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70" r:id="rId4"/>
    <p:sldId id="271" r:id="rId5"/>
    <p:sldId id="267" r:id="rId6"/>
    <p:sldId id="269" r:id="rId7"/>
    <p:sldId id="266" r:id="rId8"/>
    <p:sldId id="268" r:id="rId9"/>
    <p:sldId id="272"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60855F-70EF-446A-9E6C-74A09B3F9031}" v="30" dt="2023-06-27T23:09:46.541"/>
    <p1510:client id="{929A8020-098B-4016-BF0D-B04B056F2F04}" v="315" dt="2023-06-28T07:31:02.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6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04A5EA-DC54-4A51-9581-E3382CE73E93}"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B65CA74A-423B-4741-8240-F646246B6CF9}">
      <dgm:prSet phldrT="[Tex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TAKES INPUT</a:t>
          </a:r>
          <a:endParaRPr lang="en-IN" dirty="0"/>
        </a:p>
      </dgm:t>
    </dgm:pt>
    <dgm:pt modelId="{9CCE2506-57C6-4C7D-88E2-6B1B02355C06}" type="parTrans" cxnId="{5F766FC9-CD3A-42CB-B2B8-EC99FA3EC160}">
      <dgm:prSet/>
      <dgm:spPr/>
      <dgm:t>
        <a:bodyPr/>
        <a:lstStyle/>
        <a:p>
          <a:endParaRPr lang="en-IN"/>
        </a:p>
      </dgm:t>
    </dgm:pt>
    <dgm:pt modelId="{5A033463-879E-4278-BB70-41FE95DB78DA}" type="sibTrans" cxnId="{5F766FC9-CD3A-42CB-B2B8-EC99FA3EC160}">
      <dgm:prSet/>
      <dgm:spPr/>
      <dgm:t>
        <a:bodyPr/>
        <a:lstStyle/>
        <a:p>
          <a:endParaRPr lang="en-IN"/>
        </a:p>
      </dgm:t>
    </dgm:pt>
    <dgm:pt modelId="{A83377F7-06AC-4CA6-A0EB-F60F444E60EB}">
      <dgm:prSet phldrT="[Tex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OPEN BROWSER</a:t>
          </a:r>
          <a:endParaRPr lang="en-IN" dirty="0"/>
        </a:p>
      </dgm:t>
    </dgm:pt>
    <dgm:pt modelId="{EC656024-0C88-44EA-BC72-44CE0F9001F9}" type="parTrans" cxnId="{6B6C6F34-FB73-4F66-AFFD-50FAAC4F34AD}">
      <dgm:prSet/>
      <dgm:spPr/>
      <dgm:t>
        <a:bodyPr/>
        <a:lstStyle/>
        <a:p>
          <a:endParaRPr lang="en-IN"/>
        </a:p>
      </dgm:t>
    </dgm:pt>
    <dgm:pt modelId="{F8963450-35B3-4670-8458-9E182EDF655E}" type="sibTrans" cxnId="{6B6C6F34-FB73-4F66-AFFD-50FAAC4F34AD}">
      <dgm:prSet/>
      <dgm:spPr/>
      <dgm:t>
        <a:bodyPr/>
        <a:lstStyle/>
        <a:p>
          <a:endParaRPr lang="en-IN"/>
        </a:p>
      </dgm:t>
    </dgm:pt>
    <dgm:pt modelId="{9F70F593-B500-4CA5-A172-DE8B7598BDA2}">
      <dgm:prSet phldrT="[Tex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54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TYPE THE INPUT</a:t>
          </a:r>
        </a:p>
        <a:p>
          <a:r>
            <a:rPr lang="en-US" dirty="0"/>
            <a:t> </a:t>
          </a:r>
          <a:endParaRPr lang="en-IN" dirty="0"/>
        </a:p>
      </dgm:t>
    </dgm:pt>
    <dgm:pt modelId="{7A8EF875-DCB2-4C5F-8C1E-E77EE8357079}" type="parTrans" cxnId="{1FC26E70-D8D8-4D48-827B-DDD3125FBC69}">
      <dgm:prSet/>
      <dgm:spPr/>
      <dgm:t>
        <a:bodyPr/>
        <a:lstStyle/>
        <a:p>
          <a:endParaRPr lang="en-IN"/>
        </a:p>
      </dgm:t>
    </dgm:pt>
    <dgm:pt modelId="{F69A6252-6559-4C68-B90E-8BC43963F749}" type="sibTrans" cxnId="{1FC26E70-D8D8-4D48-827B-DDD3125FBC69}">
      <dgm:prSet/>
      <dgm:spPr/>
      <dgm:t>
        <a:bodyPr/>
        <a:lstStyle/>
        <a:p>
          <a:endParaRPr lang="en-IN"/>
        </a:p>
      </dgm:t>
    </dgm:pt>
    <dgm:pt modelId="{19439F1C-624F-4E16-8199-BAF8918B73D8}">
      <dgm:prSet phldrT="[Tex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SEARCH THE FLIGHTS</a:t>
          </a:r>
          <a:endParaRPr lang="en-IN" dirty="0"/>
        </a:p>
      </dgm:t>
    </dgm:pt>
    <dgm:pt modelId="{5256F043-8567-4291-8CFC-B930DB48B48B}" type="parTrans" cxnId="{399A55BA-2AE9-432C-85D1-BB9D861FA667}">
      <dgm:prSet/>
      <dgm:spPr/>
      <dgm:t>
        <a:bodyPr/>
        <a:lstStyle/>
        <a:p>
          <a:endParaRPr lang="en-IN"/>
        </a:p>
      </dgm:t>
    </dgm:pt>
    <dgm:pt modelId="{B1434426-4B9D-4E81-B371-9C507E5FCEC6}" type="sibTrans" cxnId="{399A55BA-2AE9-432C-85D1-BB9D861FA667}">
      <dgm:prSet/>
      <dgm:spPr/>
      <dgm:t>
        <a:bodyPr/>
        <a:lstStyle/>
        <a:p>
          <a:endParaRPr lang="en-IN"/>
        </a:p>
      </dgm:t>
    </dgm:pt>
    <dgm:pt modelId="{0B0D1D08-6838-45CA-89F7-4F819A361B40}">
      <dgm:prSet phldrT="[Tex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SCRAP THE FLIGHTS DATA</a:t>
          </a:r>
          <a:endParaRPr lang="en-IN" dirty="0"/>
        </a:p>
      </dgm:t>
    </dgm:pt>
    <dgm:pt modelId="{E6419DCA-5316-44A0-A06B-0B18C461D440}" type="parTrans" cxnId="{B0896922-9869-4889-BB22-CCA734EA8761}">
      <dgm:prSet/>
      <dgm:spPr/>
      <dgm:t>
        <a:bodyPr/>
        <a:lstStyle/>
        <a:p>
          <a:endParaRPr lang="en-IN"/>
        </a:p>
      </dgm:t>
    </dgm:pt>
    <dgm:pt modelId="{84533A72-03D7-4110-B0D5-DE49DD7F46FA}" type="sibTrans" cxnId="{B0896922-9869-4889-BB22-CCA734EA8761}">
      <dgm:prSet/>
      <dgm:spPr/>
      <dgm:t>
        <a:bodyPr/>
        <a:lstStyle/>
        <a:p>
          <a:endParaRPr lang="en-IN"/>
        </a:p>
      </dgm:t>
    </dgm:pt>
    <dgm:pt modelId="{B378C4BB-5A4C-4AD1-9855-15F080A0CBCF}">
      <dgm:prSet phldrT="[Tex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Fill excel sheet</a:t>
          </a:r>
          <a:endParaRPr lang="en-IN" dirty="0"/>
        </a:p>
      </dgm:t>
    </dgm:pt>
    <dgm:pt modelId="{30BC7011-0D63-45DD-86FD-205D7EB5A56A}" type="parTrans" cxnId="{152FE314-44E5-48C7-8D20-2BF04D2B2D7D}">
      <dgm:prSet/>
      <dgm:spPr/>
      <dgm:t>
        <a:bodyPr/>
        <a:lstStyle/>
        <a:p>
          <a:endParaRPr lang="en-IN"/>
        </a:p>
      </dgm:t>
    </dgm:pt>
    <dgm:pt modelId="{5E5221B9-5507-407B-8445-E0A5C6E9542A}" type="sibTrans" cxnId="{152FE314-44E5-48C7-8D20-2BF04D2B2D7D}">
      <dgm:prSet/>
      <dgm:spPr/>
      <dgm:t>
        <a:bodyPr/>
        <a:lstStyle/>
        <a:p>
          <a:endParaRPr lang="en-IN"/>
        </a:p>
      </dgm:t>
    </dgm:pt>
    <dgm:pt modelId="{6E7C0BB0-17F2-4E67-85CD-84787D26375E}">
      <dgm:prSet phldrT="[Tex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Read the data</a:t>
          </a:r>
          <a:endParaRPr lang="en-IN" dirty="0"/>
        </a:p>
      </dgm:t>
    </dgm:pt>
    <dgm:pt modelId="{EC812DA8-BB18-4BD8-BBB7-DC221BEE14A7}" type="parTrans" cxnId="{FB0EE3DD-95EC-4EE1-A20B-298C5AF6B173}">
      <dgm:prSet/>
      <dgm:spPr/>
      <dgm:t>
        <a:bodyPr/>
        <a:lstStyle/>
        <a:p>
          <a:endParaRPr lang="en-IN"/>
        </a:p>
      </dgm:t>
    </dgm:pt>
    <dgm:pt modelId="{122DA903-067E-481A-8169-DDC64927CE53}" type="sibTrans" cxnId="{FB0EE3DD-95EC-4EE1-A20B-298C5AF6B173}">
      <dgm:prSet/>
      <dgm:spPr/>
      <dgm:t>
        <a:bodyPr/>
        <a:lstStyle/>
        <a:p>
          <a:endParaRPr lang="en-IN"/>
        </a:p>
      </dgm:t>
    </dgm:pt>
    <dgm:pt modelId="{82F9463E-C918-4FF5-AE1E-E059B36216AE}">
      <dgm:prSet phldrT="[Text]"/>
      <dgm:spPr>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Send mail to the user</a:t>
          </a:r>
          <a:endParaRPr lang="en-IN" dirty="0"/>
        </a:p>
      </dgm:t>
    </dgm:pt>
    <dgm:pt modelId="{C32C115D-093D-4B11-9AE9-F13327605B5A}" type="parTrans" cxnId="{3A053102-109C-48E1-9F04-6E078DFBAC01}">
      <dgm:prSet/>
      <dgm:spPr/>
      <dgm:t>
        <a:bodyPr/>
        <a:lstStyle/>
        <a:p>
          <a:endParaRPr lang="en-IN"/>
        </a:p>
      </dgm:t>
    </dgm:pt>
    <dgm:pt modelId="{DF625B81-EFDE-4D5F-9A83-6DFDF4B69FCC}" type="sibTrans" cxnId="{3A053102-109C-48E1-9F04-6E078DFBAC01}">
      <dgm:prSet/>
      <dgm:spPr/>
      <dgm:t>
        <a:bodyPr/>
        <a:lstStyle/>
        <a:p>
          <a:endParaRPr lang="en-IN"/>
        </a:p>
      </dgm:t>
    </dgm:pt>
    <dgm:pt modelId="{ED8B108B-5EEC-45C9-A680-4E8783E25151}" type="pres">
      <dgm:prSet presAssocID="{CA04A5EA-DC54-4A51-9581-E3382CE73E93}" presName="Name0" presStyleCnt="0">
        <dgm:presLayoutVars>
          <dgm:dir/>
          <dgm:resizeHandles/>
        </dgm:presLayoutVars>
      </dgm:prSet>
      <dgm:spPr/>
    </dgm:pt>
    <dgm:pt modelId="{C6CE3DDD-515E-467B-A7FB-48DBA3B80595}" type="pres">
      <dgm:prSet presAssocID="{B65CA74A-423B-4741-8240-F646246B6CF9}" presName="compNode" presStyleCnt="0"/>
      <dgm:spPr/>
    </dgm:pt>
    <dgm:pt modelId="{2B87A0FA-FCDB-4820-AC60-9505F2270159}" type="pres">
      <dgm:prSet presAssocID="{B65CA74A-423B-4741-8240-F646246B6CF9}" presName="dummyConnPt" presStyleCnt="0"/>
      <dgm:spPr/>
    </dgm:pt>
    <dgm:pt modelId="{4BB40496-8068-4EB9-A7A5-6D772E870A77}" type="pres">
      <dgm:prSet presAssocID="{B65CA74A-423B-4741-8240-F646246B6CF9}" presName="node" presStyleLbl="node1" presStyleIdx="0" presStyleCnt="8">
        <dgm:presLayoutVars>
          <dgm:bulletEnabled val="1"/>
        </dgm:presLayoutVars>
      </dgm:prSet>
      <dgm:spPr/>
    </dgm:pt>
    <dgm:pt modelId="{B5DEED61-3756-422E-923D-B61798A83E55}" type="pres">
      <dgm:prSet presAssocID="{5A033463-879E-4278-BB70-41FE95DB78DA}" presName="sibTrans" presStyleLbl="bgSibTrans2D1" presStyleIdx="0" presStyleCnt="7"/>
      <dgm:spPr/>
    </dgm:pt>
    <dgm:pt modelId="{74427119-232F-41EB-8A46-982033DD44B6}" type="pres">
      <dgm:prSet presAssocID="{A83377F7-06AC-4CA6-A0EB-F60F444E60EB}" presName="compNode" presStyleCnt="0"/>
      <dgm:spPr/>
    </dgm:pt>
    <dgm:pt modelId="{3DF17C54-105E-4F47-A35D-1AFF5798997B}" type="pres">
      <dgm:prSet presAssocID="{A83377F7-06AC-4CA6-A0EB-F60F444E60EB}" presName="dummyConnPt" presStyleCnt="0"/>
      <dgm:spPr/>
    </dgm:pt>
    <dgm:pt modelId="{1C2F1329-C7A0-45FD-BD51-1D478318886D}" type="pres">
      <dgm:prSet presAssocID="{A83377F7-06AC-4CA6-A0EB-F60F444E60EB}" presName="node" presStyleLbl="node1" presStyleIdx="1" presStyleCnt="8">
        <dgm:presLayoutVars>
          <dgm:bulletEnabled val="1"/>
        </dgm:presLayoutVars>
      </dgm:prSet>
      <dgm:spPr/>
    </dgm:pt>
    <dgm:pt modelId="{EBA74E04-271E-4351-BC9B-14FF13B65E06}" type="pres">
      <dgm:prSet presAssocID="{F8963450-35B3-4670-8458-9E182EDF655E}" presName="sibTrans" presStyleLbl="bgSibTrans2D1" presStyleIdx="1" presStyleCnt="7"/>
      <dgm:spPr/>
    </dgm:pt>
    <dgm:pt modelId="{D1C662EE-27A2-4D10-9C79-15273B66C970}" type="pres">
      <dgm:prSet presAssocID="{9F70F593-B500-4CA5-A172-DE8B7598BDA2}" presName="compNode" presStyleCnt="0"/>
      <dgm:spPr/>
    </dgm:pt>
    <dgm:pt modelId="{AB84FA38-7222-440C-A1CE-8CF019BB72D6}" type="pres">
      <dgm:prSet presAssocID="{9F70F593-B500-4CA5-A172-DE8B7598BDA2}" presName="dummyConnPt" presStyleCnt="0"/>
      <dgm:spPr/>
    </dgm:pt>
    <dgm:pt modelId="{F5C36B10-C59E-439C-B5F4-7C62C952FBC4}" type="pres">
      <dgm:prSet presAssocID="{9F70F593-B500-4CA5-A172-DE8B7598BDA2}" presName="node" presStyleLbl="node1" presStyleIdx="2" presStyleCnt="8">
        <dgm:presLayoutVars>
          <dgm:bulletEnabled val="1"/>
        </dgm:presLayoutVars>
      </dgm:prSet>
      <dgm:spPr/>
    </dgm:pt>
    <dgm:pt modelId="{F1DB48A0-D47F-4F12-9DAE-2C88FB7F8D16}" type="pres">
      <dgm:prSet presAssocID="{F69A6252-6559-4C68-B90E-8BC43963F749}" presName="sibTrans" presStyleLbl="bgSibTrans2D1" presStyleIdx="2" presStyleCnt="7"/>
      <dgm:spPr/>
    </dgm:pt>
    <dgm:pt modelId="{8F03EDB6-6E2B-499F-8C7D-A38F0A9FCB85}" type="pres">
      <dgm:prSet presAssocID="{19439F1C-624F-4E16-8199-BAF8918B73D8}" presName="compNode" presStyleCnt="0"/>
      <dgm:spPr/>
    </dgm:pt>
    <dgm:pt modelId="{FADDAFC0-9087-47E4-B479-20F63D1A0986}" type="pres">
      <dgm:prSet presAssocID="{19439F1C-624F-4E16-8199-BAF8918B73D8}" presName="dummyConnPt" presStyleCnt="0"/>
      <dgm:spPr/>
    </dgm:pt>
    <dgm:pt modelId="{EA4DA207-8519-4235-8C0C-2A12F0F94A26}" type="pres">
      <dgm:prSet presAssocID="{19439F1C-624F-4E16-8199-BAF8918B73D8}" presName="node" presStyleLbl="node1" presStyleIdx="3" presStyleCnt="8">
        <dgm:presLayoutVars>
          <dgm:bulletEnabled val="1"/>
        </dgm:presLayoutVars>
      </dgm:prSet>
      <dgm:spPr/>
    </dgm:pt>
    <dgm:pt modelId="{39B6B6C9-0548-4C8C-8113-D2480016753D}" type="pres">
      <dgm:prSet presAssocID="{B1434426-4B9D-4E81-B371-9C507E5FCEC6}" presName="sibTrans" presStyleLbl="bgSibTrans2D1" presStyleIdx="3" presStyleCnt="7"/>
      <dgm:spPr/>
    </dgm:pt>
    <dgm:pt modelId="{CB59C9CC-2F9B-4A43-9977-BBA8602EB4EF}" type="pres">
      <dgm:prSet presAssocID="{0B0D1D08-6838-45CA-89F7-4F819A361B40}" presName="compNode" presStyleCnt="0"/>
      <dgm:spPr/>
    </dgm:pt>
    <dgm:pt modelId="{70E0A436-AF6A-4DF0-919F-406F206982E0}" type="pres">
      <dgm:prSet presAssocID="{0B0D1D08-6838-45CA-89F7-4F819A361B40}" presName="dummyConnPt" presStyleCnt="0"/>
      <dgm:spPr/>
    </dgm:pt>
    <dgm:pt modelId="{55E4C9D6-B62C-4BD0-834D-6C6DD352E522}" type="pres">
      <dgm:prSet presAssocID="{0B0D1D08-6838-45CA-89F7-4F819A361B40}" presName="node" presStyleLbl="node1" presStyleIdx="4" presStyleCnt="8">
        <dgm:presLayoutVars>
          <dgm:bulletEnabled val="1"/>
        </dgm:presLayoutVars>
      </dgm:prSet>
      <dgm:spPr/>
    </dgm:pt>
    <dgm:pt modelId="{EFFD106C-17C5-41B1-91FD-58A77FB4566D}" type="pres">
      <dgm:prSet presAssocID="{84533A72-03D7-4110-B0D5-DE49DD7F46FA}" presName="sibTrans" presStyleLbl="bgSibTrans2D1" presStyleIdx="4" presStyleCnt="7"/>
      <dgm:spPr/>
    </dgm:pt>
    <dgm:pt modelId="{B545C14C-4BD6-4D24-9F63-21A677F50ECE}" type="pres">
      <dgm:prSet presAssocID="{B378C4BB-5A4C-4AD1-9855-15F080A0CBCF}" presName="compNode" presStyleCnt="0"/>
      <dgm:spPr/>
    </dgm:pt>
    <dgm:pt modelId="{ED9407DE-3294-43F0-9145-A043F6A44A14}" type="pres">
      <dgm:prSet presAssocID="{B378C4BB-5A4C-4AD1-9855-15F080A0CBCF}" presName="dummyConnPt" presStyleCnt="0"/>
      <dgm:spPr/>
    </dgm:pt>
    <dgm:pt modelId="{127E26D3-9C2E-43E7-B02A-D8D0263A0BE1}" type="pres">
      <dgm:prSet presAssocID="{B378C4BB-5A4C-4AD1-9855-15F080A0CBCF}" presName="node" presStyleLbl="node1" presStyleIdx="5" presStyleCnt="8" custLinFactNeighborX="-4243" custLinFactNeighborY="7071">
        <dgm:presLayoutVars>
          <dgm:bulletEnabled val="1"/>
        </dgm:presLayoutVars>
      </dgm:prSet>
      <dgm:spPr/>
    </dgm:pt>
    <dgm:pt modelId="{8D37B04C-B004-4925-BE51-025B7871EBAE}" type="pres">
      <dgm:prSet presAssocID="{5E5221B9-5507-407B-8445-E0A5C6E9542A}" presName="sibTrans" presStyleLbl="bgSibTrans2D1" presStyleIdx="5" presStyleCnt="7"/>
      <dgm:spPr/>
    </dgm:pt>
    <dgm:pt modelId="{74E6F6D8-8142-417D-B8E2-DBE9FB50AECF}" type="pres">
      <dgm:prSet presAssocID="{6E7C0BB0-17F2-4E67-85CD-84787D26375E}" presName="compNode" presStyleCnt="0"/>
      <dgm:spPr/>
    </dgm:pt>
    <dgm:pt modelId="{510C1E87-4D99-414C-BE49-905D4D7F4CF2}" type="pres">
      <dgm:prSet presAssocID="{6E7C0BB0-17F2-4E67-85CD-84787D26375E}" presName="dummyConnPt" presStyleCnt="0"/>
      <dgm:spPr/>
    </dgm:pt>
    <dgm:pt modelId="{280870B6-3AFA-4E5A-A3BC-65007CF4E276}" type="pres">
      <dgm:prSet presAssocID="{6E7C0BB0-17F2-4E67-85CD-84787D26375E}" presName="node" presStyleLbl="node1" presStyleIdx="6" presStyleCnt="8">
        <dgm:presLayoutVars>
          <dgm:bulletEnabled val="1"/>
        </dgm:presLayoutVars>
      </dgm:prSet>
      <dgm:spPr/>
    </dgm:pt>
    <dgm:pt modelId="{2F55F79D-18CE-4A44-98AE-9B608941C380}" type="pres">
      <dgm:prSet presAssocID="{122DA903-067E-481A-8169-DDC64927CE53}" presName="sibTrans" presStyleLbl="bgSibTrans2D1" presStyleIdx="6" presStyleCnt="7"/>
      <dgm:spPr/>
    </dgm:pt>
    <dgm:pt modelId="{5F049520-BC0B-413D-BAB9-71832310A84E}" type="pres">
      <dgm:prSet presAssocID="{82F9463E-C918-4FF5-AE1E-E059B36216AE}" presName="compNode" presStyleCnt="0"/>
      <dgm:spPr/>
    </dgm:pt>
    <dgm:pt modelId="{5D9BB6FC-4ECA-4C72-9606-721AE1B4981A}" type="pres">
      <dgm:prSet presAssocID="{82F9463E-C918-4FF5-AE1E-E059B36216AE}" presName="dummyConnPt" presStyleCnt="0"/>
      <dgm:spPr/>
    </dgm:pt>
    <dgm:pt modelId="{035198A4-E839-4C5F-A260-8048132E72CF}" type="pres">
      <dgm:prSet presAssocID="{82F9463E-C918-4FF5-AE1E-E059B36216AE}" presName="node" presStyleLbl="node1" presStyleIdx="7" presStyleCnt="8">
        <dgm:presLayoutVars>
          <dgm:bulletEnabled val="1"/>
        </dgm:presLayoutVars>
      </dgm:prSet>
      <dgm:spPr/>
    </dgm:pt>
  </dgm:ptLst>
  <dgm:cxnLst>
    <dgm:cxn modelId="{3A053102-109C-48E1-9F04-6E078DFBAC01}" srcId="{CA04A5EA-DC54-4A51-9581-E3382CE73E93}" destId="{82F9463E-C918-4FF5-AE1E-E059B36216AE}" srcOrd="7" destOrd="0" parTransId="{C32C115D-093D-4B11-9AE9-F13327605B5A}" sibTransId="{DF625B81-EFDE-4D5F-9A83-6DFDF4B69FCC}"/>
    <dgm:cxn modelId="{8F307D0C-3E76-4BEF-8661-6B7DB91D0AEB}" type="presOf" srcId="{B378C4BB-5A4C-4AD1-9855-15F080A0CBCF}" destId="{127E26D3-9C2E-43E7-B02A-D8D0263A0BE1}" srcOrd="0" destOrd="0" presId="urn:microsoft.com/office/officeart/2005/8/layout/bProcess4"/>
    <dgm:cxn modelId="{152FE314-44E5-48C7-8D20-2BF04D2B2D7D}" srcId="{CA04A5EA-DC54-4A51-9581-E3382CE73E93}" destId="{B378C4BB-5A4C-4AD1-9855-15F080A0CBCF}" srcOrd="5" destOrd="0" parTransId="{30BC7011-0D63-45DD-86FD-205D7EB5A56A}" sibTransId="{5E5221B9-5507-407B-8445-E0A5C6E9542A}"/>
    <dgm:cxn modelId="{19A89D19-483B-4892-A8B1-429E580CBEE6}" type="presOf" srcId="{19439F1C-624F-4E16-8199-BAF8918B73D8}" destId="{EA4DA207-8519-4235-8C0C-2A12F0F94A26}" srcOrd="0" destOrd="0" presId="urn:microsoft.com/office/officeart/2005/8/layout/bProcess4"/>
    <dgm:cxn modelId="{B0896922-9869-4889-BB22-CCA734EA8761}" srcId="{CA04A5EA-DC54-4A51-9581-E3382CE73E93}" destId="{0B0D1D08-6838-45CA-89F7-4F819A361B40}" srcOrd="4" destOrd="0" parTransId="{E6419DCA-5316-44A0-A06B-0B18C461D440}" sibTransId="{84533A72-03D7-4110-B0D5-DE49DD7F46FA}"/>
    <dgm:cxn modelId="{E15AEC26-8DDC-4F7B-A2E3-8A9C5FA1AA4B}" type="presOf" srcId="{5E5221B9-5507-407B-8445-E0A5C6E9542A}" destId="{8D37B04C-B004-4925-BE51-025B7871EBAE}" srcOrd="0" destOrd="0" presId="urn:microsoft.com/office/officeart/2005/8/layout/bProcess4"/>
    <dgm:cxn modelId="{6B6C6F34-FB73-4F66-AFFD-50FAAC4F34AD}" srcId="{CA04A5EA-DC54-4A51-9581-E3382CE73E93}" destId="{A83377F7-06AC-4CA6-A0EB-F60F444E60EB}" srcOrd="1" destOrd="0" parTransId="{EC656024-0C88-44EA-BC72-44CE0F9001F9}" sibTransId="{F8963450-35B3-4670-8458-9E182EDF655E}"/>
    <dgm:cxn modelId="{0459EB37-01EC-48A8-A2E1-8B464ABC8F85}" type="presOf" srcId="{F8963450-35B3-4670-8458-9E182EDF655E}" destId="{EBA74E04-271E-4351-BC9B-14FF13B65E06}" srcOrd="0" destOrd="0" presId="urn:microsoft.com/office/officeart/2005/8/layout/bProcess4"/>
    <dgm:cxn modelId="{7B35FD40-0F49-494E-AE2A-D38FE80CF970}" type="presOf" srcId="{122DA903-067E-481A-8169-DDC64927CE53}" destId="{2F55F79D-18CE-4A44-98AE-9B608941C380}" srcOrd="0" destOrd="0" presId="urn:microsoft.com/office/officeart/2005/8/layout/bProcess4"/>
    <dgm:cxn modelId="{4B80D049-4A55-4299-8EC6-B6243A502299}" type="presOf" srcId="{F69A6252-6559-4C68-B90E-8BC43963F749}" destId="{F1DB48A0-D47F-4F12-9DAE-2C88FB7F8D16}" srcOrd="0" destOrd="0" presId="urn:microsoft.com/office/officeart/2005/8/layout/bProcess4"/>
    <dgm:cxn modelId="{1FC26E70-D8D8-4D48-827B-DDD3125FBC69}" srcId="{CA04A5EA-DC54-4A51-9581-E3382CE73E93}" destId="{9F70F593-B500-4CA5-A172-DE8B7598BDA2}" srcOrd="2" destOrd="0" parTransId="{7A8EF875-DCB2-4C5F-8C1E-E77EE8357079}" sibTransId="{F69A6252-6559-4C68-B90E-8BC43963F749}"/>
    <dgm:cxn modelId="{431B6F75-133C-4E53-B340-96FA5ED0BB5B}" type="presOf" srcId="{84533A72-03D7-4110-B0D5-DE49DD7F46FA}" destId="{EFFD106C-17C5-41B1-91FD-58A77FB4566D}" srcOrd="0" destOrd="0" presId="urn:microsoft.com/office/officeart/2005/8/layout/bProcess4"/>
    <dgm:cxn modelId="{BC448A77-CCA4-452A-A367-C54B203E2873}" type="presOf" srcId="{0B0D1D08-6838-45CA-89F7-4F819A361B40}" destId="{55E4C9D6-B62C-4BD0-834D-6C6DD352E522}" srcOrd="0" destOrd="0" presId="urn:microsoft.com/office/officeart/2005/8/layout/bProcess4"/>
    <dgm:cxn modelId="{75DFF579-B925-44F6-B855-FD885FE47FAD}" type="presOf" srcId="{9F70F593-B500-4CA5-A172-DE8B7598BDA2}" destId="{F5C36B10-C59E-439C-B5F4-7C62C952FBC4}" srcOrd="0" destOrd="0" presId="urn:microsoft.com/office/officeart/2005/8/layout/bProcess4"/>
    <dgm:cxn modelId="{87F07194-2CEE-4188-AE4F-4D5B0DD5CE7E}" type="presOf" srcId="{6E7C0BB0-17F2-4E67-85CD-84787D26375E}" destId="{280870B6-3AFA-4E5A-A3BC-65007CF4E276}" srcOrd="0" destOrd="0" presId="urn:microsoft.com/office/officeart/2005/8/layout/bProcess4"/>
    <dgm:cxn modelId="{B5A473AC-655E-42C5-B7F4-9724FA10A600}" type="presOf" srcId="{CA04A5EA-DC54-4A51-9581-E3382CE73E93}" destId="{ED8B108B-5EEC-45C9-A680-4E8783E25151}" srcOrd="0" destOrd="0" presId="urn:microsoft.com/office/officeart/2005/8/layout/bProcess4"/>
    <dgm:cxn modelId="{399A55BA-2AE9-432C-85D1-BB9D861FA667}" srcId="{CA04A5EA-DC54-4A51-9581-E3382CE73E93}" destId="{19439F1C-624F-4E16-8199-BAF8918B73D8}" srcOrd="3" destOrd="0" parTransId="{5256F043-8567-4291-8CFC-B930DB48B48B}" sibTransId="{B1434426-4B9D-4E81-B371-9C507E5FCEC6}"/>
    <dgm:cxn modelId="{8AE5F1BC-1C34-4B14-A680-956AC579F73D}" type="presOf" srcId="{5A033463-879E-4278-BB70-41FE95DB78DA}" destId="{B5DEED61-3756-422E-923D-B61798A83E55}" srcOrd="0" destOrd="0" presId="urn:microsoft.com/office/officeart/2005/8/layout/bProcess4"/>
    <dgm:cxn modelId="{5F766FC9-CD3A-42CB-B2B8-EC99FA3EC160}" srcId="{CA04A5EA-DC54-4A51-9581-E3382CE73E93}" destId="{B65CA74A-423B-4741-8240-F646246B6CF9}" srcOrd="0" destOrd="0" parTransId="{9CCE2506-57C6-4C7D-88E2-6B1B02355C06}" sibTransId="{5A033463-879E-4278-BB70-41FE95DB78DA}"/>
    <dgm:cxn modelId="{7DDAAACA-6034-4004-AB48-5F85EF40F3A4}" type="presOf" srcId="{A83377F7-06AC-4CA6-A0EB-F60F444E60EB}" destId="{1C2F1329-C7A0-45FD-BD51-1D478318886D}" srcOrd="0" destOrd="0" presId="urn:microsoft.com/office/officeart/2005/8/layout/bProcess4"/>
    <dgm:cxn modelId="{D0D95FD1-C55C-4680-A020-31F21D56EC87}" type="presOf" srcId="{B1434426-4B9D-4E81-B371-9C507E5FCEC6}" destId="{39B6B6C9-0548-4C8C-8113-D2480016753D}" srcOrd="0" destOrd="0" presId="urn:microsoft.com/office/officeart/2005/8/layout/bProcess4"/>
    <dgm:cxn modelId="{E8DE8CD1-75A2-4CD2-9E68-D2EB5251CC70}" type="presOf" srcId="{B65CA74A-423B-4741-8240-F646246B6CF9}" destId="{4BB40496-8068-4EB9-A7A5-6D772E870A77}" srcOrd="0" destOrd="0" presId="urn:microsoft.com/office/officeart/2005/8/layout/bProcess4"/>
    <dgm:cxn modelId="{FB0EE3DD-95EC-4EE1-A20B-298C5AF6B173}" srcId="{CA04A5EA-DC54-4A51-9581-E3382CE73E93}" destId="{6E7C0BB0-17F2-4E67-85CD-84787D26375E}" srcOrd="6" destOrd="0" parTransId="{EC812DA8-BB18-4BD8-BBB7-DC221BEE14A7}" sibTransId="{122DA903-067E-481A-8169-DDC64927CE53}"/>
    <dgm:cxn modelId="{05E6BEEE-3DE7-4DD4-B748-EDAB186618D1}" type="presOf" srcId="{82F9463E-C918-4FF5-AE1E-E059B36216AE}" destId="{035198A4-E839-4C5F-A260-8048132E72CF}" srcOrd="0" destOrd="0" presId="urn:microsoft.com/office/officeart/2005/8/layout/bProcess4"/>
    <dgm:cxn modelId="{63B09F57-6795-4182-9C9E-9C8990FE9DFE}" type="presParOf" srcId="{ED8B108B-5EEC-45C9-A680-4E8783E25151}" destId="{C6CE3DDD-515E-467B-A7FB-48DBA3B80595}" srcOrd="0" destOrd="0" presId="urn:microsoft.com/office/officeart/2005/8/layout/bProcess4"/>
    <dgm:cxn modelId="{4470270F-2D68-49F4-86AC-C9FA5F3EB7F7}" type="presParOf" srcId="{C6CE3DDD-515E-467B-A7FB-48DBA3B80595}" destId="{2B87A0FA-FCDB-4820-AC60-9505F2270159}" srcOrd="0" destOrd="0" presId="urn:microsoft.com/office/officeart/2005/8/layout/bProcess4"/>
    <dgm:cxn modelId="{3D9B4ED7-6B4A-45DA-9C21-DEF78C3181B5}" type="presParOf" srcId="{C6CE3DDD-515E-467B-A7FB-48DBA3B80595}" destId="{4BB40496-8068-4EB9-A7A5-6D772E870A77}" srcOrd="1" destOrd="0" presId="urn:microsoft.com/office/officeart/2005/8/layout/bProcess4"/>
    <dgm:cxn modelId="{95EEA42C-3541-4BEF-88BB-88E27C32C778}" type="presParOf" srcId="{ED8B108B-5EEC-45C9-A680-4E8783E25151}" destId="{B5DEED61-3756-422E-923D-B61798A83E55}" srcOrd="1" destOrd="0" presId="urn:microsoft.com/office/officeart/2005/8/layout/bProcess4"/>
    <dgm:cxn modelId="{CE101751-0B9A-4CFB-AE0B-55F028E20956}" type="presParOf" srcId="{ED8B108B-5EEC-45C9-A680-4E8783E25151}" destId="{74427119-232F-41EB-8A46-982033DD44B6}" srcOrd="2" destOrd="0" presId="urn:microsoft.com/office/officeart/2005/8/layout/bProcess4"/>
    <dgm:cxn modelId="{882856E4-1AB7-4CA0-9D2F-AB5B51EDA581}" type="presParOf" srcId="{74427119-232F-41EB-8A46-982033DD44B6}" destId="{3DF17C54-105E-4F47-A35D-1AFF5798997B}" srcOrd="0" destOrd="0" presId="urn:microsoft.com/office/officeart/2005/8/layout/bProcess4"/>
    <dgm:cxn modelId="{BB047291-DD53-49B8-8F75-83FC7166087E}" type="presParOf" srcId="{74427119-232F-41EB-8A46-982033DD44B6}" destId="{1C2F1329-C7A0-45FD-BD51-1D478318886D}" srcOrd="1" destOrd="0" presId="urn:microsoft.com/office/officeart/2005/8/layout/bProcess4"/>
    <dgm:cxn modelId="{80A5AC78-2DEA-4F56-B399-768F029CD82D}" type="presParOf" srcId="{ED8B108B-5EEC-45C9-A680-4E8783E25151}" destId="{EBA74E04-271E-4351-BC9B-14FF13B65E06}" srcOrd="3" destOrd="0" presId="urn:microsoft.com/office/officeart/2005/8/layout/bProcess4"/>
    <dgm:cxn modelId="{52F0011E-D13E-4667-AF85-150AFA1C6702}" type="presParOf" srcId="{ED8B108B-5EEC-45C9-A680-4E8783E25151}" destId="{D1C662EE-27A2-4D10-9C79-15273B66C970}" srcOrd="4" destOrd="0" presId="urn:microsoft.com/office/officeart/2005/8/layout/bProcess4"/>
    <dgm:cxn modelId="{92860E58-F224-4E4A-8C2D-07BE44707D43}" type="presParOf" srcId="{D1C662EE-27A2-4D10-9C79-15273B66C970}" destId="{AB84FA38-7222-440C-A1CE-8CF019BB72D6}" srcOrd="0" destOrd="0" presId="urn:microsoft.com/office/officeart/2005/8/layout/bProcess4"/>
    <dgm:cxn modelId="{28281CC9-D934-4959-AA00-21E6FB521784}" type="presParOf" srcId="{D1C662EE-27A2-4D10-9C79-15273B66C970}" destId="{F5C36B10-C59E-439C-B5F4-7C62C952FBC4}" srcOrd="1" destOrd="0" presId="urn:microsoft.com/office/officeart/2005/8/layout/bProcess4"/>
    <dgm:cxn modelId="{1AD7532E-50C5-4071-A316-20E7A7098595}" type="presParOf" srcId="{ED8B108B-5EEC-45C9-A680-4E8783E25151}" destId="{F1DB48A0-D47F-4F12-9DAE-2C88FB7F8D16}" srcOrd="5" destOrd="0" presId="urn:microsoft.com/office/officeart/2005/8/layout/bProcess4"/>
    <dgm:cxn modelId="{3622DF37-300F-407D-8E27-6F5CDAD5FE3F}" type="presParOf" srcId="{ED8B108B-5EEC-45C9-A680-4E8783E25151}" destId="{8F03EDB6-6E2B-499F-8C7D-A38F0A9FCB85}" srcOrd="6" destOrd="0" presId="urn:microsoft.com/office/officeart/2005/8/layout/bProcess4"/>
    <dgm:cxn modelId="{5386A48B-8796-485C-A8F6-C7D20C3AD5B4}" type="presParOf" srcId="{8F03EDB6-6E2B-499F-8C7D-A38F0A9FCB85}" destId="{FADDAFC0-9087-47E4-B479-20F63D1A0986}" srcOrd="0" destOrd="0" presId="urn:microsoft.com/office/officeart/2005/8/layout/bProcess4"/>
    <dgm:cxn modelId="{ED84F15A-07C9-469F-9ABD-123A33114167}" type="presParOf" srcId="{8F03EDB6-6E2B-499F-8C7D-A38F0A9FCB85}" destId="{EA4DA207-8519-4235-8C0C-2A12F0F94A26}" srcOrd="1" destOrd="0" presId="urn:microsoft.com/office/officeart/2005/8/layout/bProcess4"/>
    <dgm:cxn modelId="{B34D5AAB-3C6B-4412-AA68-49EE10721D43}" type="presParOf" srcId="{ED8B108B-5EEC-45C9-A680-4E8783E25151}" destId="{39B6B6C9-0548-4C8C-8113-D2480016753D}" srcOrd="7" destOrd="0" presId="urn:microsoft.com/office/officeart/2005/8/layout/bProcess4"/>
    <dgm:cxn modelId="{452A9A2B-F18B-4AFD-B78B-EE758E79005C}" type="presParOf" srcId="{ED8B108B-5EEC-45C9-A680-4E8783E25151}" destId="{CB59C9CC-2F9B-4A43-9977-BBA8602EB4EF}" srcOrd="8" destOrd="0" presId="urn:microsoft.com/office/officeart/2005/8/layout/bProcess4"/>
    <dgm:cxn modelId="{6ECC0995-38E1-4B16-9BEF-C73625F8105D}" type="presParOf" srcId="{CB59C9CC-2F9B-4A43-9977-BBA8602EB4EF}" destId="{70E0A436-AF6A-4DF0-919F-406F206982E0}" srcOrd="0" destOrd="0" presId="urn:microsoft.com/office/officeart/2005/8/layout/bProcess4"/>
    <dgm:cxn modelId="{1A5F6706-2617-4CCE-A3A4-06C6C73E81E1}" type="presParOf" srcId="{CB59C9CC-2F9B-4A43-9977-BBA8602EB4EF}" destId="{55E4C9D6-B62C-4BD0-834D-6C6DD352E522}" srcOrd="1" destOrd="0" presId="urn:microsoft.com/office/officeart/2005/8/layout/bProcess4"/>
    <dgm:cxn modelId="{2B501A31-D981-461A-BDF3-7BF233DF2D96}" type="presParOf" srcId="{ED8B108B-5EEC-45C9-A680-4E8783E25151}" destId="{EFFD106C-17C5-41B1-91FD-58A77FB4566D}" srcOrd="9" destOrd="0" presId="urn:microsoft.com/office/officeart/2005/8/layout/bProcess4"/>
    <dgm:cxn modelId="{0D17A6D3-071F-40F8-B57A-20206C744EF1}" type="presParOf" srcId="{ED8B108B-5EEC-45C9-A680-4E8783E25151}" destId="{B545C14C-4BD6-4D24-9F63-21A677F50ECE}" srcOrd="10" destOrd="0" presId="urn:microsoft.com/office/officeart/2005/8/layout/bProcess4"/>
    <dgm:cxn modelId="{BE4F380A-AFED-4CA2-BF29-E0553B2DE74D}" type="presParOf" srcId="{B545C14C-4BD6-4D24-9F63-21A677F50ECE}" destId="{ED9407DE-3294-43F0-9145-A043F6A44A14}" srcOrd="0" destOrd="0" presId="urn:microsoft.com/office/officeart/2005/8/layout/bProcess4"/>
    <dgm:cxn modelId="{239FA96C-597B-4CD7-8328-C6B76B4E17AF}" type="presParOf" srcId="{B545C14C-4BD6-4D24-9F63-21A677F50ECE}" destId="{127E26D3-9C2E-43E7-B02A-D8D0263A0BE1}" srcOrd="1" destOrd="0" presId="urn:microsoft.com/office/officeart/2005/8/layout/bProcess4"/>
    <dgm:cxn modelId="{0361E372-D2C1-49CA-9C0C-4BA20FE11491}" type="presParOf" srcId="{ED8B108B-5EEC-45C9-A680-4E8783E25151}" destId="{8D37B04C-B004-4925-BE51-025B7871EBAE}" srcOrd="11" destOrd="0" presId="urn:microsoft.com/office/officeart/2005/8/layout/bProcess4"/>
    <dgm:cxn modelId="{EA887727-5131-4E15-B484-4C1AE6065D44}" type="presParOf" srcId="{ED8B108B-5EEC-45C9-A680-4E8783E25151}" destId="{74E6F6D8-8142-417D-B8E2-DBE9FB50AECF}" srcOrd="12" destOrd="0" presId="urn:microsoft.com/office/officeart/2005/8/layout/bProcess4"/>
    <dgm:cxn modelId="{3234CF3F-8298-4063-8158-51FED9752A2B}" type="presParOf" srcId="{74E6F6D8-8142-417D-B8E2-DBE9FB50AECF}" destId="{510C1E87-4D99-414C-BE49-905D4D7F4CF2}" srcOrd="0" destOrd="0" presId="urn:microsoft.com/office/officeart/2005/8/layout/bProcess4"/>
    <dgm:cxn modelId="{95E7E2CA-9188-49FE-A25F-F05B822D43D9}" type="presParOf" srcId="{74E6F6D8-8142-417D-B8E2-DBE9FB50AECF}" destId="{280870B6-3AFA-4E5A-A3BC-65007CF4E276}" srcOrd="1" destOrd="0" presId="urn:microsoft.com/office/officeart/2005/8/layout/bProcess4"/>
    <dgm:cxn modelId="{975300A6-8D30-4B46-A704-49B21D813AE7}" type="presParOf" srcId="{ED8B108B-5EEC-45C9-A680-4E8783E25151}" destId="{2F55F79D-18CE-4A44-98AE-9B608941C380}" srcOrd="13" destOrd="0" presId="urn:microsoft.com/office/officeart/2005/8/layout/bProcess4"/>
    <dgm:cxn modelId="{94DC7A4B-6DF4-4F6F-9CAD-B8A71890DA85}" type="presParOf" srcId="{ED8B108B-5EEC-45C9-A680-4E8783E25151}" destId="{5F049520-BC0B-413D-BAB9-71832310A84E}" srcOrd="14" destOrd="0" presId="urn:microsoft.com/office/officeart/2005/8/layout/bProcess4"/>
    <dgm:cxn modelId="{C8E1821C-2D68-4B38-8AA2-21143784053F}" type="presParOf" srcId="{5F049520-BC0B-413D-BAB9-71832310A84E}" destId="{5D9BB6FC-4ECA-4C72-9606-721AE1B4981A}" srcOrd="0" destOrd="0" presId="urn:microsoft.com/office/officeart/2005/8/layout/bProcess4"/>
    <dgm:cxn modelId="{2B45399C-287D-49E9-BF78-A8C26A483334}" type="presParOf" srcId="{5F049520-BC0B-413D-BAB9-71832310A84E}" destId="{035198A4-E839-4C5F-A260-8048132E72C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EED61-3756-422E-923D-B61798A83E55}">
      <dsp:nvSpPr>
        <dsp:cNvPr id="0" name=""/>
        <dsp:cNvSpPr/>
      </dsp:nvSpPr>
      <dsp:spPr>
        <a:xfrm rot="5400000">
          <a:off x="-374328"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B40496-8068-4EB9-A7A5-6D772E870A77}">
      <dsp:nvSpPr>
        <dsp:cNvPr id="0" name=""/>
        <dsp:cNvSpPr/>
      </dsp:nvSpPr>
      <dsp:spPr>
        <a:xfrm>
          <a:off x="4087" y="379875"/>
          <a:ext cx="2218531" cy="1331118"/>
        </a:xfrm>
        <a:prstGeom prst="roundRect">
          <a:avLst>
            <a:gd name="adj" fmla="val 1000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TAKES INPUT</a:t>
          </a:r>
          <a:endParaRPr lang="en-IN" sz="2300" kern="1200" dirty="0"/>
        </a:p>
      </dsp:txBody>
      <dsp:txXfrm>
        <a:off x="43074" y="418862"/>
        <a:ext cx="2140557" cy="1253144"/>
      </dsp:txXfrm>
    </dsp:sp>
    <dsp:sp modelId="{EBA74E04-271E-4351-BC9B-14FF13B65E06}">
      <dsp:nvSpPr>
        <dsp:cNvPr id="0" name=""/>
        <dsp:cNvSpPr/>
      </dsp:nvSpPr>
      <dsp:spPr>
        <a:xfrm rot="5400000">
          <a:off x="-374328"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2F1329-C7A0-45FD-BD51-1D478318886D}">
      <dsp:nvSpPr>
        <dsp:cNvPr id="0" name=""/>
        <dsp:cNvSpPr/>
      </dsp:nvSpPr>
      <dsp:spPr>
        <a:xfrm>
          <a:off x="4087" y="2043774"/>
          <a:ext cx="2218531" cy="1331118"/>
        </a:xfrm>
        <a:prstGeom prst="roundRect">
          <a:avLst>
            <a:gd name="adj" fmla="val 1000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path path="circle">
            <a:fillToRect l="50000" t="50000" r="50000" b="50000"/>
          </a:path>
          <a:tileRect/>
        </a:gra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OPEN BROWSER</a:t>
          </a:r>
          <a:endParaRPr lang="en-IN" sz="2300" kern="1200" dirty="0"/>
        </a:p>
      </dsp:txBody>
      <dsp:txXfrm>
        <a:off x="43074" y="2082761"/>
        <a:ext cx="2140557" cy="1253144"/>
      </dsp:txXfrm>
    </dsp:sp>
    <dsp:sp modelId="{F1DB48A0-D47F-4F12-9DAE-2C88FB7F8D16}">
      <dsp:nvSpPr>
        <dsp:cNvPr id="0" name=""/>
        <dsp:cNvSpPr/>
      </dsp:nvSpPr>
      <dsp:spPr>
        <a:xfrm>
          <a:off x="457620" y="3934438"/>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C36B10-C59E-439C-B5F4-7C62C952FBC4}">
      <dsp:nvSpPr>
        <dsp:cNvPr id="0" name=""/>
        <dsp:cNvSpPr/>
      </dsp:nvSpPr>
      <dsp:spPr>
        <a:xfrm>
          <a:off x="4087" y="3707672"/>
          <a:ext cx="2218531" cy="1331118"/>
        </a:xfrm>
        <a:prstGeom prst="roundRect">
          <a:avLst>
            <a:gd name="adj" fmla="val 1000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5400000" scaled="1"/>
          <a:tileRect/>
        </a:gra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TYPE THE INPUT</a:t>
          </a:r>
        </a:p>
        <a:p>
          <a:pPr marL="0" lvl="0" indent="0" algn="ctr" defTabSz="1022350">
            <a:lnSpc>
              <a:spcPct val="90000"/>
            </a:lnSpc>
            <a:spcBef>
              <a:spcPct val="0"/>
            </a:spcBef>
            <a:spcAft>
              <a:spcPct val="35000"/>
            </a:spcAft>
            <a:buNone/>
          </a:pPr>
          <a:r>
            <a:rPr lang="en-US" sz="2300" kern="1200" dirty="0"/>
            <a:t> </a:t>
          </a:r>
          <a:endParaRPr lang="en-IN" sz="2300" kern="1200" dirty="0"/>
        </a:p>
      </dsp:txBody>
      <dsp:txXfrm>
        <a:off x="43074" y="3746659"/>
        <a:ext cx="2140557" cy="1253144"/>
      </dsp:txXfrm>
    </dsp:sp>
    <dsp:sp modelId="{39B6B6C9-0548-4C8C-8113-D2480016753D}">
      <dsp:nvSpPr>
        <dsp:cNvPr id="0" name=""/>
        <dsp:cNvSpPr/>
      </dsp:nvSpPr>
      <dsp:spPr>
        <a:xfrm rot="16200000">
          <a:off x="2576317"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4DA207-8519-4235-8C0C-2A12F0F94A26}">
      <dsp:nvSpPr>
        <dsp:cNvPr id="0" name=""/>
        <dsp:cNvSpPr/>
      </dsp:nvSpPr>
      <dsp:spPr>
        <a:xfrm>
          <a:off x="2954734" y="3707672"/>
          <a:ext cx="2218531" cy="1331118"/>
        </a:xfrm>
        <a:prstGeom prst="roundRect">
          <a:avLst>
            <a:gd name="adj" fmla="val 1000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SEARCH THE FLIGHTS</a:t>
          </a:r>
          <a:endParaRPr lang="en-IN" sz="2300" kern="1200" dirty="0"/>
        </a:p>
      </dsp:txBody>
      <dsp:txXfrm>
        <a:off x="2993721" y="3746659"/>
        <a:ext cx="2140557" cy="1253144"/>
      </dsp:txXfrm>
    </dsp:sp>
    <dsp:sp modelId="{EFFD106C-17C5-41B1-91FD-58A77FB4566D}">
      <dsp:nvSpPr>
        <dsp:cNvPr id="0" name=""/>
        <dsp:cNvSpPr/>
      </dsp:nvSpPr>
      <dsp:spPr>
        <a:xfrm rot="15992807">
          <a:off x="2574894" y="1485652"/>
          <a:ext cx="1562786"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E4C9D6-B62C-4BD0-834D-6C6DD352E522}">
      <dsp:nvSpPr>
        <dsp:cNvPr id="0" name=""/>
        <dsp:cNvSpPr/>
      </dsp:nvSpPr>
      <dsp:spPr>
        <a:xfrm>
          <a:off x="2954734" y="2043774"/>
          <a:ext cx="2218531" cy="1331118"/>
        </a:xfrm>
        <a:prstGeom prst="roundRect">
          <a:avLst>
            <a:gd name="adj" fmla="val 1000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SCRAP THE FLIGHTS DATA</a:t>
          </a:r>
          <a:endParaRPr lang="en-IN" sz="2300" kern="1200" dirty="0"/>
        </a:p>
      </dsp:txBody>
      <dsp:txXfrm>
        <a:off x="2993721" y="2082761"/>
        <a:ext cx="2140557" cy="1253144"/>
      </dsp:txXfrm>
    </dsp:sp>
    <dsp:sp modelId="{8D37B04C-B004-4925-BE51-025B7871EBAE}">
      <dsp:nvSpPr>
        <dsp:cNvPr id="0" name=""/>
        <dsp:cNvSpPr/>
      </dsp:nvSpPr>
      <dsp:spPr>
        <a:xfrm rot="21499142">
          <a:off x="3313480" y="656160"/>
          <a:ext cx="3041174"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7E26D3-9C2E-43E7-B02A-D8D0263A0BE1}">
      <dsp:nvSpPr>
        <dsp:cNvPr id="0" name=""/>
        <dsp:cNvSpPr/>
      </dsp:nvSpPr>
      <dsp:spPr>
        <a:xfrm>
          <a:off x="2860602" y="473999"/>
          <a:ext cx="2218531" cy="1331118"/>
        </a:xfrm>
        <a:prstGeom prst="roundRect">
          <a:avLst>
            <a:gd name="adj" fmla="val 1000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Fill excel sheet</a:t>
          </a:r>
          <a:endParaRPr lang="en-IN" sz="2300" kern="1200" dirty="0"/>
        </a:p>
      </dsp:txBody>
      <dsp:txXfrm>
        <a:off x="2899589" y="512986"/>
        <a:ext cx="2140557" cy="1253144"/>
      </dsp:txXfrm>
    </dsp:sp>
    <dsp:sp modelId="{2F55F79D-18CE-4A44-98AE-9B608941C380}">
      <dsp:nvSpPr>
        <dsp:cNvPr id="0" name=""/>
        <dsp:cNvSpPr/>
      </dsp:nvSpPr>
      <dsp:spPr>
        <a:xfrm rot="5400000">
          <a:off x="5526964"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0870B6-3AFA-4E5A-A3BC-65007CF4E276}">
      <dsp:nvSpPr>
        <dsp:cNvPr id="0" name=""/>
        <dsp:cNvSpPr/>
      </dsp:nvSpPr>
      <dsp:spPr>
        <a:xfrm>
          <a:off x="5905380" y="379875"/>
          <a:ext cx="2218531" cy="1331118"/>
        </a:xfrm>
        <a:prstGeom prst="roundRect">
          <a:avLst>
            <a:gd name="adj" fmla="val 1000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Read the data</a:t>
          </a:r>
          <a:endParaRPr lang="en-IN" sz="2300" kern="1200" dirty="0"/>
        </a:p>
      </dsp:txBody>
      <dsp:txXfrm>
        <a:off x="5944367" y="418862"/>
        <a:ext cx="2140557" cy="1253144"/>
      </dsp:txXfrm>
    </dsp:sp>
    <dsp:sp modelId="{035198A4-E839-4C5F-A260-8048132E72CF}">
      <dsp:nvSpPr>
        <dsp:cNvPr id="0" name=""/>
        <dsp:cNvSpPr/>
      </dsp:nvSpPr>
      <dsp:spPr>
        <a:xfrm>
          <a:off x="5905380" y="2043774"/>
          <a:ext cx="2218531" cy="1331118"/>
        </a:xfrm>
        <a:prstGeom prst="roundRect">
          <a:avLst>
            <a:gd name="adj" fmla="val 1000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lin ang="0" scaled="1"/>
          <a:tileRect/>
        </a:gra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Send mail to the user</a:t>
          </a:r>
          <a:endParaRPr lang="en-IN" sz="2300" kern="1200" dirty="0"/>
        </a:p>
      </dsp:txBody>
      <dsp:txXfrm>
        <a:off x="5944367" y="2082761"/>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BE689-EF54-4931-B7BA-AE772E518D4E}" type="datetimeFigureOut">
              <a:rPr lang="en-IN" smtClean="0"/>
              <a:t>02-07-2023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65869-1A0E-4A8D-8E66-83138E96E176}" type="slidenum">
              <a:rPr lang="en-IN" smtClean="0"/>
              <a:t>‹#›</a:t>
            </a:fld>
            <a:endParaRPr lang="en-IN"/>
          </a:p>
        </p:txBody>
      </p:sp>
    </p:spTree>
    <p:extLst>
      <p:ext uri="{BB962C8B-B14F-4D97-AF65-F5344CB8AC3E}">
        <p14:creationId xmlns:p14="http://schemas.microsoft.com/office/powerpoint/2010/main" val="1212286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F575-A20A-BB51-2299-633F52693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703635-B80A-1C4F-C6A2-5F3164FD8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532821-79C8-8DD8-3DC4-E4CEB7904349}"/>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5" name="Footer Placeholder 4">
            <a:extLst>
              <a:ext uri="{FF2B5EF4-FFF2-40B4-BE49-F238E27FC236}">
                <a16:creationId xmlns:a16="http://schemas.microsoft.com/office/drawing/2014/main" id="{7D433BD4-B3FF-B72F-F0DB-DC99EC906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5BEDBD-D752-C5C6-C3D9-FD2FBDEBD018}"/>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278869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CAA5-7301-F1C0-6803-031F368794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AA5991-4F7C-5E97-B247-3E2EFF5F34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F31C46-D071-E6A6-216A-321D2ACCA060}"/>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5" name="Footer Placeholder 4">
            <a:extLst>
              <a:ext uri="{FF2B5EF4-FFF2-40B4-BE49-F238E27FC236}">
                <a16:creationId xmlns:a16="http://schemas.microsoft.com/office/drawing/2014/main" id="{43A02B04-610A-7E69-EC43-4418F91AC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F696F-E824-12F2-E7C7-621106F55551}"/>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304975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56759-7DED-89A7-9EE4-565E1B4C86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DD7D0F-185C-960E-1DA9-B1A271125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45F6B-72C9-FABE-E1DF-2823F70323E4}"/>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5" name="Footer Placeholder 4">
            <a:extLst>
              <a:ext uri="{FF2B5EF4-FFF2-40B4-BE49-F238E27FC236}">
                <a16:creationId xmlns:a16="http://schemas.microsoft.com/office/drawing/2014/main" id="{E32FD9AF-9E02-F24C-33F2-1D1A737FD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09AD6-2D6F-EA91-9ACC-50581BEB2FC0}"/>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394495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2142-5DFD-8F98-6E6B-1D0AD75330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C4E548-C64F-59B8-866E-3F64DF091E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8A498-72B6-A3B6-58DC-69F20DA6E5D6}"/>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5" name="Footer Placeholder 4">
            <a:extLst>
              <a:ext uri="{FF2B5EF4-FFF2-40B4-BE49-F238E27FC236}">
                <a16:creationId xmlns:a16="http://schemas.microsoft.com/office/drawing/2014/main" id="{FFEB2D68-05B7-F729-A9CC-2227B9FCD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900766-BB77-EF9C-8135-0A5C8276FD47}"/>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180914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5E68-969E-FF9B-3C5A-A5E6DC431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4A2B94-68EA-3739-5F88-52AFCDD5B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057F4A-4ADC-537D-A9AF-9D56E5315D3D}"/>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5" name="Footer Placeholder 4">
            <a:extLst>
              <a:ext uri="{FF2B5EF4-FFF2-40B4-BE49-F238E27FC236}">
                <a16:creationId xmlns:a16="http://schemas.microsoft.com/office/drawing/2014/main" id="{C162552D-FBE9-8B66-5894-75DFCE51E9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BA3D7E-601D-9267-4D25-8EEF00A39B74}"/>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307520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028F-BAE7-C35E-F1CF-FBB6B3EA1A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71E516-49C9-CBC3-13D0-287F74056E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BC70FC-E58D-BA46-114F-6C00151E53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499F9D-8A06-629D-00EE-3A7F78F9F1D2}"/>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6" name="Footer Placeholder 5">
            <a:extLst>
              <a:ext uri="{FF2B5EF4-FFF2-40B4-BE49-F238E27FC236}">
                <a16:creationId xmlns:a16="http://schemas.microsoft.com/office/drawing/2014/main" id="{202FC318-0490-D8B4-D1BF-365BDB36AB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F4130E-968E-A461-048C-9C0257D677DA}"/>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378901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FDA6-2C5F-26A4-5DA8-34F5159B5A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27EEFB-89D5-960A-60B8-F4A8578AA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1B9C7-AAA5-62FF-53B4-BE54BB6D8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9FED98-C6B7-2972-9FD8-41BF08005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E6093-07AC-DBC3-8935-07A93D6530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19A991-5B42-641B-F170-5FB6A42103E0}"/>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8" name="Footer Placeholder 7">
            <a:extLst>
              <a:ext uri="{FF2B5EF4-FFF2-40B4-BE49-F238E27FC236}">
                <a16:creationId xmlns:a16="http://schemas.microsoft.com/office/drawing/2014/main" id="{B39DB24C-8FE6-E4AA-E149-EC6BF0552F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05CEAC-E11C-14C3-499D-DC9E32B19A2E}"/>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425428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11CD-878F-19A2-2F47-F428327F8F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FD88AE-DDA2-52C2-82E9-2C3896BAF57B}"/>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4" name="Footer Placeholder 3">
            <a:extLst>
              <a:ext uri="{FF2B5EF4-FFF2-40B4-BE49-F238E27FC236}">
                <a16:creationId xmlns:a16="http://schemas.microsoft.com/office/drawing/2014/main" id="{CABCEEC6-464B-2962-98E1-F1DC5712BE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9B8EEC-5264-1B4D-A034-C3D9C566A6A7}"/>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107553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68D269-9E18-B788-2BF0-5AB9C7CB652B}"/>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3" name="Footer Placeholder 2">
            <a:extLst>
              <a:ext uri="{FF2B5EF4-FFF2-40B4-BE49-F238E27FC236}">
                <a16:creationId xmlns:a16="http://schemas.microsoft.com/office/drawing/2014/main" id="{41C19721-EA65-2EF0-5736-131488987C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550CF0-2776-7D50-BEF7-D76E430A83A7}"/>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202885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D43D-5B82-6BE7-FFE6-1298BDF99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1BFF42-7F00-785F-570E-48DC5DB28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A3FDC6-F9D8-59A9-F4B2-0218B3EF0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5F52C-2008-66EE-6B44-3B693E0DBC79}"/>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6" name="Footer Placeholder 5">
            <a:extLst>
              <a:ext uri="{FF2B5EF4-FFF2-40B4-BE49-F238E27FC236}">
                <a16:creationId xmlns:a16="http://schemas.microsoft.com/office/drawing/2014/main" id="{58B4D4E9-0547-D6EF-C3F4-C5F609E7C6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AD4592-1853-299A-C75B-9934341B8622}"/>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2600277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9C4C-98F5-46BC-F09E-9DD831C45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95561A-A3D2-5882-5B9F-48013D16A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0D05F6-712D-4A1B-16A8-5E705984A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F8DB8-2911-F5F8-71EC-587A3F6F7C59}"/>
              </a:ext>
            </a:extLst>
          </p:cNvPr>
          <p:cNvSpPr>
            <a:spLocks noGrp="1"/>
          </p:cNvSpPr>
          <p:nvPr>
            <p:ph type="dt" sz="half" idx="10"/>
          </p:nvPr>
        </p:nvSpPr>
        <p:spPr/>
        <p:txBody>
          <a:bodyPr/>
          <a:lstStyle/>
          <a:p>
            <a:fld id="{4975BB00-3982-4897-A99A-0CD543971EEA}" type="datetimeFigureOut">
              <a:rPr lang="en-IN" smtClean="0"/>
              <a:t>02-07-2023</a:t>
            </a:fld>
            <a:endParaRPr lang="en-IN"/>
          </a:p>
        </p:txBody>
      </p:sp>
      <p:sp>
        <p:nvSpPr>
          <p:cNvPr id="6" name="Footer Placeholder 5">
            <a:extLst>
              <a:ext uri="{FF2B5EF4-FFF2-40B4-BE49-F238E27FC236}">
                <a16:creationId xmlns:a16="http://schemas.microsoft.com/office/drawing/2014/main" id="{0DB7B547-9502-8E52-7046-1B0AFAC4D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047321-7C7B-E6CA-9434-5B7E3F42F5F0}"/>
              </a:ext>
            </a:extLst>
          </p:cNvPr>
          <p:cNvSpPr>
            <a:spLocks noGrp="1"/>
          </p:cNvSpPr>
          <p:nvPr>
            <p:ph type="sldNum" sz="quarter" idx="12"/>
          </p:nvPr>
        </p:nvSpPr>
        <p:spPr/>
        <p:txBody>
          <a:bodyPr/>
          <a:lstStyle/>
          <a:p>
            <a:fld id="{4C4B22B6-C581-4EF8-88AE-107E8AE87927}" type="slidenum">
              <a:rPr lang="en-IN" smtClean="0"/>
              <a:t>‹#›</a:t>
            </a:fld>
            <a:endParaRPr lang="en-IN"/>
          </a:p>
        </p:txBody>
      </p:sp>
    </p:spTree>
    <p:extLst>
      <p:ext uri="{BB962C8B-B14F-4D97-AF65-F5344CB8AC3E}">
        <p14:creationId xmlns:p14="http://schemas.microsoft.com/office/powerpoint/2010/main" val="237500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1C8360-E9DF-9B1D-6477-582041ADF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47FF11-44A3-79D1-4FF2-751BC2517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5BA34-78D7-FD44-D0B1-8F19EDBE3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5BB00-3982-4897-A99A-0CD543971EEA}" type="datetimeFigureOut">
              <a:rPr lang="en-IN" smtClean="0"/>
              <a:t>02-07-2023</a:t>
            </a:fld>
            <a:endParaRPr lang="en-IN"/>
          </a:p>
        </p:txBody>
      </p:sp>
      <p:sp>
        <p:nvSpPr>
          <p:cNvPr id="5" name="Footer Placeholder 4">
            <a:extLst>
              <a:ext uri="{FF2B5EF4-FFF2-40B4-BE49-F238E27FC236}">
                <a16:creationId xmlns:a16="http://schemas.microsoft.com/office/drawing/2014/main" id="{7F2484BF-1D0E-CFB8-5616-FD7F33727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5E2253-D412-688F-DDD5-07829940D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B22B6-C581-4EF8-88AE-107E8AE87927}" type="slidenum">
              <a:rPr lang="en-IN" smtClean="0"/>
              <a:t>‹#›</a:t>
            </a:fld>
            <a:endParaRPr lang="en-IN"/>
          </a:p>
        </p:txBody>
      </p:sp>
    </p:spTree>
    <p:extLst>
      <p:ext uri="{BB962C8B-B14F-4D97-AF65-F5344CB8AC3E}">
        <p14:creationId xmlns:p14="http://schemas.microsoft.com/office/powerpoint/2010/main" val="528847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blog.roboforex.com/th/blog/2021/04/13/uipath-inc-ipo-the-rise-of-the-machin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A1FE7D-71AD-0D78-43D1-723F88ED3A5C}"/>
              </a:ext>
            </a:extLst>
          </p:cNvPr>
          <p:cNvPicPr>
            <a:picLocks noChangeAspect="1"/>
          </p:cNvPicPr>
          <p:nvPr/>
        </p:nvPicPr>
        <p:blipFill>
          <a:blip r:embed="rId2"/>
          <a:stretch>
            <a:fillRect/>
          </a:stretch>
        </p:blipFill>
        <p:spPr>
          <a:xfrm>
            <a:off x="2651496" y="110663"/>
            <a:ext cx="5706351" cy="1402202"/>
          </a:xfrm>
          <a:prstGeom prst="rect">
            <a:avLst/>
          </a:prstGeom>
        </p:spPr>
      </p:pic>
      <p:sp>
        <p:nvSpPr>
          <p:cNvPr id="7" name="Rectangle 6">
            <a:extLst>
              <a:ext uri="{FF2B5EF4-FFF2-40B4-BE49-F238E27FC236}">
                <a16:creationId xmlns:a16="http://schemas.microsoft.com/office/drawing/2014/main" id="{570F2442-D650-9C50-FEE8-23E7021B2AE8}"/>
              </a:ext>
            </a:extLst>
          </p:cNvPr>
          <p:cNvSpPr/>
          <p:nvPr/>
        </p:nvSpPr>
        <p:spPr>
          <a:xfrm>
            <a:off x="0" y="1570015"/>
            <a:ext cx="12098694" cy="3206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7578808-6C5A-9416-0E0E-A0E11B22A7FC}"/>
              </a:ext>
            </a:extLst>
          </p:cNvPr>
          <p:cNvSpPr txBox="1"/>
          <p:nvPr/>
        </p:nvSpPr>
        <p:spPr>
          <a:xfrm>
            <a:off x="827394" y="5552683"/>
            <a:ext cx="10728174" cy="1475853"/>
          </a:xfrm>
          <a:prstGeom prst="rect">
            <a:avLst/>
          </a:prstGeom>
          <a:noFill/>
        </p:spPr>
        <p:txBody>
          <a:bodyPr wrap="square" rtlCol="0">
            <a:spAutoFit/>
          </a:bodyPr>
          <a:lstStyle/>
          <a:p>
            <a:pPr algn="ctr">
              <a:lnSpc>
                <a:spcPct val="200000"/>
              </a:lnSpc>
            </a:pPr>
            <a:r>
              <a:rPr lang="en-IN" sz="1400" dirty="0">
                <a:latin typeface="Times New Roman" panose="02020603050405020304" pitchFamily="18" charset="0"/>
                <a:ea typeface="Tahoma" panose="020B0604030504040204" pitchFamily="34" charset="0"/>
                <a:cs typeface="Times New Roman" panose="02020603050405020304" pitchFamily="18" charset="0"/>
              </a:rPr>
              <a:t>Name :   </a:t>
            </a:r>
            <a:r>
              <a:rPr lang="en-IN" sz="1400" b="1" dirty="0">
                <a:latin typeface="Times New Roman" panose="02020603050405020304" pitchFamily="18" charset="0"/>
                <a:ea typeface="Tahoma" panose="020B0604030504040204" pitchFamily="34" charset="0"/>
                <a:cs typeface="Times New Roman" panose="02020603050405020304" pitchFamily="18" charset="0"/>
              </a:rPr>
              <a:t>GOKUL KANGOTRA</a:t>
            </a:r>
            <a:r>
              <a:rPr lang="en-IN" sz="1400" dirty="0">
                <a:latin typeface="Times New Roman" panose="02020603050405020304" pitchFamily="18" charset="0"/>
                <a:ea typeface="Tahoma" panose="020B0604030504040204" pitchFamily="34" charset="0"/>
                <a:cs typeface="Times New Roman" panose="02020603050405020304" pitchFamily="18" charset="0"/>
              </a:rPr>
              <a:t>   Roll No. : </a:t>
            </a:r>
            <a:r>
              <a:rPr lang="en-IN" sz="1400" b="1" dirty="0">
                <a:latin typeface="Times New Roman" panose="02020603050405020304" pitchFamily="18" charset="0"/>
                <a:ea typeface="Tahoma" panose="020B0604030504040204" pitchFamily="34" charset="0"/>
                <a:cs typeface="Times New Roman" panose="02020603050405020304" pitchFamily="18" charset="0"/>
              </a:rPr>
              <a:t>2022a1r007</a:t>
            </a:r>
            <a:r>
              <a:rPr lang="en-IN" sz="1400" dirty="0">
                <a:latin typeface="Times New Roman" panose="02020603050405020304" pitchFamily="18" charset="0"/>
                <a:ea typeface="Tahoma" panose="020B0604030504040204" pitchFamily="34" charset="0"/>
                <a:cs typeface="Times New Roman" panose="02020603050405020304" pitchFamily="18" charset="0"/>
              </a:rPr>
              <a:t>     Branch :  </a:t>
            </a:r>
            <a:r>
              <a:rPr lang="en-IN" sz="1400" b="1" dirty="0">
                <a:latin typeface="Times New Roman" panose="02020603050405020304" pitchFamily="18" charset="0"/>
                <a:ea typeface="Tahoma" panose="020B0604030504040204" pitchFamily="34" charset="0"/>
                <a:cs typeface="Times New Roman" panose="02020603050405020304" pitchFamily="18" charset="0"/>
              </a:rPr>
              <a:t>CSE (A2)</a:t>
            </a:r>
            <a:r>
              <a:rPr lang="en-IN" sz="1400" dirty="0">
                <a:latin typeface="Times New Roman" panose="02020603050405020304" pitchFamily="18" charset="0"/>
                <a:ea typeface="Tahoma" panose="020B0604030504040204" pitchFamily="34" charset="0"/>
                <a:cs typeface="Times New Roman" panose="02020603050405020304" pitchFamily="18" charset="0"/>
              </a:rPr>
              <a:t>  Group : </a:t>
            </a:r>
            <a:r>
              <a:rPr lang="en-IN" sz="1400" b="1" dirty="0">
                <a:latin typeface="Times New Roman" panose="02020603050405020304" pitchFamily="18" charset="0"/>
                <a:ea typeface="Tahoma" panose="020B0604030504040204" pitchFamily="34" charset="0"/>
                <a:cs typeface="Times New Roman" panose="02020603050405020304" pitchFamily="18" charset="0"/>
              </a:rPr>
              <a:t>G3</a:t>
            </a:r>
            <a:r>
              <a:rPr lang="en-IN" sz="1400" dirty="0">
                <a:latin typeface="Times New Roman" panose="02020603050405020304" pitchFamily="18" charset="0"/>
                <a:ea typeface="Tahoma" panose="020B0604030504040204" pitchFamily="34" charset="0"/>
                <a:cs typeface="Times New Roman" panose="02020603050405020304" pitchFamily="18" charset="0"/>
              </a:rPr>
              <a:t>        Session :</a:t>
            </a:r>
            <a:r>
              <a:rPr lang="en-IN" sz="1400" b="1" dirty="0">
                <a:latin typeface="Times New Roman" panose="02020603050405020304" pitchFamily="18" charset="0"/>
                <a:ea typeface="Tahoma" panose="020B0604030504040204" pitchFamily="34" charset="0"/>
                <a:cs typeface="Times New Roman" panose="02020603050405020304" pitchFamily="18" charset="0"/>
              </a:rPr>
              <a:t>2022-26</a:t>
            </a:r>
          </a:p>
          <a:p>
            <a:pPr algn="ctr">
              <a:lnSpc>
                <a:spcPct val="200000"/>
              </a:lnSpc>
            </a:pPr>
            <a:r>
              <a:rPr lang="en-IN" sz="1400" dirty="0">
                <a:latin typeface="Times New Roman" panose="02020603050405020304" pitchFamily="18" charset="0"/>
                <a:ea typeface="Tahoma" panose="020B0604030504040204" pitchFamily="34" charset="0"/>
                <a:cs typeface="Times New Roman" panose="02020603050405020304" pitchFamily="18" charset="0"/>
              </a:rPr>
              <a:t>Name : </a:t>
            </a:r>
            <a:r>
              <a:rPr lang="en-IN" sz="1400" b="1" dirty="0">
                <a:latin typeface="Times New Roman" panose="02020603050405020304" pitchFamily="18" charset="0"/>
                <a:ea typeface="Tahoma" panose="020B0604030504040204" pitchFamily="34" charset="0"/>
                <a:cs typeface="Times New Roman" panose="02020603050405020304" pitchFamily="18" charset="0"/>
              </a:rPr>
              <a:t>Anshul </a:t>
            </a:r>
            <a:r>
              <a:rPr lang="en-IN" sz="1400" b="1" dirty="0" err="1">
                <a:latin typeface="Times New Roman" panose="02020603050405020304" pitchFamily="18" charset="0"/>
                <a:ea typeface="Tahoma" panose="020B0604030504040204" pitchFamily="34" charset="0"/>
                <a:cs typeface="Times New Roman" panose="02020603050405020304" pitchFamily="18" charset="0"/>
              </a:rPr>
              <a:t>Bhau</a:t>
            </a:r>
            <a:r>
              <a:rPr lang="en-IN" sz="1400" b="1" dirty="0">
                <a:latin typeface="Times New Roman" panose="02020603050405020304" pitchFamily="18" charset="0"/>
                <a:ea typeface="Tahoma" panose="020B0604030504040204" pitchFamily="34" charset="0"/>
                <a:cs typeface="Times New Roman" panose="02020603050405020304" pitchFamily="18" charset="0"/>
              </a:rPr>
              <a:t>                 </a:t>
            </a:r>
            <a:r>
              <a:rPr lang="en-IN" sz="1400" dirty="0">
                <a:latin typeface="Times New Roman" panose="02020603050405020304" pitchFamily="18" charset="0"/>
                <a:ea typeface="Tahoma" panose="020B0604030504040204" pitchFamily="34" charset="0"/>
                <a:cs typeface="Times New Roman" panose="02020603050405020304" pitchFamily="18" charset="0"/>
              </a:rPr>
              <a:t>Roll No. </a:t>
            </a:r>
            <a:r>
              <a:rPr lang="en-IN" sz="1400" b="1" dirty="0">
                <a:latin typeface="Times New Roman" panose="02020603050405020304" pitchFamily="18" charset="0"/>
                <a:ea typeface="Tahoma" panose="020B0604030504040204" pitchFamily="34" charset="0"/>
                <a:cs typeface="Times New Roman" panose="02020603050405020304" pitchFamily="18" charset="0"/>
              </a:rPr>
              <a:t>: 2022a1r010           </a:t>
            </a:r>
            <a:r>
              <a:rPr lang="en-IN" sz="1400" dirty="0">
                <a:latin typeface="Times New Roman" panose="02020603050405020304" pitchFamily="18" charset="0"/>
                <a:ea typeface="Tahoma" panose="020B0604030504040204" pitchFamily="34" charset="0"/>
                <a:cs typeface="Times New Roman" panose="02020603050405020304" pitchFamily="18" charset="0"/>
              </a:rPr>
              <a:t>Branch</a:t>
            </a:r>
            <a:r>
              <a:rPr lang="en-IN" sz="1400" b="1" dirty="0">
                <a:latin typeface="Times New Roman" panose="02020603050405020304" pitchFamily="18" charset="0"/>
                <a:ea typeface="Tahoma" panose="020B0604030504040204" pitchFamily="34" charset="0"/>
                <a:cs typeface="Times New Roman" panose="02020603050405020304" pitchFamily="18" charset="0"/>
              </a:rPr>
              <a:t> :CSE(A2)    </a:t>
            </a:r>
            <a:r>
              <a:rPr lang="en-IN" sz="1400" dirty="0">
                <a:latin typeface="Times New Roman" panose="02020603050405020304" pitchFamily="18" charset="0"/>
                <a:ea typeface="Tahoma" panose="020B0604030504040204" pitchFamily="34" charset="0"/>
                <a:cs typeface="Times New Roman" panose="02020603050405020304" pitchFamily="18" charset="0"/>
              </a:rPr>
              <a:t>Group</a:t>
            </a:r>
            <a:r>
              <a:rPr lang="en-IN" sz="1400" b="1" dirty="0">
                <a:latin typeface="Times New Roman" panose="02020603050405020304" pitchFamily="18" charset="0"/>
                <a:ea typeface="Tahoma" panose="020B0604030504040204" pitchFamily="34" charset="0"/>
                <a:cs typeface="Times New Roman" panose="02020603050405020304" pitchFamily="18" charset="0"/>
              </a:rPr>
              <a:t> :G3          </a:t>
            </a:r>
            <a:r>
              <a:rPr lang="en-IN" sz="1400" dirty="0">
                <a:latin typeface="Times New Roman" panose="02020603050405020304" pitchFamily="18" charset="0"/>
                <a:ea typeface="Tahoma" panose="020B0604030504040204" pitchFamily="34" charset="0"/>
                <a:cs typeface="Times New Roman" panose="02020603050405020304" pitchFamily="18" charset="0"/>
              </a:rPr>
              <a:t>Session</a:t>
            </a:r>
            <a:r>
              <a:rPr lang="en-IN" sz="1400" b="1" dirty="0">
                <a:latin typeface="Times New Roman" panose="02020603050405020304" pitchFamily="18" charset="0"/>
                <a:ea typeface="Tahoma" panose="020B0604030504040204" pitchFamily="34" charset="0"/>
                <a:cs typeface="Times New Roman" panose="02020603050405020304" pitchFamily="18" charset="0"/>
              </a:rPr>
              <a:t>: 2022-26</a:t>
            </a:r>
          </a:p>
          <a:p>
            <a:pPr algn="justLow">
              <a:lnSpc>
                <a:spcPct val="200000"/>
              </a:lnSpc>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4398EFE-86C4-BF21-C5A0-64D16B5AE487}"/>
              </a:ext>
            </a:extLst>
          </p:cNvPr>
          <p:cNvSpPr txBox="1"/>
          <p:nvPr/>
        </p:nvSpPr>
        <p:spPr>
          <a:xfrm>
            <a:off x="3577087" y="2987029"/>
            <a:ext cx="521153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Subject  : </a:t>
            </a:r>
            <a:r>
              <a:rPr lang="en-IN" b="1" dirty="0">
                <a:latin typeface="Times New Roman" panose="02020603050405020304" pitchFamily="18" charset="0"/>
                <a:cs typeface="Times New Roman" panose="02020603050405020304" pitchFamily="18" charset="0"/>
              </a:rPr>
              <a:t>Robotic Business Process Automation </a:t>
            </a:r>
          </a:p>
        </p:txBody>
      </p:sp>
      <p:sp>
        <p:nvSpPr>
          <p:cNvPr id="10" name="TextBox 9">
            <a:extLst>
              <a:ext uri="{FF2B5EF4-FFF2-40B4-BE49-F238E27FC236}">
                <a16:creationId xmlns:a16="http://schemas.microsoft.com/office/drawing/2014/main" id="{E06FCFEE-B9B6-F1E5-EA8C-47FF2C1721D0}"/>
              </a:ext>
            </a:extLst>
          </p:cNvPr>
          <p:cNvSpPr txBox="1"/>
          <p:nvPr/>
        </p:nvSpPr>
        <p:spPr>
          <a:xfrm>
            <a:off x="3577087" y="3356361"/>
            <a:ext cx="521153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Course Code : </a:t>
            </a:r>
            <a:r>
              <a:rPr lang="en-IN" b="1" dirty="0">
                <a:latin typeface="Times New Roman" panose="02020603050405020304" pitchFamily="18" charset="0"/>
                <a:cs typeface="Times New Roman" panose="02020603050405020304" pitchFamily="18" charset="0"/>
              </a:rPr>
              <a:t>COM-212</a:t>
            </a:r>
          </a:p>
        </p:txBody>
      </p:sp>
      <p:sp>
        <p:nvSpPr>
          <p:cNvPr id="11" name="TextBox 10">
            <a:extLst>
              <a:ext uri="{FF2B5EF4-FFF2-40B4-BE49-F238E27FC236}">
                <a16:creationId xmlns:a16="http://schemas.microsoft.com/office/drawing/2014/main" id="{23B0EB23-AEF8-CFAA-FC3A-8E1E518F4993}"/>
              </a:ext>
            </a:extLst>
          </p:cNvPr>
          <p:cNvSpPr txBox="1"/>
          <p:nvPr/>
        </p:nvSpPr>
        <p:spPr>
          <a:xfrm>
            <a:off x="3577087" y="2096608"/>
            <a:ext cx="5211536"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     T</a:t>
            </a:r>
            <a:r>
              <a:rPr lang="en-IN" sz="4400" b="1" dirty="0">
                <a:latin typeface="Times New Roman" panose="02020603050405020304" pitchFamily="18" charset="0"/>
                <a:cs typeface="Times New Roman" panose="02020603050405020304" pitchFamily="18" charset="0"/>
              </a:rPr>
              <a:t>RIP MATE</a:t>
            </a:r>
          </a:p>
          <a:p>
            <a:endParaRPr lang="en-IN" sz="4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9B75EB5-9473-80DF-5586-3D82B1FF0814}"/>
              </a:ext>
            </a:extLst>
          </p:cNvPr>
          <p:cNvSpPr txBox="1"/>
          <p:nvPr/>
        </p:nvSpPr>
        <p:spPr>
          <a:xfrm>
            <a:off x="3585713" y="3717605"/>
            <a:ext cx="521153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Faculty In-Charge :</a:t>
            </a:r>
            <a:r>
              <a:rPr lang="en-IN" b="1" dirty="0">
                <a:latin typeface="Times New Roman" panose="02020603050405020304" pitchFamily="18" charset="0"/>
                <a:cs typeface="Times New Roman" panose="02020603050405020304" pitchFamily="18" charset="0"/>
              </a:rPr>
              <a:t> Asst Prof. Ms. Vani </a:t>
            </a:r>
            <a:r>
              <a:rPr lang="en-IN" b="1" dirty="0" err="1">
                <a:latin typeface="Times New Roman" panose="02020603050405020304" pitchFamily="18" charset="0"/>
                <a:cs typeface="Times New Roman" panose="02020603050405020304" pitchFamily="18" charset="0"/>
              </a:rPr>
              <a:t>Malgar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246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A1AE3-FE3F-FF2D-AAD0-C6D8AE28EE4E}"/>
              </a:ext>
            </a:extLst>
          </p:cNvPr>
          <p:cNvSpPr>
            <a:spLocks noGrp="1"/>
          </p:cNvSpPr>
          <p:nvPr>
            <p:ph idx="1"/>
          </p:nvPr>
        </p:nvSpPr>
        <p:spPr>
          <a:xfrm>
            <a:off x="3055189" y="2903927"/>
            <a:ext cx="10515600" cy="4351338"/>
          </a:xfrm>
        </p:spPr>
        <p:txBody>
          <a:bodyPr>
            <a:normAutofit/>
          </a:bodyPr>
          <a:lstStyle/>
          <a:p>
            <a:pPr marL="0" indent="0">
              <a:buNone/>
            </a:pP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64239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8330E-28FB-CEF2-C02E-CCB650EF0A52}"/>
              </a:ext>
            </a:extLst>
          </p:cNvPr>
          <p:cNvSpPr>
            <a:spLocks noGrp="1"/>
          </p:cNvSpPr>
          <p:nvPr>
            <p:ph type="title"/>
          </p:nvPr>
        </p:nvSpPr>
        <p:spPr>
          <a:xfrm>
            <a:off x="1099425" y="1238081"/>
            <a:ext cx="4709345" cy="962953"/>
          </a:xfrm>
        </p:spPr>
        <p:txBody>
          <a:bodyPr vert="horz" lIns="91440" tIns="45720" rIns="91440" bIns="45720" rtlCol="0" anchor="b">
            <a:normAutofit/>
          </a:bodyPr>
          <a:lstStyle/>
          <a:p>
            <a:r>
              <a:rPr lang="en-US" sz="3800" b="1" dirty="0"/>
              <a:t>INTRODUCTION</a:t>
            </a:r>
          </a:p>
        </p:txBody>
      </p:sp>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F825D2B-E1EC-B045-E9F5-2D564EABBB1B}"/>
              </a:ext>
            </a:extLst>
          </p:cNvPr>
          <p:cNvSpPr>
            <a:spLocks noGrp="1"/>
          </p:cNvSpPr>
          <p:nvPr>
            <p:ph type="body" sz="half" idx="2"/>
          </p:nvPr>
        </p:nvSpPr>
        <p:spPr>
          <a:xfrm>
            <a:off x="1100736" y="2508105"/>
            <a:ext cx="4709345" cy="3632493"/>
          </a:xfrm>
        </p:spPr>
        <p:txBody>
          <a:bodyPr vert="horz" lIns="91440" tIns="45720" rIns="91440" bIns="45720" rtlCol="0" anchor="ctr">
            <a:normAutofit/>
          </a:bodyPr>
          <a:lstStyle/>
          <a:p>
            <a:pPr indent="-228600">
              <a:buFont typeface="Arial" panose="020B0604020202020204" pitchFamily="34" charset="0"/>
              <a:buChar char="•"/>
            </a:pPr>
            <a:r>
              <a:rPr lang="en-US" sz="2000" dirty="0"/>
              <a:t>The  project is to streamline the flight search and booking process, making it easier and less time-consuming for users. With Travel Buddy, you can say goodbye to the hassle of manually searching for flights and comparing prices. Our advanced algorithms do it all for you, providing you with the best options at the click of a button</a:t>
            </a:r>
          </a:p>
          <a:p>
            <a:pPr indent="-228600">
              <a:buFont typeface="Arial" panose="020B0604020202020204" pitchFamily="34" charset="0"/>
              <a:buChar char="•"/>
            </a:pPr>
            <a:endParaRPr lang="en-US" sz="2000" dirty="0"/>
          </a:p>
        </p:txBody>
      </p:sp>
      <p:pic>
        <p:nvPicPr>
          <p:cNvPr id="6" name="Picture Placeholder 5" descr="A picture containing sketch, drawing, graphic design, clipart&#10;&#10;Description automatically generated">
            <a:extLst>
              <a:ext uri="{FF2B5EF4-FFF2-40B4-BE49-F238E27FC236}">
                <a16:creationId xmlns:a16="http://schemas.microsoft.com/office/drawing/2014/main" id="{7DA85E4D-BAF7-07E7-D4EA-C0F273B20CD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0966" t="15476" r="20813" b="2"/>
          <a:stretch/>
        </p:blipFill>
        <p:spPr>
          <a:xfrm>
            <a:off x="6662997" y="1581651"/>
            <a:ext cx="4929098" cy="4143788"/>
          </a:xfrm>
          <a:prstGeom prst="rect">
            <a:avLst/>
          </a:prstGeom>
        </p:spPr>
      </p:pic>
    </p:spTree>
    <p:extLst>
      <p:ext uri="{BB962C8B-B14F-4D97-AF65-F5344CB8AC3E}">
        <p14:creationId xmlns:p14="http://schemas.microsoft.com/office/powerpoint/2010/main" val="340250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CBE83-A7B4-33C9-F0A2-F32100F537BE}"/>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a:solidFill>
                  <a:schemeClr val="tx1"/>
                </a:solidFill>
                <a:latin typeface="+mj-lt"/>
                <a:ea typeface="+mj-ea"/>
                <a:cs typeface="+mj-cs"/>
              </a:rPr>
              <a:t>				Problem statement</a:t>
            </a:r>
          </a:p>
        </p:txBody>
      </p:sp>
      <p:sp>
        <p:nvSpPr>
          <p:cNvPr id="4" name="Text Placeholder 3">
            <a:extLst>
              <a:ext uri="{FF2B5EF4-FFF2-40B4-BE49-F238E27FC236}">
                <a16:creationId xmlns:a16="http://schemas.microsoft.com/office/drawing/2014/main" id="{6544C0A9-785F-3630-34F2-CC809DEF995E}"/>
              </a:ext>
            </a:extLst>
          </p:cNvPr>
          <p:cNvSpPr>
            <a:spLocks noGrp="1"/>
          </p:cNvSpPr>
          <p:nvPr>
            <p:ph type="body" sz="half" idx="2"/>
          </p:nvPr>
        </p:nvSpPr>
        <p:spPr>
          <a:xfrm>
            <a:off x="1045028" y="3017522"/>
            <a:ext cx="9941319" cy="3124658"/>
          </a:xfrm>
        </p:spPr>
        <p:txBody>
          <a:bodyPr vert="horz" lIns="91440" tIns="45720" rIns="91440" bIns="45720" rtlCol="0" anchor="ctr">
            <a:normAutofit/>
          </a:bodyPr>
          <a:lstStyle/>
          <a:p>
            <a:pPr indent="-228600">
              <a:buFont typeface="Arial" panose="020B0604020202020204" pitchFamily="34" charset="0"/>
              <a:buChar char="•"/>
            </a:pPr>
            <a:r>
              <a:rPr lang="en-US" sz="2400">
                <a:effectLst/>
              </a:rPr>
              <a:t>"Time-consuming process of retrieving, organizing, and sharing flight details from MakeMyTrip, which can be automated to improve efficiency and accuracy."</a:t>
            </a:r>
          </a:p>
          <a:p>
            <a:pPr indent="-228600">
              <a:buFont typeface="Arial" panose="020B0604020202020204" pitchFamily="34" charset="0"/>
              <a:buChar char="•"/>
            </a:pPr>
            <a:endParaRPr lang="en-US" sz="24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56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7021D-74BF-A13F-1369-3F831B3A2EE6}"/>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Methodology</a:t>
            </a:r>
          </a:p>
        </p:txBody>
      </p:sp>
      <p:sp>
        <p:nvSpPr>
          <p:cNvPr id="3" name="Subtitle 2">
            <a:extLst>
              <a:ext uri="{FF2B5EF4-FFF2-40B4-BE49-F238E27FC236}">
                <a16:creationId xmlns:a16="http://schemas.microsoft.com/office/drawing/2014/main" id="{743FB25C-F23F-9C30-A781-9C9B2264F4DF}"/>
              </a:ext>
            </a:extLst>
          </p:cNvPr>
          <p:cNvSpPr>
            <a:spLocks noGrp="1"/>
          </p:cNvSpPr>
          <p:nvPr>
            <p:ph type="subTitle" idx="1"/>
          </p:nvPr>
        </p:nvSpPr>
        <p:spPr>
          <a:xfrm>
            <a:off x="1045028" y="3017522"/>
            <a:ext cx="9941319" cy="3124658"/>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User Interaction</a:t>
            </a:r>
          </a:p>
          <a:p>
            <a:pPr marL="342900" indent="-228600" algn="l">
              <a:buFont typeface="Arial" panose="020B0604020202020204" pitchFamily="34" charset="0"/>
              <a:buChar char="•"/>
            </a:pPr>
            <a:r>
              <a:rPr lang="en-US" dirty="0"/>
              <a:t>Web scraping</a:t>
            </a:r>
          </a:p>
          <a:p>
            <a:pPr marL="342900" indent="-228600" algn="l">
              <a:buFont typeface="Arial" panose="020B0604020202020204" pitchFamily="34" charset="0"/>
              <a:buChar char="•"/>
            </a:pPr>
            <a:r>
              <a:rPr lang="en-US" dirty="0"/>
              <a:t>Data manipulation</a:t>
            </a:r>
          </a:p>
          <a:p>
            <a:pPr marL="342900" indent="-228600" algn="l">
              <a:buFont typeface="Arial" panose="020B0604020202020204" pitchFamily="34" charset="0"/>
              <a:buChar char="•"/>
            </a:pPr>
            <a:r>
              <a:rPr lang="en-US" dirty="0"/>
              <a:t>Excel file generation</a:t>
            </a:r>
          </a:p>
          <a:p>
            <a:pPr marL="342900" indent="-228600" algn="l">
              <a:buFont typeface="Arial" panose="020B0604020202020204" pitchFamily="34" charset="0"/>
              <a:buChar char="•"/>
            </a:pPr>
            <a:r>
              <a:rPr lang="en-US" dirty="0"/>
              <a:t>Email integration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91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5A2C-F36C-6174-FFB4-E93196E4B643}"/>
              </a:ext>
            </a:extLst>
          </p:cNvPr>
          <p:cNvSpPr>
            <a:spLocks noGrp="1"/>
          </p:cNvSpPr>
          <p:nvPr>
            <p:ph type="title"/>
          </p:nvPr>
        </p:nvSpPr>
        <p:spPr>
          <a:xfrm>
            <a:off x="838200" y="378572"/>
            <a:ext cx="10515600" cy="1325563"/>
          </a:xfrm>
        </p:spPr>
        <p:txBody>
          <a:bodyPr/>
          <a:lstStyle/>
          <a:p>
            <a:r>
              <a:rPr lang="en-US" dirty="0">
                <a:latin typeface="Times New Roman" panose="02020603050405020304" pitchFamily="18" charset="0"/>
                <a:cs typeface="Times New Roman" panose="02020603050405020304" pitchFamily="18" charset="0"/>
              </a:rPr>
              <a:t>FLOWCHART</a:t>
            </a:r>
            <a:endParaRPr lang="en-IN"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AD6C9D79-AAFB-6EB0-3A5F-D2B81AD8597F}"/>
              </a:ext>
            </a:extLst>
          </p:cNvPr>
          <p:cNvGraphicFramePr/>
          <p:nvPr>
            <p:extLst>
              <p:ext uri="{D42A27DB-BD31-4B8C-83A1-F6EECF244321}">
                <p14:modId xmlns:p14="http://schemas.microsoft.com/office/powerpoint/2010/main" val="4256832492"/>
              </p:ext>
            </p:extLst>
          </p:nvPr>
        </p:nvGraphicFramePr>
        <p:xfrm>
          <a:off x="1830294"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14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C856-FA09-7A05-B5A8-38B13DAB55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Workflow</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9F96C73-65C0-F5A7-3B68-4C9FB06D4EF1}"/>
              </a:ext>
            </a:extLst>
          </p:cNvPr>
          <p:cNvPicPr>
            <a:picLocks noChangeAspect="1"/>
          </p:cNvPicPr>
          <p:nvPr/>
        </p:nvPicPr>
        <p:blipFill>
          <a:blip r:embed="rId2"/>
          <a:stretch>
            <a:fillRect/>
          </a:stretch>
        </p:blipFill>
        <p:spPr>
          <a:xfrm>
            <a:off x="533400" y="2228850"/>
            <a:ext cx="3409950" cy="1074134"/>
          </a:xfrm>
          <a:prstGeom prst="rect">
            <a:avLst/>
          </a:prstGeom>
        </p:spPr>
      </p:pic>
      <p:pic>
        <p:nvPicPr>
          <p:cNvPr id="8" name="Picture 7" descr="A person using a computer&#10;&#10;Description automatically generated with low confidence">
            <a:extLst>
              <a:ext uri="{FF2B5EF4-FFF2-40B4-BE49-F238E27FC236}">
                <a16:creationId xmlns:a16="http://schemas.microsoft.com/office/drawing/2014/main" id="{85ED73BF-145B-517A-1395-1A05C83BC38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46072" y="2010172"/>
            <a:ext cx="3512127" cy="1509483"/>
          </a:xfrm>
          <a:prstGeom prst="rect">
            <a:avLst/>
          </a:prstGeom>
        </p:spPr>
      </p:pic>
      <p:pic>
        <p:nvPicPr>
          <p:cNvPr id="10" name="Picture 9">
            <a:extLst>
              <a:ext uri="{FF2B5EF4-FFF2-40B4-BE49-F238E27FC236}">
                <a16:creationId xmlns:a16="http://schemas.microsoft.com/office/drawing/2014/main" id="{E8476D5E-C32C-2782-2B81-0E9D776905C5}"/>
              </a:ext>
            </a:extLst>
          </p:cNvPr>
          <p:cNvPicPr>
            <a:picLocks noChangeAspect="1"/>
          </p:cNvPicPr>
          <p:nvPr/>
        </p:nvPicPr>
        <p:blipFill>
          <a:blip r:embed="rId5"/>
          <a:stretch>
            <a:fillRect/>
          </a:stretch>
        </p:blipFill>
        <p:spPr>
          <a:xfrm>
            <a:off x="9656618" y="1848269"/>
            <a:ext cx="2001982" cy="1779644"/>
          </a:xfrm>
          <a:prstGeom prst="rect">
            <a:avLst/>
          </a:prstGeom>
        </p:spPr>
      </p:pic>
      <p:pic>
        <p:nvPicPr>
          <p:cNvPr id="11" name="Picture 10">
            <a:extLst>
              <a:ext uri="{FF2B5EF4-FFF2-40B4-BE49-F238E27FC236}">
                <a16:creationId xmlns:a16="http://schemas.microsoft.com/office/drawing/2014/main" id="{F1F6486B-9321-E35E-5608-CC94C9A86449}"/>
              </a:ext>
            </a:extLst>
          </p:cNvPr>
          <p:cNvPicPr>
            <a:picLocks noChangeAspect="1"/>
          </p:cNvPicPr>
          <p:nvPr/>
        </p:nvPicPr>
        <p:blipFill>
          <a:blip r:embed="rId6"/>
          <a:stretch>
            <a:fillRect/>
          </a:stretch>
        </p:blipFill>
        <p:spPr>
          <a:xfrm>
            <a:off x="4793673" y="4876800"/>
            <a:ext cx="2332739" cy="1749554"/>
          </a:xfrm>
          <a:prstGeom prst="rect">
            <a:avLst/>
          </a:prstGeom>
        </p:spPr>
      </p:pic>
      <p:cxnSp>
        <p:nvCxnSpPr>
          <p:cNvPr id="15" name="Straight Arrow Connector 14">
            <a:extLst>
              <a:ext uri="{FF2B5EF4-FFF2-40B4-BE49-F238E27FC236}">
                <a16:creationId xmlns:a16="http://schemas.microsoft.com/office/drawing/2014/main" id="{CABEDD48-A673-2254-8DCA-B62DCAD79B98}"/>
              </a:ext>
            </a:extLst>
          </p:cNvPr>
          <p:cNvCxnSpPr>
            <a:cxnSpLocks/>
            <a:endCxn id="8" idx="1"/>
          </p:cNvCxnSpPr>
          <p:nvPr/>
        </p:nvCxnSpPr>
        <p:spPr>
          <a:xfrm>
            <a:off x="3943350" y="2764914"/>
            <a:ext cx="100272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90F6DE6-77E5-8D85-854E-FD756B017ADA}"/>
              </a:ext>
            </a:extLst>
          </p:cNvPr>
          <p:cNvCxnSpPr>
            <a:stCxn id="8" idx="3"/>
          </p:cNvCxnSpPr>
          <p:nvPr/>
        </p:nvCxnSpPr>
        <p:spPr>
          <a:xfrm>
            <a:off x="8458199" y="2764914"/>
            <a:ext cx="1046019" cy="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E5F1022-6FEF-52B7-58EB-68D68406C7E0}"/>
              </a:ext>
            </a:extLst>
          </p:cNvPr>
          <p:cNvCxnSpPr>
            <a:stCxn id="10" idx="2"/>
          </p:cNvCxnSpPr>
          <p:nvPr/>
        </p:nvCxnSpPr>
        <p:spPr>
          <a:xfrm>
            <a:off x="10657609" y="3627913"/>
            <a:ext cx="0" cy="12488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BCAD431-26D1-8131-770A-2998FAA403D4}"/>
              </a:ext>
            </a:extLst>
          </p:cNvPr>
          <p:cNvCxnSpPr/>
          <p:nvPr/>
        </p:nvCxnSpPr>
        <p:spPr>
          <a:xfrm flipH="1">
            <a:off x="3943350" y="2909455"/>
            <a:ext cx="100272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FDBD441E-DA84-76BF-7D75-8863140F717F}"/>
              </a:ext>
            </a:extLst>
          </p:cNvPr>
          <p:cNvPicPr>
            <a:picLocks noChangeAspect="1"/>
          </p:cNvPicPr>
          <p:nvPr/>
        </p:nvPicPr>
        <p:blipFill>
          <a:blip r:embed="rId7"/>
          <a:stretch>
            <a:fillRect/>
          </a:stretch>
        </p:blipFill>
        <p:spPr>
          <a:xfrm>
            <a:off x="9220200" y="4585902"/>
            <a:ext cx="2438400" cy="2438400"/>
          </a:xfrm>
          <a:prstGeom prst="rect">
            <a:avLst/>
          </a:prstGeom>
        </p:spPr>
      </p:pic>
      <p:cxnSp>
        <p:nvCxnSpPr>
          <p:cNvPr id="4" name="Straight Arrow Connector 3">
            <a:extLst>
              <a:ext uri="{FF2B5EF4-FFF2-40B4-BE49-F238E27FC236}">
                <a16:creationId xmlns:a16="http://schemas.microsoft.com/office/drawing/2014/main" id="{9F493A87-9B34-2240-033C-DEEA1D4D4FC6}"/>
              </a:ext>
            </a:extLst>
          </p:cNvPr>
          <p:cNvCxnSpPr>
            <a:cxnSpLocks/>
          </p:cNvCxnSpPr>
          <p:nvPr/>
        </p:nvCxnSpPr>
        <p:spPr>
          <a:xfrm flipH="1">
            <a:off x="7260882" y="5832259"/>
            <a:ext cx="20937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5765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DBB745-3670-0556-722F-463DC3DAA21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b="1" kern="1200" dirty="0">
                <a:solidFill>
                  <a:schemeClr val="tx1"/>
                </a:solidFill>
                <a:latin typeface="+mj-lt"/>
                <a:ea typeface="+mj-ea"/>
                <a:cs typeface="+mj-cs"/>
              </a:rPr>
              <a:t>Why </a:t>
            </a:r>
            <a:r>
              <a:rPr lang="en-US" sz="5400" b="1" dirty="0"/>
              <a:t>T</a:t>
            </a:r>
            <a:r>
              <a:rPr lang="en-US" sz="5400" b="1" kern="1200" dirty="0">
                <a:solidFill>
                  <a:schemeClr val="tx1"/>
                </a:solidFill>
                <a:latin typeface="+mj-lt"/>
                <a:ea typeface="+mj-ea"/>
                <a:cs typeface="+mj-cs"/>
              </a:rPr>
              <a:t>ripmate?</a:t>
            </a:r>
          </a:p>
        </p:txBody>
      </p:sp>
      <p:sp>
        <p:nvSpPr>
          <p:cNvPr id="1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2DFFA62-0E0E-6640-2055-9A4BFC888F4C}"/>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2200" dirty="0"/>
              <a:t>Trip Mate revolutionizes travel planning with automated extraction of MakeMyTrip flight details, organizing them into Excel, and seamless email sharing. It saves time, ensures accuracy, and enhances convenience for effortless travel </a:t>
            </a:r>
            <a:r>
              <a:rPr lang="en-US" sz="2200" dirty="0" err="1"/>
              <a:t>arranement</a:t>
            </a:r>
            <a:r>
              <a:rPr lang="en-US" sz="2200" dirty="0"/>
              <a:t>.</a:t>
            </a:r>
          </a:p>
        </p:txBody>
      </p:sp>
      <p:pic>
        <p:nvPicPr>
          <p:cNvPr id="5" name="Content Placeholder 4">
            <a:extLst>
              <a:ext uri="{FF2B5EF4-FFF2-40B4-BE49-F238E27FC236}">
                <a16:creationId xmlns:a16="http://schemas.microsoft.com/office/drawing/2014/main" id="{2EBDBD35-3DB1-2637-9170-E3FE906636A3}"/>
              </a:ext>
            </a:extLst>
          </p:cNvPr>
          <p:cNvPicPr>
            <a:picLocks noGrp="1" noChangeAspect="1"/>
          </p:cNvPicPr>
          <p:nvPr>
            <p:ph idx="1"/>
          </p:nvPr>
        </p:nvPicPr>
        <p:blipFill rotWithShape="1">
          <a:blip r:embed="rId2"/>
          <a:srcRect b="12069"/>
          <a:stretch/>
        </p:blipFill>
        <p:spPr>
          <a:xfrm>
            <a:off x="4654296" y="693402"/>
            <a:ext cx="6903720" cy="5471196"/>
          </a:xfrm>
          <a:prstGeom prst="rect">
            <a:avLst/>
          </a:prstGeom>
        </p:spPr>
      </p:pic>
    </p:spTree>
    <p:extLst>
      <p:ext uri="{BB962C8B-B14F-4D97-AF65-F5344CB8AC3E}">
        <p14:creationId xmlns:p14="http://schemas.microsoft.com/office/powerpoint/2010/main" val="202710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3AFD-9577-A9EE-D93E-DC63138158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Screenshots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9" name="Content Placeholder 18" descr="A screenshot of a computer&#10;&#10;Description automatically generated">
            <a:extLst>
              <a:ext uri="{FF2B5EF4-FFF2-40B4-BE49-F238E27FC236}">
                <a16:creationId xmlns:a16="http://schemas.microsoft.com/office/drawing/2014/main" id="{ECFD8B76-AE38-E747-7159-25FCA910C9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390" t="27269" r="36853" b="16487"/>
          <a:stretch/>
        </p:blipFill>
        <p:spPr>
          <a:xfrm>
            <a:off x="838200" y="1396945"/>
            <a:ext cx="2070847" cy="2447365"/>
          </a:xfrm>
        </p:spPr>
      </p:pic>
      <p:pic>
        <p:nvPicPr>
          <p:cNvPr id="21" name="Picture 20" descr="A screenshot of a computer&#10;&#10;Description automatically generated">
            <a:extLst>
              <a:ext uri="{FF2B5EF4-FFF2-40B4-BE49-F238E27FC236}">
                <a16:creationId xmlns:a16="http://schemas.microsoft.com/office/drawing/2014/main" id="{64F7E89C-6D74-A37D-7784-CD2093047993}"/>
              </a:ext>
            </a:extLst>
          </p:cNvPr>
          <p:cNvPicPr>
            <a:picLocks noChangeAspect="1"/>
          </p:cNvPicPr>
          <p:nvPr/>
        </p:nvPicPr>
        <p:blipFill rotWithShape="1">
          <a:blip r:embed="rId3">
            <a:extLst>
              <a:ext uri="{28A0092B-C50C-407E-A947-70E740481C1C}">
                <a14:useLocalDpi xmlns:a14="http://schemas.microsoft.com/office/drawing/2010/main" val="0"/>
              </a:ext>
            </a:extLst>
          </a:blip>
          <a:srcRect l="30938" t="24641" r="34023" b="15608"/>
          <a:stretch/>
        </p:blipFill>
        <p:spPr>
          <a:xfrm>
            <a:off x="612680" y="3979047"/>
            <a:ext cx="2831417" cy="2714625"/>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56984584-7DB7-B222-2278-B1F80B214D08}"/>
              </a:ext>
            </a:extLst>
          </p:cNvPr>
          <p:cNvPicPr>
            <a:picLocks noChangeAspect="1"/>
          </p:cNvPicPr>
          <p:nvPr/>
        </p:nvPicPr>
        <p:blipFill rotWithShape="1">
          <a:blip r:embed="rId4">
            <a:extLst>
              <a:ext uri="{28A0092B-C50C-407E-A947-70E740481C1C}">
                <a14:useLocalDpi xmlns:a14="http://schemas.microsoft.com/office/drawing/2010/main" val="0"/>
              </a:ext>
            </a:extLst>
          </a:blip>
          <a:srcRect l="28787" t="26864" r="28787" b="15817"/>
          <a:stretch/>
        </p:blipFill>
        <p:spPr>
          <a:xfrm>
            <a:off x="4120438" y="1027906"/>
            <a:ext cx="3542633" cy="2690932"/>
          </a:xfrm>
          <a:prstGeom prst="rect">
            <a:avLst/>
          </a:prstGeom>
        </p:spPr>
      </p:pic>
      <p:pic>
        <p:nvPicPr>
          <p:cNvPr id="25" name="Picture 24">
            <a:extLst>
              <a:ext uri="{FF2B5EF4-FFF2-40B4-BE49-F238E27FC236}">
                <a16:creationId xmlns:a16="http://schemas.microsoft.com/office/drawing/2014/main" id="{849202F6-753A-2A43-6A6B-7D1B8E1B6348}"/>
              </a:ext>
            </a:extLst>
          </p:cNvPr>
          <p:cNvPicPr>
            <a:picLocks noChangeAspect="1"/>
          </p:cNvPicPr>
          <p:nvPr/>
        </p:nvPicPr>
        <p:blipFill rotWithShape="1">
          <a:blip r:embed="rId5">
            <a:extLst>
              <a:ext uri="{28A0092B-C50C-407E-A947-70E740481C1C}">
                <a14:useLocalDpi xmlns:a14="http://schemas.microsoft.com/office/drawing/2010/main" val="0"/>
              </a:ext>
            </a:extLst>
          </a:blip>
          <a:srcRect l="33713" t="35827" r="35078" b="18173"/>
          <a:stretch/>
        </p:blipFill>
        <p:spPr>
          <a:xfrm>
            <a:off x="4120438" y="3759771"/>
            <a:ext cx="3804962" cy="3153175"/>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6E8DAF8C-66AE-2B76-8696-65EB56C3122C}"/>
              </a:ext>
            </a:extLst>
          </p:cNvPr>
          <p:cNvPicPr>
            <a:picLocks noChangeAspect="1"/>
          </p:cNvPicPr>
          <p:nvPr/>
        </p:nvPicPr>
        <p:blipFill rotWithShape="1">
          <a:blip r:embed="rId6">
            <a:extLst>
              <a:ext uri="{28A0092B-C50C-407E-A947-70E740481C1C}">
                <a14:useLocalDpi xmlns:a14="http://schemas.microsoft.com/office/drawing/2010/main" val="0"/>
              </a:ext>
            </a:extLst>
          </a:blip>
          <a:srcRect l="31906" t="36434" r="35078" b="17095"/>
          <a:stretch/>
        </p:blipFill>
        <p:spPr>
          <a:xfrm>
            <a:off x="7873294" y="1027906"/>
            <a:ext cx="4025311" cy="3185445"/>
          </a:xfrm>
          <a:prstGeom prst="rect">
            <a:avLst/>
          </a:prstGeom>
        </p:spPr>
      </p:pic>
      <p:pic>
        <p:nvPicPr>
          <p:cNvPr id="29" name="Picture 28" descr="A screenshot of a computer&#10;&#10;Description automatically generated">
            <a:extLst>
              <a:ext uri="{FF2B5EF4-FFF2-40B4-BE49-F238E27FC236}">
                <a16:creationId xmlns:a16="http://schemas.microsoft.com/office/drawing/2014/main" id="{F0639DBA-58C7-2798-6A46-479460A854B0}"/>
              </a:ext>
            </a:extLst>
          </p:cNvPr>
          <p:cNvPicPr>
            <a:picLocks noChangeAspect="1"/>
          </p:cNvPicPr>
          <p:nvPr/>
        </p:nvPicPr>
        <p:blipFill rotWithShape="1">
          <a:blip r:embed="rId7">
            <a:extLst>
              <a:ext uri="{28A0092B-C50C-407E-A947-70E740481C1C}">
                <a14:useLocalDpi xmlns:a14="http://schemas.microsoft.com/office/drawing/2010/main" val="0"/>
              </a:ext>
            </a:extLst>
          </a:blip>
          <a:srcRect l="35979" t="22336" r="34964" b="45703"/>
          <a:stretch/>
        </p:blipFill>
        <p:spPr>
          <a:xfrm>
            <a:off x="8601741" y="4843863"/>
            <a:ext cx="3542634" cy="2125835"/>
          </a:xfrm>
          <a:prstGeom prst="rect">
            <a:avLst/>
          </a:prstGeom>
        </p:spPr>
      </p:pic>
      <p:cxnSp>
        <p:nvCxnSpPr>
          <p:cNvPr id="31" name="Straight Arrow Connector 30">
            <a:extLst>
              <a:ext uri="{FF2B5EF4-FFF2-40B4-BE49-F238E27FC236}">
                <a16:creationId xmlns:a16="http://schemas.microsoft.com/office/drawing/2014/main" id="{B4F990D4-FDEA-9D72-6E17-33D1450DB54A}"/>
              </a:ext>
            </a:extLst>
          </p:cNvPr>
          <p:cNvCxnSpPr/>
          <p:nvPr/>
        </p:nvCxnSpPr>
        <p:spPr>
          <a:xfrm>
            <a:off x="3590260" y="3314700"/>
            <a:ext cx="520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69BB7D0-30F7-E8D4-4802-547C58C05A3B}"/>
              </a:ext>
            </a:extLst>
          </p:cNvPr>
          <p:cNvCxnSpPr>
            <a:cxnSpLocks/>
          </p:cNvCxnSpPr>
          <p:nvPr/>
        </p:nvCxnSpPr>
        <p:spPr>
          <a:xfrm>
            <a:off x="7652945" y="3677903"/>
            <a:ext cx="791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97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32EC-ED2D-C8AD-D0BF-726391F49514}"/>
              </a:ext>
            </a:extLst>
          </p:cNvPr>
          <p:cNvSpPr>
            <a:spLocks noGrp="1"/>
          </p:cNvSpPr>
          <p:nvPr>
            <p:ph type="title"/>
          </p:nvPr>
        </p:nvSpPr>
        <p:spPr>
          <a:xfrm>
            <a:off x="838200" y="336550"/>
            <a:ext cx="10515600" cy="1325563"/>
          </a:xfrm>
        </p:spPr>
        <p:txBody>
          <a:bodyPr/>
          <a:lstStyle/>
          <a:p>
            <a:pPr algn="ctr"/>
            <a:r>
              <a:rPr lang="en-US" b="1" dirty="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a:extLst>
              <a:ext uri="{FF2B5EF4-FFF2-40B4-BE49-F238E27FC236}">
                <a16:creationId xmlns:a16="http://schemas.microsoft.com/office/drawing/2014/main" id="{6C1342F4-60E2-9952-5888-798CC711EF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7509" t="35462" r="37385" b="43123"/>
          <a:stretch/>
        </p:blipFill>
        <p:spPr>
          <a:xfrm>
            <a:off x="429569" y="1483518"/>
            <a:ext cx="3217539" cy="1543051"/>
          </a:xfrm>
        </p:spPr>
      </p:pic>
      <p:pic>
        <p:nvPicPr>
          <p:cNvPr id="7" name="Picture 6" descr="A screenshot of a computer&#10;&#10;Description automatically generated">
            <a:extLst>
              <a:ext uri="{FF2B5EF4-FFF2-40B4-BE49-F238E27FC236}">
                <a16:creationId xmlns:a16="http://schemas.microsoft.com/office/drawing/2014/main" id="{B023FC3A-85CD-4907-60BD-A5E7E8EDFBC9}"/>
              </a:ext>
            </a:extLst>
          </p:cNvPr>
          <p:cNvPicPr>
            <a:picLocks noChangeAspect="1"/>
          </p:cNvPicPr>
          <p:nvPr/>
        </p:nvPicPr>
        <p:blipFill rotWithShape="1">
          <a:blip r:embed="rId3">
            <a:extLst>
              <a:ext uri="{28A0092B-C50C-407E-A947-70E740481C1C}">
                <a14:useLocalDpi xmlns:a14="http://schemas.microsoft.com/office/drawing/2010/main" val="0"/>
              </a:ext>
            </a:extLst>
          </a:blip>
          <a:srcRect l="37734" t="35409" r="37774" b="42079"/>
          <a:stretch/>
        </p:blipFill>
        <p:spPr>
          <a:xfrm>
            <a:off x="3786659" y="1473200"/>
            <a:ext cx="2986088" cy="1543051"/>
          </a:xfrm>
          <a:prstGeom prst="rect">
            <a:avLst/>
          </a:prstGeom>
        </p:spPr>
      </p:pic>
      <p:pic>
        <p:nvPicPr>
          <p:cNvPr id="9" name="Picture 8" descr="A computer screen shot of a search engine&#10;&#10;Description automatically generated with low confidence">
            <a:extLst>
              <a:ext uri="{FF2B5EF4-FFF2-40B4-BE49-F238E27FC236}">
                <a16:creationId xmlns:a16="http://schemas.microsoft.com/office/drawing/2014/main" id="{D0DDA58A-E941-5608-8968-B63204BDD433}"/>
              </a:ext>
            </a:extLst>
          </p:cNvPr>
          <p:cNvPicPr>
            <a:picLocks noChangeAspect="1"/>
          </p:cNvPicPr>
          <p:nvPr/>
        </p:nvPicPr>
        <p:blipFill rotWithShape="1">
          <a:blip r:embed="rId4">
            <a:extLst>
              <a:ext uri="{28A0092B-C50C-407E-A947-70E740481C1C}">
                <a14:useLocalDpi xmlns:a14="http://schemas.microsoft.com/office/drawing/2010/main" val="0"/>
              </a:ext>
            </a:extLst>
          </a:blip>
          <a:srcRect l="5180" t="42913" r="70328" b="12065"/>
          <a:stretch/>
        </p:blipFill>
        <p:spPr>
          <a:xfrm>
            <a:off x="572011" y="3306762"/>
            <a:ext cx="2986088" cy="30861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6E13122-4125-35B1-9A01-9C0EC00DC071}"/>
              </a:ext>
            </a:extLst>
          </p:cNvPr>
          <p:cNvPicPr>
            <a:picLocks noChangeAspect="1"/>
          </p:cNvPicPr>
          <p:nvPr/>
        </p:nvPicPr>
        <p:blipFill rotWithShape="1">
          <a:blip r:embed="rId5">
            <a:extLst>
              <a:ext uri="{28A0092B-C50C-407E-A947-70E740481C1C}">
                <a14:useLocalDpi xmlns:a14="http://schemas.microsoft.com/office/drawing/2010/main" val="0"/>
              </a:ext>
            </a:extLst>
          </a:blip>
          <a:srcRect l="27070" t="42288" r="50000" b="10397"/>
          <a:stretch/>
        </p:blipFill>
        <p:spPr>
          <a:xfrm>
            <a:off x="3786659" y="3306762"/>
            <a:ext cx="2795587" cy="3243262"/>
          </a:xfrm>
          <a:prstGeom prst="rect">
            <a:avLst/>
          </a:prstGeom>
        </p:spPr>
      </p:pic>
      <p:pic>
        <p:nvPicPr>
          <p:cNvPr id="13" name="Picture 12">
            <a:extLst>
              <a:ext uri="{FF2B5EF4-FFF2-40B4-BE49-F238E27FC236}">
                <a16:creationId xmlns:a16="http://schemas.microsoft.com/office/drawing/2014/main" id="{9FC300B8-3DF2-C004-7696-2E9B3029C3C9}"/>
              </a:ext>
            </a:extLst>
          </p:cNvPr>
          <p:cNvPicPr>
            <a:picLocks noChangeAspect="1"/>
          </p:cNvPicPr>
          <p:nvPr/>
        </p:nvPicPr>
        <p:blipFill rotWithShape="1">
          <a:blip r:embed="rId6">
            <a:extLst>
              <a:ext uri="{28A0092B-C50C-407E-A947-70E740481C1C}">
                <a14:useLocalDpi xmlns:a14="http://schemas.microsoft.com/office/drawing/2010/main" val="0"/>
              </a:ext>
            </a:extLst>
          </a:blip>
          <a:srcRect l="44531" t="42705" r="43399" b="41245"/>
          <a:stretch/>
        </p:blipFill>
        <p:spPr>
          <a:xfrm>
            <a:off x="6929201" y="1473200"/>
            <a:ext cx="1773157" cy="1325563"/>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95967C1D-FE43-982F-1637-DC09E871FCDE}"/>
              </a:ext>
            </a:extLst>
          </p:cNvPr>
          <p:cNvPicPr>
            <a:picLocks noChangeAspect="1"/>
          </p:cNvPicPr>
          <p:nvPr/>
        </p:nvPicPr>
        <p:blipFill rotWithShape="1">
          <a:blip r:embed="rId7">
            <a:extLst>
              <a:ext uri="{28A0092B-C50C-407E-A947-70E740481C1C}">
                <a14:useLocalDpi xmlns:a14="http://schemas.microsoft.com/office/drawing/2010/main" val="0"/>
              </a:ext>
            </a:extLst>
          </a:blip>
          <a:srcRect t="29920" r="67188" b="8939"/>
          <a:stretch/>
        </p:blipFill>
        <p:spPr>
          <a:xfrm>
            <a:off x="6855732" y="4195765"/>
            <a:ext cx="2448787" cy="2565397"/>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3270F005-880A-4440-B8D3-861CF01E6ED3}"/>
              </a:ext>
            </a:extLst>
          </p:cNvPr>
          <p:cNvPicPr>
            <a:picLocks noChangeAspect="1"/>
          </p:cNvPicPr>
          <p:nvPr/>
        </p:nvPicPr>
        <p:blipFill rotWithShape="1">
          <a:blip r:embed="rId8">
            <a:extLst>
              <a:ext uri="{28A0092B-C50C-407E-A947-70E740481C1C}">
                <a14:useLocalDpi xmlns:a14="http://schemas.microsoft.com/office/drawing/2010/main" val="0"/>
              </a:ext>
            </a:extLst>
          </a:blip>
          <a:srcRect l="45586" t="39162" r="44449" b="43978"/>
          <a:stretch/>
        </p:blipFill>
        <p:spPr>
          <a:xfrm>
            <a:off x="7154935" y="2811281"/>
            <a:ext cx="1478968" cy="1406890"/>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96F9848C-F0B4-E4B0-9113-6EF092B5ACDC}"/>
              </a:ext>
            </a:extLst>
          </p:cNvPr>
          <p:cNvPicPr>
            <a:picLocks noChangeAspect="1"/>
          </p:cNvPicPr>
          <p:nvPr/>
        </p:nvPicPr>
        <p:blipFill rotWithShape="1">
          <a:blip r:embed="rId9">
            <a:extLst>
              <a:ext uri="{28A0092B-C50C-407E-A947-70E740481C1C}">
                <a14:useLocalDpi xmlns:a14="http://schemas.microsoft.com/office/drawing/2010/main" val="0"/>
              </a:ext>
            </a:extLst>
          </a:blip>
          <a:srcRect l="47695" t="10397" r="22187" b="55697"/>
          <a:stretch/>
        </p:blipFill>
        <p:spPr>
          <a:xfrm>
            <a:off x="9275047" y="1855461"/>
            <a:ext cx="2677529" cy="1694728"/>
          </a:xfrm>
          <a:prstGeom prst="rect">
            <a:avLst/>
          </a:prstGeom>
        </p:spPr>
      </p:pic>
      <p:pic>
        <p:nvPicPr>
          <p:cNvPr id="25" name="Picture 24">
            <a:extLst>
              <a:ext uri="{FF2B5EF4-FFF2-40B4-BE49-F238E27FC236}">
                <a16:creationId xmlns:a16="http://schemas.microsoft.com/office/drawing/2014/main" id="{F0D35706-9461-A705-3189-E05A39C3BC7A}"/>
              </a:ext>
            </a:extLst>
          </p:cNvPr>
          <p:cNvPicPr>
            <a:picLocks noChangeAspect="1"/>
          </p:cNvPicPr>
          <p:nvPr/>
        </p:nvPicPr>
        <p:blipFill>
          <a:blip r:embed="rId10"/>
          <a:stretch>
            <a:fillRect/>
          </a:stretch>
        </p:blipFill>
        <p:spPr>
          <a:xfrm>
            <a:off x="9710065" y="4195765"/>
            <a:ext cx="1909924" cy="2286206"/>
          </a:xfrm>
          <a:prstGeom prst="rect">
            <a:avLst/>
          </a:prstGeom>
        </p:spPr>
      </p:pic>
    </p:spTree>
    <p:extLst>
      <p:ext uri="{BB962C8B-B14F-4D97-AF65-F5344CB8AC3E}">
        <p14:creationId xmlns:p14="http://schemas.microsoft.com/office/powerpoint/2010/main" val="3546860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251</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INTRODUCTION</vt:lpstr>
      <vt:lpstr>    Problem statement</vt:lpstr>
      <vt:lpstr>Methodology</vt:lpstr>
      <vt:lpstr>FLOWCHART</vt:lpstr>
      <vt:lpstr>     Workflow</vt:lpstr>
      <vt:lpstr>Why Tripmate?</vt:lpstr>
      <vt:lpstr>Screenshots </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dc:creator>
  <cp:lastModifiedBy>gokul kangotra</cp:lastModifiedBy>
  <cp:revision>7</cp:revision>
  <dcterms:created xsi:type="dcterms:W3CDTF">2023-06-21T07:39:52Z</dcterms:created>
  <dcterms:modified xsi:type="dcterms:W3CDTF">2023-07-02T05:40:11Z</dcterms:modified>
</cp:coreProperties>
</file>