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6" r:id="rId8"/>
    <p:sldId id="267" r:id="rId9"/>
    <p:sldId id="268" r:id="rId10"/>
    <p:sldId id="271" r:id="rId11"/>
    <p:sldId id="272" r:id="rId12"/>
    <p:sldId id="273" r:id="rId13"/>
    <p:sldId id="270" r:id="rId14"/>
    <p:sldId id="274" r:id="rId15"/>
    <p:sldId id="275" r:id="rId16"/>
    <p:sldId id="276" r:id="rId17"/>
    <p:sldId id="277" r:id="rId18"/>
    <p:sldId id="278" r:id="rId19"/>
    <p:sldId id="284" r:id="rId20"/>
    <p:sldId id="279" r:id="rId21"/>
    <p:sldId id="285" r:id="rId22"/>
    <p:sldId id="286" r:id="rId23"/>
    <p:sldId id="289" r:id="rId24"/>
    <p:sldId id="260" r:id="rId25"/>
    <p:sldId id="261" r:id="rId26"/>
    <p:sldId id="262" r:id="rId2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9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BC863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BC863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268" y="0"/>
                </a:moveTo>
                <a:lnTo>
                  <a:pt x="0" y="0"/>
                </a:lnTo>
                <a:lnTo>
                  <a:pt x="0" y="76200"/>
                </a:lnTo>
                <a:lnTo>
                  <a:pt x="4811268" y="76200"/>
                </a:lnTo>
                <a:lnTo>
                  <a:pt x="4811268" y="0"/>
                </a:lnTo>
                <a:close/>
              </a:path>
            </a:pathLst>
          </a:custGeom>
          <a:solidFill>
            <a:srgbClr val="EFC7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692907" y="1784604"/>
            <a:ext cx="1181099" cy="1181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232660" y="614172"/>
            <a:ext cx="4819015" cy="794385"/>
          </a:xfrm>
          <a:custGeom>
            <a:avLst/>
            <a:gdLst/>
            <a:ahLst/>
            <a:cxnLst/>
            <a:rect l="l" t="t" r="r" b="b"/>
            <a:pathLst>
              <a:path w="4819015" h="794385">
                <a:moveTo>
                  <a:pt x="4818888" y="0"/>
                </a:moveTo>
                <a:lnTo>
                  <a:pt x="0" y="0"/>
                </a:lnTo>
                <a:lnTo>
                  <a:pt x="0" y="794003"/>
                </a:lnTo>
                <a:lnTo>
                  <a:pt x="4818888" y="794003"/>
                </a:lnTo>
                <a:lnTo>
                  <a:pt x="4818888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BC863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82"/>
            <a:ext cx="175242" cy="4758895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588223"/>
              <a:chOff x="129115" y="1196929"/>
              <a:chExt cx="175260" cy="25882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>
                <a:off x="216745" y="1402852"/>
                <a:ext cx="1200" cy="23823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852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8555"/>
            <a:ext cx="4733925" cy="4030979"/>
          </a:xfrm>
          <a:custGeom>
            <a:avLst/>
            <a:gdLst/>
            <a:ahLst/>
            <a:cxnLst/>
            <a:rect l="l" t="t" r="r" b="b"/>
            <a:pathLst>
              <a:path w="4733925" h="4030979">
                <a:moveTo>
                  <a:pt x="4733544" y="0"/>
                </a:moveTo>
                <a:lnTo>
                  <a:pt x="0" y="0"/>
                </a:lnTo>
                <a:lnTo>
                  <a:pt x="0" y="4030979"/>
                </a:lnTo>
                <a:lnTo>
                  <a:pt x="4733544" y="4030979"/>
                </a:lnTo>
                <a:lnTo>
                  <a:pt x="4733544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819911"/>
            <a:ext cx="144780" cy="323215"/>
          </a:xfrm>
          <a:custGeom>
            <a:avLst/>
            <a:gdLst/>
            <a:ahLst/>
            <a:cxnLst/>
            <a:rect l="l" t="t" r="r" b="b"/>
            <a:pathLst>
              <a:path w="144780" h="323215">
                <a:moveTo>
                  <a:pt x="144780" y="0"/>
                </a:moveTo>
                <a:lnTo>
                  <a:pt x="0" y="0"/>
                </a:lnTo>
                <a:lnTo>
                  <a:pt x="0" y="323088"/>
                </a:lnTo>
                <a:lnTo>
                  <a:pt x="144780" y="323088"/>
                </a:lnTo>
                <a:lnTo>
                  <a:pt x="144780" y="0"/>
                </a:lnTo>
                <a:close/>
              </a:path>
            </a:pathLst>
          </a:custGeom>
          <a:solidFill>
            <a:srgbClr val="C78B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15666" y="2134870"/>
            <a:ext cx="4312666" cy="45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BC863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3727" y="1322958"/>
            <a:ext cx="8416544" cy="2587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70"/>
            <a:ext cx="9143999" cy="5134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5186" y="3257550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7037" y="0"/>
                </a:lnTo>
              </a:path>
            </a:pathLst>
          </a:custGeom>
          <a:ln w="28575">
            <a:solidFill>
              <a:srgbClr val="2136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8601" y="2343150"/>
            <a:ext cx="4191000" cy="15978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25" dirty="0">
                <a:solidFill>
                  <a:srgbClr val="213669"/>
                </a:solidFill>
                <a:latin typeface="Trebuchet MS"/>
                <a:cs typeface="Trebuchet MS"/>
              </a:rPr>
              <a:t>“Website</a:t>
            </a:r>
            <a:r>
              <a:rPr sz="2800" b="1" spc="-240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800" b="1" spc="90" dirty="0">
                <a:solidFill>
                  <a:srgbClr val="213669"/>
                </a:solidFill>
                <a:latin typeface="Trebuchet MS"/>
                <a:cs typeface="Trebuchet MS"/>
              </a:rPr>
              <a:t>using</a:t>
            </a:r>
            <a:endParaRPr sz="2800" dirty="0">
              <a:latin typeface="Trebuchet MS"/>
              <a:cs typeface="Trebuchet MS"/>
            </a:endParaRPr>
          </a:p>
          <a:p>
            <a:pPr marL="12700" marR="887094">
              <a:lnSpc>
                <a:spcPts val="2790"/>
              </a:lnSpc>
              <a:spcBef>
                <a:spcPts val="170"/>
              </a:spcBef>
            </a:pPr>
            <a:r>
              <a:rPr sz="2800" b="1" spc="105" dirty="0">
                <a:solidFill>
                  <a:srgbClr val="213669"/>
                </a:solidFill>
                <a:latin typeface="Trebuchet MS"/>
                <a:cs typeface="Trebuchet MS"/>
              </a:rPr>
              <a:t>R</a:t>
            </a:r>
            <a:r>
              <a:rPr sz="2800" b="1" spc="90" dirty="0">
                <a:solidFill>
                  <a:srgbClr val="213669"/>
                </a:solidFill>
                <a:latin typeface="Trebuchet MS"/>
                <a:cs typeface="Trebuchet MS"/>
              </a:rPr>
              <a:t>e</a:t>
            </a:r>
            <a:r>
              <a:rPr sz="2800" b="1" spc="80" dirty="0">
                <a:solidFill>
                  <a:srgbClr val="213669"/>
                </a:solidFill>
                <a:latin typeface="Trebuchet MS"/>
                <a:cs typeface="Trebuchet MS"/>
              </a:rPr>
              <a:t>a</a:t>
            </a:r>
            <a:r>
              <a:rPr sz="2800" b="1" spc="70" dirty="0">
                <a:solidFill>
                  <a:srgbClr val="213669"/>
                </a:solidFill>
                <a:latin typeface="Trebuchet MS"/>
                <a:cs typeface="Trebuchet MS"/>
              </a:rPr>
              <a:t>c</a:t>
            </a:r>
            <a:r>
              <a:rPr sz="2800" b="1" spc="-35" dirty="0">
                <a:solidFill>
                  <a:srgbClr val="213669"/>
                </a:solidFill>
                <a:latin typeface="Trebuchet MS"/>
                <a:cs typeface="Trebuchet MS"/>
              </a:rPr>
              <a:t>t.j</a:t>
            </a:r>
            <a:r>
              <a:rPr sz="2800" b="1" spc="-50" dirty="0">
                <a:solidFill>
                  <a:srgbClr val="213669"/>
                </a:solidFill>
                <a:latin typeface="Trebuchet MS"/>
                <a:cs typeface="Trebuchet MS"/>
              </a:rPr>
              <a:t>s</a:t>
            </a:r>
            <a:r>
              <a:rPr lang="en-US" sz="2800" b="1" spc="-50" dirty="0">
                <a:solidFill>
                  <a:srgbClr val="213669"/>
                </a:solidFill>
                <a:latin typeface="Trebuchet MS"/>
                <a:cs typeface="Trebuchet MS"/>
              </a:rPr>
              <a:t>"</a:t>
            </a:r>
          </a:p>
          <a:p>
            <a:pPr marL="12700" marR="887094">
              <a:lnSpc>
                <a:spcPts val="2790"/>
              </a:lnSpc>
              <a:spcBef>
                <a:spcPts val="170"/>
              </a:spcBef>
            </a:pPr>
            <a:endParaRPr lang="en-US" sz="2800" b="1" spc="-50" dirty="0">
              <a:solidFill>
                <a:srgbClr val="213669"/>
              </a:solidFill>
              <a:latin typeface="Trebuchet MS"/>
              <a:cs typeface="Trebuchet MS"/>
            </a:endParaRPr>
          </a:p>
          <a:p>
            <a:pPr marL="12700" marR="887094">
              <a:lnSpc>
                <a:spcPts val="2790"/>
              </a:lnSpc>
              <a:spcBef>
                <a:spcPts val="170"/>
              </a:spcBef>
            </a:pPr>
            <a:r>
              <a:rPr sz="2400" b="1" spc="95" dirty="0">
                <a:solidFill>
                  <a:srgbClr val="213669"/>
                </a:solidFill>
                <a:latin typeface="Trebuchet MS"/>
                <a:cs typeface="Trebuchet MS"/>
              </a:rPr>
              <a:t>Task </a:t>
            </a:r>
            <a:r>
              <a:rPr sz="2400" b="1" spc="60" dirty="0">
                <a:solidFill>
                  <a:srgbClr val="213669"/>
                </a:solidFill>
                <a:latin typeface="Trebuchet MS"/>
                <a:cs typeface="Trebuchet MS"/>
              </a:rPr>
              <a:t>-</a:t>
            </a:r>
            <a:r>
              <a:rPr sz="2400" b="1" spc="-509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lang="en-US" sz="2400" b="1" spc="114" dirty="0">
                <a:solidFill>
                  <a:srgbClr val="213669"/>
                </a:solidFill>
                <a:latin typeface="Trebuchet MS"/>
                <a:cs typeface="Trebuchet MS"/>
              </a:rPr>
              <a:t>3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03182" y="0"/>
            <a:ext cx="440817" cy="4439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D86EC-E55C-FD78-76AB-45C23E03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055A2-D623-1BAD-EA87-026DE1441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438150"/>
            <a:ext cx="3810000" cy="4708981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form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display: flex;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flex-direction: column;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max-width: 400px;</a:t>
            </a:r>
          </a:p>
          <a:p>
            <a:r>
              <a:rPr lang="en-US" sz="1600" dirty="0">
                <a:solidFill>
                  <a:schemeClr val="bg1"/>
                </a:solidFill>
              </a:rPr>
              <a:t>}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label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margin-bottom: 10px;</a:t>
            </a:r>
          </a:p>
          <a:p>
            <a:r>
              <a:rPr lang="en-US" sz="1600" dirty="0">
                <a:solidFill>
                  <a:schemeClr val="bg1"/>
                </a:solidFill>
              </a:rPr>
              <a:t>}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input[type="text"],</a:t>
            </a:r>
          </a:p>
          <a:p>
            <a:r>
              <a:rPr lang="en-US" sz="1600" dirty="0">
                <a:solidFill>
                  <a:schemeClr val="bg1"/>
                </a:solidFill>
              </a:rPr>
              <a:t>input[type="email"],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textarea</a:t>
            </a:r>
            <a:r>
              <a:rPr lang="en-US" sz="1600" dirty="0">
                <a:solidFill>
                  <a:schemeClr val="bg1"/>
                </a:solidFill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padding: 10px;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margin-bottom: 10px;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border: 1px solid #ccc;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border-radius: 4px;</a:t>
            </a:r>
          </a:p>
          <a:p>
            <a:r>
              <a:rPr lang="en-US" sz="1600" dirty="0">
                <a:solidFill>
                  <a:schemeClr val="bg1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AD3B4-A692-2E7F-52FD-78F3A1D634FD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4709160" y="590551"/>
            <a:ext cx="3977640" cy="5024438"/>
          </a:xfrm>
        </p:spPr>
        <p:txBody>
          <a:bodyPr/>
          <a:lstStyle/>
          <a:p>
            <a:r>
              <a:rPr lang="en-US" sz="1600" dirty="0"/>
              <a:t>i</a:t>
            </a:r>
            <a:r>
              <a:rPr lang="en-US" sz="1800" dirty="0"/>
              <a:t>nput[type="submit"] {</a:t>
            </a:r>
          </a:p>
          <a:p>
            <a:r>
              <a:rPr lang="en-US" sz="1800" dirty="0"/>
              <a:t>  background-color: "pink";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color:"blue</a:t>
            </a:r>
            <a:r>
              <a:rPr lang="en-US" sz="1800" dirty="0"/>
              <a:t>";</a:t>
            </a:r>
          </a:p>
          <a:p>
            <a:r>
              <a:rPr lang="en-US" sz="1800" dirty="0"/>
              <a:t>  padding: 10px 20px;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border:solid</a:t>
            </a:r>
            <a:r>
              <a:rPr lang="en-US" sz="1800" dirty="0"/>
              <a:t>;</a:t>
            </a:r>
          </a:p>
          <a:p>
            <a:r>
              <a:rPr lang="en-US" sz="1800" dirty="0"/>
              <a:t>  border-radius: 4px;</a:t>
            </a:r>
          </a:p>
          <a:p>
            <a:r>
              <a:rPr lang="en-US" sz="1800" dirty="0"/>
              <a:t>  cursor: pointer;</a:t>
            </a:r>
          </a:p>
          <a:p>
            <a:r>
              <a:rPr lang="en-US" sz="1800" dirty="0"/>
              <a:t>}</a:t>
            </a:r>
          </a:p>
          <a:p>
            <a:endParaRPr lang="en-US" sz="1800" dirty="0"/>
          </a:p>
          <a:p>
            <a:r>
              <a:rPr lang="en-US" sz="1800" dirty="0"/>
              <a:t>input[type="submit"]:hover {</a:t>
            </a:r>
          </a:p>
          <a:p>
            <a:r>
              <a:rPr lang="en-US" sz="1800" dirty="0"/>
              <a:t>  background-color: "purple";</a:t>
            </a:r>
          </a:p>
          <a:p>
            <a:r>
              <a:rPr lang="en-US" sz="1800" dirty="0"/>
              <a:t>}</a:t>
            </a:r>
          </a:p>
          <a:p>
            <a:endParaRPr lang="en-US" sz="1800" dirty="0"/>
          </a:p>
          <a:p>
            <a:r>
              <a:rPr lang="en-US" sz="1800" dirty="0"/>
              <a:t>      </a:t>
            </a:r>
          </a:p>
          <a:p>
            <a:r>
              <a:rPr lang="en-US" sz="1800" dirty="0"/>
              <a:t>    &lt;/style&gt;</a:t>
            </a:r>
          </a:p>
          <a:p>
            <a:r>
              <a:rPr lang="en-US" sz="1800" dirty="0"/>
              <a:t>&lt;/head&gt;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12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8CB2-E4EE-2028-66DB-89BB34890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8D93A-42A7-1696-154A-F0FD8C054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565785"/>
            <a:ext cx="4251960" cy="4185761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&lt;body&gt; background="C:\Users\Windows\Downloads\lo.jpg"&gt;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&lt;</a:t>
            </a:r>
            <a:r>
              <a:rPr lang="en-US" sz="1600" dirty="0" err="1">
                <a:solidFill>
                  <a:schemeClr val="bg1"/>
                </a:solidFill>
              </a:rPr>
              <a:t>img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src</a:t>
            </a:r>
            <a:r>
              <a:rPr lang="en-US" sz="1600" dirty="0">
                <a:solidFill>
                  <a:schemeClr val="bg1"/>
                </a:solidFill>
              </a:rPr>
              <a:t>="C:\Users\Windows\Downloads\ct.jpg"&gt;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&lt;header&gt;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&lt;h1&gt;#CODETOWN&lt;/h1&gt;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&lt;/header&gt;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&lt;h3&gt;Welcome to #Codetown&lt;/h3&gt;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&lt;nav&gt;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&lt;</a:t>
            </a:r>
            <a:r>
              <a:rPr lang="en-US" sz="1600" dirty="0" err="1">
                <a:solidFill>
                  <a:schemeClr val="bg1"/>
                </a:solidFill>
              </a:rPr>
              <a:t>ul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&lt;li&gt;&lt;a </a:t>
            </a:r>
            <a:r>
              <a:rPr lang="en-US" sz="1600" dirty="0" err="1">
                <a:solidFill>
                  <a:schemeClr val="bg1"/>
                </a:solidFill>
              </a:rPr>
              <a:t>href</a:t>
            </a:r>
            <a:r>
              <a:rPr lang="en-US" sz="1600" dirty="0">
                <a:solidFill>
                  <a:schemeClr val="bg1"/>
                </a:solidFill>
              </a:rPr>
              <a:t>="intro.txt"&gt;Home&lt;/a&gt;&lt;/li&gt;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&lt;li&gt;&lt;a </a:t>
            </a:r>
            <a:r>
              <a:rPr lang="en-US" sz="1600" dirty="0" err="1">
                <a:solidFill>
                  <a:schemeClr val="bg1"/>
                </a:solidFill>
              </a:rPr>
              <a:t>href</a:t>
            </a:r>
            <a:r>
              <a:rPr lang="en-US" sz="1600" dirty="0">
                <a:solidFill>
                  <a:schemeClr val="bg1"/>
                </a:solidFill>
              </a:rPr>
              <a:t>="about.txt"&gt;About&lt;/a&gt;&lt;/li&gt;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&lt;li&gt;&lt;a </a:t>
            </a:r>
            <a:r>
              <a:rPr lang="en-US" sz="1600" dirty="0" err="1">
                <a:solidFill>
                  <a:schemeClr val="bg1"/>
                </a:solidFill>
              </a:rPr>
              <a:t>href</a:t>
            </a:r>
            <a:r>
              <a:rPr lang="en-US" sz="1600" dirty="0">
                <a:solidFill>
                  <a:schemeClr val="bg1"/>
                </a:solidFill>
              </a:rPr>
              <a:t>="cont.txt"&gt;Contact&lt;/a&gt;&lt;/li&gt;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&lt;/</a:t>
            </a:r>
            <a:r>
              <a:rPr lang="en-US" sz="1600" dirty="0" err="1">
                <a:solidFill>
                  <a:schemeClr val="bg1"/>
                </a:solidFill>
              </a:rPr>
              <a:t>ul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&lt;/nav&gt;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DDC65-AF1F-3047-B4B6-B46321EA588B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4434840" cy="3750945"/>
          </a:xfrm>
        </p:spPr>
        <p:txBody>
          <a:bodyPr/>
          <a:lstStyle/>
          <a:p>
            <a:r>
              <a:rPr lang="en-US" sz="1800" dirty="0"/>
              <a:t>&lt;main&gt;</a:t>
            </a:r>
          </a:p>
          <a:p>
            <a:r>
              <a:rPr lang="en-US" sz="1800" dirty="0"/>
              <a:t>      &lt;section&gt;</a:t>
            </a:r>
          </a:p>
          <a:p>
            <a:r>
              <a:rPr lang="en-US" sz="1800" dirty="0"/>
              <a:t>        &lt;h2&gt;About Us&lt;/h2&gt;</a:t>
            </a:r>
          </a:p>
          <a:p>
            <a:r>
              <a:rPr lang="en-US" sz="1800" dirty="0"/>
              <a:t>        &lt;p&gt;At </a:t>
            </a:r>
            <a:r>
              <a:rPr lang="en-US" sz="1800" dirty="0" err="1"/>
              <a:t>codetown</a:t>
            </a:r>
            <a:r>
              <a:rPr lang="en-US" sz="1800" dirty="0"/>
              <a:t> Web Development, we're passionate about building beautiful, functional websites that help businesses succeed online.&lt;/p&gt; </a:t>
            </a:r>
          </a:p>
          <a:p>
            <a:r>
              <a:rPr lang="en-US" sz="1800" dirty="0"/>
              <a:t>  </a:t>
            </a:r>
          </a:p>
          <a:p>
            <a:r>
              <a:rPr lang="en-US" sz="1800" dirty="0"/>
              <a:t>        &lt;a </a:t>
            </a:r>
            <a:r>
              <a:rPr lang="en-US" sz="1800" dirty="0" err="1"/>
              <a:t>href</a:t>
            </a:r>
            <a:r>
              <a:rPr lang="en-US" sz="1800" dirty="0"/>
              <a:t>="lm.txt"&gt;Learn More&lt;/a&gt;</a:t>
            </a:r>
          </a:p>
          <a:p>
            <a:r>
              <a:rPr lang="en-US" sz="1800" dirty="0"/>
              <a:t>      &lt;/section&gt;</a:t>
            </a:r>
          </a:p>
          <a:p>
            <a:r>
              <a:rPr lang="en-US" sz="1800" dirty="0"/>
              <a:t>      &lt;section&gt;</a:t>
            </a:r>
          </a:p>
          <a:p>
            <a:r>
              <a:rPr lang="en-US" sz="1800" dirty="0"/>
              <a:t>        &lt;h2&gt;Our Services&lt;/h2&gt;</a:t>
            </a:r>
          </a:p>
          <a:p>
            <a:r>
              <a:rPr lang="en-US" sz="1800" dirty="0"/>
              <a:t>        &lt;</a:t>
            </a:r>
            <a:r>
              <a:rPr lang="en-US" sz="1800" dirty="0" err="1"/>
              <a:t>ul</a:t>
            </a:r>
            <a:r>
              <a:rPr lang="en-US" sz="1800" dirty="0"/>
              <a:t>&gt;</a:t>
            </a:r>
          </a:p>
          <a:p>
            <a:r>
              <a:rPr lang="en-US" sz="1800" dirty="0"/>
              <a:t>          &lt;li&gt;Web Design&lt;/li&gt;</a:t>
            </a:r>
          </a:p>
          <a:p>
            <a:r>
              <a:rPr lang="en-US" sz="1800" dirty="0"/>
              <a:t>          &lt;li&gt;Web Development&lt;/li&gt;</a:t>
            </a:r>
          </a:p>
          <a:p>
            <a:r>
              <a:rPr lang="en-US" sz="1800" dirty="0"/>
              <a:t>          &lt;li&gt;SEO&lt;/li&gt;</a:t>
            </a:r>
          </a:p>
          <a:p>
            <a:r>
              <a:rPr lang="en-US" sz="1800" dirty="0"/>
              <a:t>        &lt;/</a:t>
            </a:r>
            <a:r>
              <a:rPr lang="en-US" sz="1800" dirty="0" err="1"/>
              <a:t>ul</a:t>
            </a:r>
            <a:r>
              <a:rPr lang="en-US" sz="1800" dirty="0"/>
              <a:t>&gt;</a:t>
            </a:r>
          </a:p>
          <a:p>
            <a:r>
              <a:rPr lang="en-US" sz="1800" dirty="0"/>
              <a:t>      &lt;/section&gt;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989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71C4-665D-6A74-36E4-9DEBAAD5B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B291D-6048-2E87-6EDD-EF45ED8B2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565785"/>
            <a:ext cx="4709160" cy="4749165"/>
          </a:xfrm>
        </p:spPr>
        <p:txBody>
          <a:bodyPr/>
          <a:lstStyle/>
          <a:p>
            <a:r>
              <a:rPr lang="en-US" sz="1600" dirty="0"/>
              <a:t>&lt;section&gt;</a:t>
            </a:r>
          </a:p>
          <a:p>
            <a:r>
              <a:rPr lang="en-US" sz="1600" dirty="0"/>
              <a:t>        &lt;h2&gt;Contact Us&lt;/h2&gt;</a:t>
            </a:r>
          </a:p>
          <a:p>
            <a:r>
              <a:rPr lang="en-US" sz="1600" dirty="0"/>
              <a:t>        &lt;form&gt;</a:t>
            </a:r>
          </a:p>
          <a:p>
            <a:r>
              <a:rPr lang="en-US" sz="1600" dirty="0"/>
              <a:t>          &lt;label for="name"&gt;Name:&lt;/label&gt;</a:t>
            </a:r>
          </a:p>
          <a:p>
            <a:r>
              <a:rPr lang="en-US" sz="1600" dirty="0"/>
              <a:t>          &lt;input type="text" id="name" name="name"&gt;&lt;</a:t>
            </a:r>
            <a:r>
              <a:rPr lang="en-US" sz="1600" dirty="0" err="1"/>
              <a:t>br</a:t>
            </a:r>
            <a:r>
              <a:rPr lang="en-US" sz="1600" dirty="0"/>
              <a:t>&gt;&lt;</a:t>
            </a:r>
            <a:r>
              <a:rPr lang="en-US" sz="1600" dirty="0" err="1"/>
              <a:t>br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  &lt;label for="email"&gt;Email:&lt;/label&gt;</a:t>
            </a:r>
          </a:p>
          <a:p>
            <a:r>
              <a:rPr lang="en-US" sz="1600" dirty="0"/>
              <a:t>          &lt;input type="email" id="email" name="email"&gt;&lt;</a:t>
            </a:r>
            <a:r>
              <a:rPr lang="en-US" sz="1600" dirty="0" err="1"/>
              <a:t>br</a:t>
            </a:r>
            <a:r>
              <a:rPr lang="en-US" sz="1600" dirty="0"/>
              <a:t>&gt;&lt;</a:t>
            </a:r>
            <a:r>
              <a:rPr lang="en-US" sz="1600" dirty="0" err="1"/>
              <a:t>br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  &lt;label for="message"&gt;Message:&lt;/label&gt;</a:t>
            </a:r>
          </a:p>
          <a:p>
            <a:r>
              <a:rPr lang="en-US" sz="1600" dirty="0"/>
              <a:t>          &lt;</a:t>
            </a:r>
            <a:r>
              <a:rPr lang="en-US" sz="1600" dirty="0" err="1"/>
              <a:t>textarea</a:t>
            </a:r>
            <a:r>
              <a:rPr lang="en-US" sz="1600" dirty="0"/>
              <a:t> id="message" name="message"&gt;&lt;/</a:t>
            </a:r>
            <a:r>
              <a:rPr lang="en-US" sz="1600" dirty="0" err="1"/>
              <a:t>textarea</a:t>
            </a:r>
            <a:r>
              <a:rPr lang="en-US" sz="1600" dirty="0"/>
              <a:t>&gt;&lt;</a:t>
            </a:r>
            <a:r>
              <a:rPr lang="en-US" sz="1600" dirty="0" err="1"/>
              <a:t>br</a:t>
            </a:r>
            <a:r>
              <a:rPr lang="en-US" sz="1600" dirty="0"/>
              <a:t>&gt;&lt;</a:t>
            </a:r>
            <a:r>
              <a:rPr lang="en-US" sz="1600" dirty="0" err="1"/>
              <a:t>br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  &lt;input type="submit" value="Submit"&gt;</a:t>
            </a:r>
          </a:p>
          <a:p>
            <a:r>
              <a:rPr lang="en-US" sz="1600" dirty="0"/>
              <a:t>        &lt;/form&gt;</a:t>
            </a:r>
          </a:p>
          <a:p>
            <a:r>
              <a:rPr lang="en-US" sz="1600" dirty="0"/>
              <a:t>      &lt;/section&gt;</a:t>
            </a:r>
          </a:p>
          <a:p>
            <a:r>
              <a:rPr lang="en-US" sz="1600" dirty="0"/>
              <a:t>    &lt;/main&gt;</a:t>
            </a:r>
          </a:p>
          <a:p>
            <a:r>
              <a:rPr lang="en-US" sz="1600" dirty="0"/>
              <a:t>&lt;footer&gt;</a:t>
            </a:r>
          </a:p>
          <a:p>
            <a:r>
              <a:rPr lang="en-US" sz="1600" dirty="0"/>
              <a:t>      &lt;p&gt;Copyright &amp;copy; 2023-#</a:t>
            </a:r>
            <a:r>
              <a:rPr lang="en-US" sz="1600" dirty="0" err="1"/>
              <a:t>codetown.All</a:t>
            </a:r>
            <a:r>
              <a:rPr lang="en-US" sz="1600" dirty="0"/>
              <a:t> Rights Reserved.&lt;</a:t>
            </a:r>
            <a:r>
              <a:rPr lang="en-US" sz="1600" dirty="0" err="1"/>
              <a:t>br</a:t>
            </a:r>
            <a:r>
              <a:rPr lang="en-US" sz="1600" dirty="0"/>
              <a:t>&gt;&lt;/</a:t>
            </a:r>
            <a:r>
              <a:rPr lang="en-US" sz="1600" dirty="0" err="1"/>
              <a:t>br</a:t>
            </a:r>
            <a:r>
              <a:rPr lang="en-US" sz="1600" dirty="0"/>
              <a:t>&gt;</a:t>
            </a:r>
          </a:p>
          <a:p>
            <a:r>
              <a:rPr lang="en-US" sz="1600" dirty="0"/>
              <a:t>Designed &amp; Developed by #codetown.&lt;/p&gt;</a:t>
            </a:r>
          </a:p>
          <a:p>
            <a:r>
              <a:rPr lang="en-US" sz="1600" dirty="0"/>
              <a:t>    &lt;/footer&gt;</a:t>
            </a:r>
          </a:p>
          <a:p>
            <a:r>
              <a:rPr lang="en-US" sz="1600" dirty="0"/>
              <a:t>  &lt;/body&gt;</a:t>
            </a:r>
          </a:p>
          <a:p>
            <a:r>
              <a:rPr lang="en-US" sz="1600" dirty="0"/>
              <a:t>&lt;/html&gt;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4E0CE-2F4B-DC9B-33D8-B5F4BC79BE07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4709160" y="565785"/>
            <a:ext cx="4434840" cy="5130165"/>
          </a:xfrm>
        </p:spPr>
        <p:txBody>
          <a:bodyPr/>
          <a:lstStyle/>
          <a:p>
            <a:r>
              <a:rPr lang="en-US" sz="1600" dirty="0"/>
              <a:t>import React from 'react';</a:t>
            </a:r>
          </a:p>
          <a:p>
            <a:r>
              <a:rPr lang="en-US" sz="1600" dirty="0"/>
              <a:t>import { Link } from 'react-router-</a:t>
            </a:r>
            <a:r>
              <a:rPr lang="en-US" sz="1600" dirty="0" err="1"/>
              <a:t>dom</a:t>
            </a:r>
            <a:r>
              <a:rPr lang="en-US" sz="1600" dirty="0"/>
              <a:t>';</a:t>
            </a:r>
          </a:p>
          <a:p>
            <a:endParaRPr lang="en-US" sz="1600" dirty="0"/>
          </a:p>
          <a:p>
            <a:r>
              <a:rPr lang="en-US" sz="1600" dirty="0"/>
              <a:t>const Navbar = () =&gt; {</a:t>
            </a:r>
          </a:p>
          <a:p>
            <a:r>
              <a:rPr lang="en-US" sz="1600" dirty="0"/>
              <a:t>  return (</a:t>
            </a:r>
          </a:p>
          <a:p>
            <a:r>
              <a:rPr lang="en-US" sz="1600" dirty="0"/>
              <a:t>    &lt;nav&gt;</a:t>
            </a:r>
          </a:p>
          <a:p>
            <a:r>
              <a:rPr lang="en-US" sz="1600" dirty="0"/>
              <a:t>      &lt;</a:t>
            </a:r>
            <a:r>
              <a:rPr lang="en-US" sz="1600" dirty="0" err="1"/>
              <a:t>ul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&lt;li&gt;&lt;Link to="/"&gt;Home&lt;/Link&gt;&lt;/li&gt;</a:t>
            </a:r>
          </a:p>
          <a:p>
            <a:r>
              <a:rPr lang="en-US" sz="1600" dirty="0"/>
              <a:t>        &lt;li&gt;&lt;Link to="/login"&gt;Login&lt;/Link&gt;&lt;/li&gt;</a:t>
            </a:r>
          </a:p>
          <a:p>
            <a:r>
              <a:rPr lang="en-US" sz="1600" dirty="0"/>
              <a:t>        &lt;li&gt;&lt;Link to="/register"&gt;Register&lt;/Link&gt;&lt;/li&gt;</a:t>
            </a:r>
          </a:p>
          <a:p>
            <a:r>
              <a:rPr lang="en-US" sz="1600" dirty="0"/>
              <a:t>        &lt;li&gt;&lt;Link to="/transfer"&gt;Transfer&lt;/Link&gt;&lt;/li&gt;</a:t>
            </a:r>
          </a:p>
          <a:p>
            <a:r>
              <a:rPr lang="en-US" sz="1600" dirty="0"/>
              <a:t>        &lt;li&gt;&lt;Link to="/history"&gt;Transaction History&lt;/Link&gt;&lt;/li&gt;</a:t>
            </a:r>
          </a:p>
          <a:p>
            <a:r>
              <a:rPr lang="en-US" sz="1600" dirty="0"/>
              <a:t>      &lt;/</a:t>
            </a:r>
            <a:r>
              <a:rPr lang="en-US" sz="1600" dirty="0" err="1"/>
              <a:t>ul</a:t>
            </a:r>
            <a:r>
              <a:rPr lang="en-US" sz="1600" dirty="0"/>
              <a:t>&gt;</a:t>
            </a:r>
          </a:p>
          <a:p>
            <a:r>
              <a:rPr lang="en-US" sz="1600" dirty="0"/>
              <a:t>    &lt;/nav&gt;</a:t>
            </a:r>
          </a:p>
          <a:p>
            <a:r>
              <a:rPr lang="en-US" sz="1600" dirty="0"/>
              <a:t>  );</a:t>
            </a:r>
          </a:p>
          <a:p>
            <a:r>
              <a:rPr lang="en-US" sz="1600" dirty="0"/>
              <a:t>};</a:t>
            </a:r>
          </a:p>
          <a:p>
            <a:endParaRPr lang="en-US" sz="1600" dirty="0"/>
          </a:p>
          <a:p>
            <a:r>
              <a:rPr lang="en-US" sz="1600" dirty="0"/>
              <a:t>export default Navbar;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67750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218C42-A5C3-EB54-8BA8-875B779BBF61}"/>
              </a:ext>
            </a:extLst>
          </p:cNvPr>
          <p:cNvSpPr txBox="1"/>
          <p:nvPr/>
        </p:nvSpPr>
        <p:spPr>
          <a:xfrm>
            <a:off x="0" y="590550"/>
            <a:ext cx="82296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import React, { </a:t>
            </a:r>
            <a:r>
              <a:rPr lang="en-US" sz="1600" dirty="0" err="1"/>
              <a:t>useState</a:t>
            </a:r>
            <a:r>
              <a:rPr lang="en-US" sz="1600" dirty="0"/>
              <a:t> } from 'react';</a:t>
            </a:r>
          </a:p>
          <a:p>
            <a:r>
              <a:rPr lang="en-US" sz="1600" dirty="0"/>
              <a:t>import { Link } from 'react-router-</a:t>
            </a:r>
            <a:r>
              <a:rPr lang="en-US" sz="1600" dirty="0" err="1"/>
              <a:t>dom</a:t>
            </a:r>
            <a:r>
              <a:rPr lang="en-US" sz="1600" dirty="0"/>
              <a:t>';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axios</a:t>
            </a:r>
            <a:r>
              <a:rPr lang="en-US" sz="1600" dirty="0"/>
              <a:t> from '</a:t>
            </a:r>
            <a:r>
              <a:rPr lang="en-US" sz="1600" dirty="0" err="1"/>
              <a:t>axios</a:t>
            </a:r>
            <a:r>
              <a:rPr lang="en-US" sz="1600" dirty="0"/>
              <a:t>';</a:t>
            </a:r>
          </a:p>
          <a:p>
            <a:endParaRPr lang="en-US" sz="1600" dirty="0"/>
          </a:p>
          <a:p>
            <a:r>
              <a:rPr lang="en-US" sz="1600" dirty="0"/>
              <a:t>const Login = () =&gt; {</a:t>
            </a:r>
          </a:p>
          <a:p>
            <a:r>
              <a:rPr lang="en-US" sz="1600" dirty="0"/>
              <a:t>  const [email, </a:t>
            </a:r>
            <a:r>
              <a:rPr lang="en-US" sz="1600" dirty="0" err="1"/>
              <a:t>setEmail</a:t>
            </a:r>
            <a:r>
              <a:rPr lang="en-US" sz="1600" dirty="0"/>
              <a:t>] = </a:t>
            </a:r>
            <a:r>
              <a:rPr lang="en-US" sz="1600" dirty="0" err="1"/>
              <a:t>useState</a:t>
            </a:r>
            <a:r>
              <a:rPr lang="en-US" sz="1600" dirty="0"/>
              <a:t>('');</a:t>
            </a:r>
          </a:p>
          <a:p>
            <a:r>
              <a:rPr lang="en-US" sz="1600" dirty="0"/>
              <a:t>  const [password, </a:t>
            </a:r>
            <a:r>
              <a:rPr lang="en-US" sz="1600" dirty="0" err="1"/>
              <a:t>setPassword</a:t>
            </a:r>
            <a:r>
              <a:rPr lang="en-US" sz="1600" dirty="0"/>
              <a:t>] = </a:t>
            </a:r>
            <a:r>
              <a:rPr lang="en-US" sz="1600" dirty="0" err="1"/>
              <a:t>useState</a:t>
            </a:r>
            <a:r>
              <a:rPr lang="en-US" sz="1600" dirty="0"/>
              <a:t>('');</a:t>
            </a:r>
          </a:p>
          <a:p>
            <a:endParaRPr lang="en-US" sz="1600" dirty="0"/>
          </a:p>
          <a:p>
            <a:r>
              <a:rPr lang="en-US" sz="1600" dirty="0"/>
              <a:t>  const </a:t>
            </a:r>
            <a:r>
              <a:rPr lang="en-US" sz="1600" dirty="0" err="1"/>
              <a:t>handleSubmit</a:t>
            </a:r>
            <a:r>
              <a:rPr lang="en-US" sz="1600" dirty="0"/>
              <a:t> = async (e) =&gt; 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e.preventDefault</a:t>
            </a:r>
            <a:r>
              <a:rPr lang="en-US" sz="1600" dirty="0"/>
              <a:t>();</a:t>
            </a:r>
          </a:p>
          <a:p>
            <a:r>
              <a:rPr lang="en-US" sz="1600" dirty="0"/>
              <a:t>    try {</a:t>
            </a:r>
          </a:p>
          <a:p>
            <a:r>
              <a:rPr lang="en-US" sz="1600" dirty="0"/>
              <a:t>      const response = await </a:t>
            </a:r>
            <a:r>
              <a:rPr lang="en-US" sz="1600" dirty="0" err="1"/>
              <a:t>axios.post</a:t>
            </a:r>
            <a:r>
              <a:rPr lang="en-US" sz="1600" dirty="0"/>
              <a:t>('/</a:t>
            </a:r>
            <a:r>
              <a:rPr lang="en-US" sz="1600" dirty="0" err="1"/>
              <a:t>api</a:t>
            </a:r>
            <a:r>
              <a:rPr lang="en-US" sz="1600" dirty="0"/>
              <a:t>/login', { email, password });</a:t>
            </a:r>
          </a:p>
          <a:p>
            <a:r>
              <a:rPr lang="en-US" sz="1600" dirty="0"/>
              <a:t>      console.log(</a:t>
            </a:r>
            <a:r>
              <a:rPr lang="en-US" sz="1600" dirty="0" err="1"/>
              <a:t>response.data</a:t>
            </a:r>
            <a:r>
              <a:rPr lang="en-US" sz="1600" dirty="0"/>
              <a:t>);</a:t>
            </a:r>
          </a:p>
          <a:p>
            <a:r>
              <a:rPr lang="en-US" sz="1600" dirty="0"/>
              <a:t>    } catch (error) {</a:t>
            </a:r>
          </a:p>
          <a:p>
            <a:r>
              <a:rPr lang="en-US" sz="1600" dirty="0"/>
              <a:t>      console.log(error);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};</a:t>
            </a:r>
          </a:p>
          <a:p>
            <a:endParaRPr lang="en-US" sz="1100" dirty="0"/>
          </a:p>
          <a:p>
            <a:r>
              <a:rPr lang="en-US" sz="1100" dirty="0"/>
              <a:t>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156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0ADBA-9577-5EAE-CDF1-F8CA4BA90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3D884-1ABC-DE78-3337-3DCB2465E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133351"/>
            <a:ext cx="4953000" cy="5247590"/>
          </a:xfrm>
        </p:spPr>
        <p:txBody>
          <a:bodyPr/>
          <a:lstStyle/>
          <a:p>
            <a:r>
              <a:rPr lang="en-US" sz="1700" dirty="0"/>
              <a:t>return (</a:t>
            </a:r>
          </a:p>
          <a:p>
            <a:r>
              <a:rPr lang="en-US" sz="1700" dirty="0"/>
              <a:t>    &lt;form </a:t>
            </a:r>
            <a:r>
              <a:rPr lang="en-US" sz="1700" dirty="0" err="1"/>
              <a:t>onSubmit</a:t>
            </a:r>
            <a:r>
              <a:rPr lang="en-US" sz="1700" dirty="0"/>
              <a:t>={</a:t>
            </a:r>
            <a:r>
              <a:rPr lang="en-US" sz="1700" dirty="0" err="1"/>
              <a:t>handleSubmit</a:t>
            </a:r>
            <a:r>
              <a:rPr lang="en-US" sz="1700" dirty="0"/>
              <a:t>}&gt;</a:t>
            </a:r>
          </a:p>
          <a:p>
            <a:r>
              <a:rPr lang="en-US" sz="1700" dirty="0"/>
              <a:t>      &lt;label&gt;</a:t>
            </a:r>
          </a:p>
          <a:p>
            <a:r>
              <a:rPr lang="en-US" sz="1700" dirty="0"/>
              <a:t>        Email</a:t>
            </a:r>
          </a:p>
          <a:p>
            <a:r>
              <a:rPr lang="en-US" sz="1700" dirty="0"/>
              <a:t>        &lt;input type="email" value={email} </a:t>
            </a:r>
            <a:r>
              <a:rPr lang="en-US" sz="1700" dirty="0" err="1"/>
              <a:t>onChange</a:t>
            </a:r>
            <a:r>
              <a:rPr lang="en-US" sz="1700" dirty="0"/>
              <a:t>={(e) =&gt; </a:t>
            </a:r>
            <a:r>
              <a:rPr lang="en-US" sz="1700" dirty="0" err="1"/>
              <a:t>setEmail</a:t>
            </a:r>
            <a:r>
              <a:rPr lang="en-US" sz="1700" dirty="0"/>
              <a:t>(</a:t>
            </a:r>
            <a:r>
              <a:rPr lang="en-US" sz="1700" dirty="0" err="1"/>
              <a:t>e.target.value</a:t>
            </a:r>
            <a:r>
              <a:rPr lang="en-US" sz="1700" dirty="0"/>
              <a:t>)} /&gt;</a:t>
            </a:r>
          </a:p>
          <a:p>
            <a:r>
              <a:rPr lang="en-US" sz="1700" dirty="0"/>
              <a:t>      &lt;/label&gt;</a:t>
            </a:r>
          </a:p>
          <a:p>
            <a:r>
              <a:rPr lang="en-US" sz="1700" dirty="0"/>
              <a:t>      &lt;label&gt;</a:t>
            </a:r>
          </a:p>
          <a:p>
            <a:r>
              <a:rPr lang="en-US" sz="1700" dirty="0"/>
              <a:t>        Password</a:t>
            </a:r>
          </a:p>
          <a:p>
            <a:r>
              <a:rPr lang="en-US" sz="1700" dirty="0"/>
              <a:t>        &lt;input type="password" value={password} </a:t>
            </a:r>
            <a:r>
              <a:rPr lang="en-US" sz="1700" dirty="0" err="1"/>
              <a:t>onChange</a:t>
            </a:r>
            <a:r>
              <a:rPr lang="en-US" sz="1700" dirty="0"/>
              <a:t>={(e) =&gt; </a:t>
            </a:r>
            <a:r>
              <a:rPr lang="en-US" sz="1700" dirty="0" err="1"/>
              <a:t>setPassword</a:t>
            </a:r>
            <a:r>
              <a:rPr lang="en-US" sz="1700" dirty="0"/>
              <a:t>(</a:t>
            </a:r>
            <a:r>
              <a:rPr lang="en-US" sz="1700" dirty="0" err="1"/>
              <a:t>e.target.value</a:t>
            </a:r>
            <a:r>
              <a:rPr lang="en-US" sz="1700" dirty="0"/>
              <a:t>)} /&gt;</a:t>
            </a:r>
          </a:p>
          <a:p>
            <a:r>
              <a:rPr lang="en-US" sz="1700" dirty="0"/>
              <a:t>      &lt;/label&gt;</a:t>
            </a:r>
          </a:p>
          <a:p>
            <a:r>
              <a:rPr lang="en-US" sz="1700" dirty="0"/>
              <a:t>      &lt;button type="submit"&gt;Login&lt;/button&gt;</a:t>
            </a:r>
          </a:p>
          <a:p>
            <a:r>
              <a:rPr lang="en-US" sz="1700" dirty="0"/>
              <a:t>      &lt;p&gt;Don't have an account? &lt;Link to="/register"&gt;Register here.&lt;/Link&gt;&lt;/p&gt;</a:t>
            </a:r>
          </a:p>
          <a:p>
            <a:r>
              <a:rPr lang="en-US" sz="1700" dirty="0"/>
              <a:t>    &lt;/form&gt;</a:t>
            </a:r>
          </a:p>
          <a:p>
            <a:r>
              <a:rPr lang="en-US" sz="1700" dirty="0"/>
              <a:t>  );</a:t>
            </a:r>
          </a:p>
          <a:p>
            <a:r>
              <a:rPr lang="en-US" sz="1700" dirty="0"/>
              <a:t>};</a:t>
            </a:r>
          </a:p>
          <a:p>
            <a:r>
              <a:rPr lang="en-US" sz="1700" dirty="0"/>
              <a:t>export default Login;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4E13C-294F-2F1B-2941-7AAB0B23E0D2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4709160" y="133351"/>
            <a:ext cx="4434838" cy="7420629"/>
          </a:xfrm>
        </p:spPr>
        <p:txBody>
          <a:bodyPr/>
          <a:lstStyle/>
          <a:p>
            <a:r>
              <a:rPr lang="en-US" dirty="0"/>
              <a:t>import React, { </a:t>
            </a:r>
            <a:r>
              <a:rPr lang="en-US" dirty="0" err="1"/>
              <a:t>useState</a:t>
            </a:r>
            <a:r>
              <a:rPr lang="en-US" dirty="0"/>
              <a:t> } from 'react';</a:t>
            </a:r>
          </a:p>
          <a:p>
            <a:r>
              <a:rPr lang="en-US" dirty="0"/>
              <a:t>import </a:t>
            </a:r>
            <a:r>
              <a:rPr lang="en-US" dirty="0" err="1"/>
              <a:t>axios</a:t>
            </a:r>
            <a:r>
              <a:rPr lang="en-US" dirty="0"/>
              <a:t> from '</a:t>
            </a:r>
            <a:r>
              <a:rPr lang="en-US" dirty="0" err="1"/>
              <a:t>axios</a:t>
            </a:r>
            <a:r>
              <a:rPr lang="en-US" dirty="0"/>
              <a:t>';</a:t>
            </a:r>
          </a:p>
          <a:p>
            <a:endParaRPr lang="en-US" dirty="0"/>
          </a:p>
          <a:p>
            <a:r>
              <a:rPr lang="en-US" dirty="0"/>
              <a:t>const Transfer = () =&gt; {</a:t>
            </a:r>
          </a:p>
          <a:p>
            <a:r>
              <a:rPr lang="en-US" dirty="0"/>
              <a:t>  const [recipient, </a:t>
            </a:r>
            <a:r>
              <a:rPr lang="en-US" dirty="0" err="1"/>
              <a:t>setRecipient</a:t>
            </a:r>
            <a:r>
              <a:rPr lang="en-US" dirty="0"/>
              <a:t>] = </a:t>
            </a:r>
            <a:r>
              <a:rPr lang="en-US" dirty="0" err="1"/>
              <a:t>useState</a:t>
            </a:r>
            <a:r>
              <a:rPr lang="en-US" dirty="0"/>
              <a:t>('');</a:t>
            </a:r>
          </a:p>
          <a:p>
            <a:r>
              <a:rPr lang="en-US" dirty="0"/>
              <a:t>  const [amount, </a:t>
            </a:r>
            <a:r>
              <a:rPr lang="en-US" dirty="0" err="1"/>
              <a:t>setAmount</a:t>
            </a:r>
            <a:r>
              <a:rPr lang="en-US" dirty="0"/>
              <a:t>] = </a:t>
            </a:r>
            <a:r>
              <a:rPr lang="en-US" dirty="0" err="1"/>
              <a:t>useState</a:t>
            </a:r>
            <a:r>
              <a:rPr lang="en-US" dirty="0"/>
              <a:t>(0);</a:t>
            </a:r>
          </a:p>
          <a:p>
            <a:endParaRPr lang="en-US" dirty="0"/>
          </a:p>
          <a:p>
            <a:r>
              <a:rPr lang="en-US" dirty="0"/>
              <a:t>  const </a:t>
            </a:r>
            <a:r>
              <a:rPr lang="en-US" dirty="0" err="1"/>
              <a:t>handleSubmit</a:t>
            </a:r>
            <a:r>
              <a:rPr lang="en-US" dirty="0"/>
              <a:t> = async (e) =&gt; {</a:t>
            </a:r>
          </a:p>
          <a:p>
            <a:r>
              <a:rPr lang="en-US" dirty="0"/>
              <a:t>    </a:t>
            </a:r>
            <a:r>
              <a:rPr lang="en-US" dirty="0" err="1"/>
              <a:t>e.preventDefault</a:t>
            </a:r>
            <a:r>
              <a:rPr lang="en-US" dirty="0"/>
              <a:t>();</a:t>
            </a:r>
          </a:p>
          <a:p>
            <a:r>
              <a:rPr lang="en-US" dirty="0"/>
              <a:t>    try {</a:t>
            </a:r>
          </a:p>
          <a:p>
            <a:r>
              <a:rPr lang="en-US" dirty="0"/>
              <a:t>      const response = await </a:t>
            </a:r>
            <a:r>
              <a:rPr lang="en-US" dirty="0" err="1"/>
              <a:t>axios.post</a:t>
            </a:r>
            <a:r>
              <a:rPr lang="en-US" dirty="0"/>
              <a:t>('/</a:t>
            </a:r>
            <a:r>
              <a:rPr lang="en-US" dirty="0" err="1"/>
              <a:t>api</a:t>
            </a:r>
            <a:r>
              <a:rPr lang="en-US" dirty="0"/>
              <a:t>/transfer', { recipient, amount });</a:t>
            </a:r>
          </a:p>
          <a:p>
            <a:r>
              <a:rPr lang="en-US" dirty="0"/>
              <a:t>      console.log(</a:t>
            </a:r>
            <a:r>
              <a:rPr lang="en-US" dirty="0" err="1"/>
              <a:t>response.data</a:t>
            </a:r>
            <a:r>
              <a:rPr lang="en-US" dirty="0"/>
              <a:t>);</a:t>
            </a:r>
          </a:p>
          <a:p>
            <a:r>
              <a:rPr lang="en-US" dirty="0"/>
              <a:t>    } catch (error) {</a:t>
            </a:r>
          </a:p>
          <a:p>
            <a:r>
              <a:rPr lang="en-US" dirty="0"/>
              <a:t>      console.log(error);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};</a:t>
            </a:r>
          </a:p>
          <a:p>
            <a:endParaRPr lang="en-US" dirty="0"/>
          </a:p>
          <a:p>
            <a:r>
              <a:rPr lang="en-US" dirty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299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19EA1-5F86-2FE3-0ADD-03479A21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FA97A-E7A6-4542-6876-8664A71B0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1"/>
            <a:ext cx="4709160" cy="4933949"/>
          </a:xfrm>
        </p:spPr>
        <p:txBody>
          <a:bodyPr/>
          <a:lstStyle/>
          <a:p>
            <a:r>
              <a:rPr lang="en-US" dirty="0"/>
              <a:t>return (</a:t>
            </a:r>
          </a:p>
          <a:p>
            <a:r>
              <a:rPr lang="en-US" dirty="0"/>
              <a:t>    &lt;form </a:t>
            </a:r>
            <a:r>
              <a:rPr lang="en-US" dirty="0" err="1"/>
              <a:t>onSubmit</a:t>
            </a:r>
            <a:r>
              <a:rPr lang="en-US" dirty="0"/>
              <a:t>={</a:t>
            </a:r>
            <a:r>
              <a:rPr lang="en-US" dirty="0" err="1"/>
              <a:t>handleSubmit</a:t>
            </a:r>
            <a:r>
              <a:rPr lang="en-US" dirty="0"/>
              <a:t>}&gt;</a:t>
            </a:r>
          </a:p>
          <a:p>
            <a:r>
              <a:rPr lang="en-US" dirty="0"/>
              <a:t>      &lt;label&gt;</a:t>
            </a:r>
          </a:p>
          <a:p>
            <a:r>
              <a:rPr lang="en-US" dirty="0"/>
              <a:t>        Recipient</a:t>
            </a:r>
          </a:p>
          <a:p>
            <a:r>
              <a:rPr lang="en-US" dirty="0"/>
              <a:t>        &lt;input type="text" value={recipient} </a:t>
            </a:r>
            <a:r>
              <a:rPr lang="en-US" dirty="0" err="1"/>
              <a:t>onChange</a:t>
            </a:r>
            <a:r>
              <a:rPr lang="en-US" dirty="0"/>
              <a:t>={(e) =&gt; </a:t>
            </a:r>
            <a:r>
              <a:rPr lang="en-US" dirty="0" err="1"/>
              <a:t>setRecipient</a:t>
            </a:r>
            <a:r>
              <a:rPr lang="en-US" dirty="0"/>
              <a:t>(</a:t>
            </a:r>
            <a:r>
              <a:rPr lang="en-US" dirty="0" err="1"/>
              <a:t>e.target.value</a:t>
            </a:r>
            <a:r>
              <a:rPr lang="en-US" dirty="0"/>
              <a:t>)} /&gt;</a:t>
            </a:r>
          </a:p>
          <a:p>
            <a:r>
              <a:rPr lang="en-US" dirty="0"/>
              <a:t>      &lt;/label&gt;</a:t>
            </a:r>
          </a:p>
          <a:p>
            <a:r>
              <a:rPr lang="en-US" dirty="0"/>
              <a:t>      &lt;label&gt;</a:t>
            </a:r>
          </a:p>
          <a:p>
            <a:r>
              <a:rPr lang="en-US" dirty="0"/>
              <a:t>        Amount</a:t>
            </a:r>
          </a:p>
          <a:p>
            <a:r>
              <a:rPr lang="en-US" dirty="0"/>
              <a:t>        &lt;input type="number" value={amount} </a:t>
            </a:r>
            <a:r>
              <a:rPr lang="en-US" dirty="0" err="1"/>
              <a:t>onChange</a:t>
            </a:r>
            <a:r>
              <a:rPr lang="en-US" dirty="0"/>
              <a:t>={(e) =&gt; </a:t>
            </a:r>
            <a:r>
              <a:rPr lang="en-US" dirty="0" err="1"/>
              <a:t>setAmount</a:t>
            </a:r>
            <a:r>
              <a:rPr lang="en-US" dirty="0"/>
              <a:t>(</a:t>
            </a:r>
            <a:r>
              <a:rPr lang="en-US" dirty="0" err="1"/>
              <a:t>e.target.value</a:t>
            </a:r>
            <a:r>
              <a:rPr lang="en-US" dirty="0"/>
              <a:t>)} /&gt;</a:t>
            </a:r>
          </a:p>
          <a:p>
            <a:r>
              <a:rPr lang="en-US" dirty="0"/>
              <a:t>      &lt;/label&gt;</a:t>
            </a:r>
          </a:p>
          <a:p>
            <a:r>
              <a:rPr lang="en-US" dirty="0"/>
              <a:t>      &lt;button type="submit"&gt;Transfer&lt;/button&gt;</a:t>
            </a:r>
          </a:p>
          <a:p>
            <a:r>
              <a:rPr lang="en-US" dirty="0"/>
              <a:t>    &lt;/form&gt;</a:t>
            </a:r>
          </a:p>
          <a:p>
            <a:r>
              <a:rPr lang="en-US" dirty="0"/>
              <a:t>  );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export default Transfer;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EB583-4A84-8982-CAC2-8BD7F07B8CF8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4709160" y="1"/>
            <a:ext cx="4434840" cy="5143499"/>
          </a:xfrm>
        </p:spPr>
        <p:txBody>
          <a:bodyPr/>
          <a:lstStyle/>
          <a:p>
            <a:r>
              <a:rPr lang="en-US" sz="1700" dirty="0"/>
              <a:t>import React, { </a:t>
            </a:r>
            <a:r>
              <a:rPr lang="en-US" sz="1700" dirty="0" err="1"/>
              <a:t>useEffect</a:t>
            </a:r>
            <a:r>
              <a:rPr lang="en-US" sz="1700" dirty="0"/>
              <a:t>, </a:t>
            </a:r>
            <a:r>
              <a:rPr lang="en-US" sz="1700" dirty="0" err="1"/>
              <a:t>useState</a:t>
            </a:r>
            <a:r>
              <a:rPr lang="en-US" sz="1700" dirty="0"/>
              <a:t> } from 'react';</a:t>
            </a:r>
          </a:p>
          <a:p>
            <a:r>
              <a:rPr lang="en-US" sz="1700" dirty="0"/>
              <a:t>import </a:t>
            </a:r>
            <a:r>
              <a:rPr lang="en-US" sz="1700" dirty="0" err="1"/>
              <a:t>axios</a:t>
            </a:r>
            <a:r>
              <a:rPr lang="en-US" sz="1700" dirty="0"/>
              <a:t> from '</a:t>
            </a:r>
            <a:r>
              <a:rPr lang="en-US" sz="1700" dirty="0" err="1"/>
              <a:t>axios</a:t>
            </a:r>
            <a:r>
              <a:rPr lang="en-US" sz="1700" dirty="0"/>
              <a:t>';</a:t>
            </a:r>
          </a:p>
          <a:p>
            <a:endParaRPr lang="en-US" sz="1700" dirty="0"/>
          </a:p>
          <a:p>
            <a:r>
              <a:rPr lang="en-US" sz="1700" dirty="0"/>
              <a:t>const </a:t>
            </a:r>
            <a:r>
              <a:rPr lang="en-US" sz="1700" dirty="0" err="1"/>
              <a:t>TransactionHistory</a:t>
            </a:r>
            <a:r>
              <a:rPr lang="en-US" sz="1700" dirty="0"/>
              <a:t> = () =&gt; {</a:t>
            </a:r>
          </a:p>
          <a:p>
            <a:r>
              <a:rPr lang="en-US" sz="1700" dirty="0"/>
              <a:t>  const [transactions, </a:t>
            </a:r>
            <a:r>
              <a:rPr lang="en-US" sz="1700" dirty="0" err="1"/>
              <a:t>setTransactions</a:t>
            </a:r>
            <a:r>
              <a:rPr lang="en-US" sz="1700" dirty="0"/>
              <a:t>] = </a:t>
            </a:r>
            <a:r>
              <a:rPr lang="en-US" sz="1700" dirty="0" err="1"/>
              <a:t>useState</a:t>
            </a:r>
            <a:r>
              <a:rPr lang="en-US" sz="1700" dirty="0"/>
              <a:t>([]);</a:t>
            </a:r>
          </a:p>
          <a:p>
            <a:endParaRPr lang="en-US" sz="1700" dirty="0"/>
          </a:p>
          <a:p>
            <a:r>
              <a:rPr lang="en-US" sz="1700" dirty="0"/>
              <a:t>  </a:t>
            </a:r>
            <a:r>
              <a:rPr lang="en-US" sz="1700" dirty="0" err="1"/>
              <a:t>useEffect</a:t>
            </a:r>
            <a:r>
              <a:rPr lang="en-US" sz="1700" dirty="0"/>
              <a:t>(() =&gt; {</a:t>
            </a:r>
          </a:p>
          <a:p>
            <a:r>
              <a:rPr lang="en-US" sz="1700" dirty="0"/>
              <a:t>    const </a:t>
            </a:r>
            <a:r>
              <a:rPr lang="en-US" sz="1700" dirty="0" err="1"/>
              <a:t>fetchTransactions</a:t>
            </a:r>
            <a:r>
              <a:rPr lang="en-US" sz="1700" dirty="0"/>
              <a:t> = async () =&gt; {</a:t>
            </a:r>
          </a:p>
          <a:p>
            <a:r>
              <a:rPr lang="en-US" sz="1700" dirty="0"/>
              <a:t>      try {</a:t>
            </a:r>
          </a:p>
          <a:p>
            <a:r>
              <a:rPr lang="en-US" sz="1700" dirty="0"/>
              <a:t>        const response = await </a:t>
            </a:r>
            <a:r>
              <a:rPr lang="en-US" sz="1700" dirty="0" err="1"/>
              <a:t>axios.get</a:t>
            </a:r>
            <a:r>
              <a:rPr lang="en-US" sz="1700" dirty="0"/>
              <a:t>('/</a:t>
            </a:r>
            <a:r>
              <a:rPr lang="en-US" sz="1700" dirty="0" err="1"/>
              <a:t>api</a:t>
            </a:r>
            <a:r>
              <a:rPr lang="en-US" sz="1700" dirty="0"/>
              <a:t>/transactions');</a:t>
            </a:r>
          </a:p>
          <a:p>
            <a:r>
              <a:rPr lang="en-US" sz="1700" dirty="0"/>
              <a:t>        </a:t>
            </a:r>
            <a:r>
              <a:rPr lang="en-US" sz="1700" dirty="0" err="1"/>
              <a:t>setTransactions</a:t>
            </a:r>
            <a:r>
              <a:rPr lang="en-US" sz="1700" dirty="0"/>
              <a:t>(</a:t>
            </a:r>
            <a:r>
              <a:rPr lang="en-US" sz="1700" dirty="0" err="1"/>
              <a:t>response.data</a:t>
            </a:r>
            <a:r>
              <a:rPr lang="en-US" sz="1700" dirty="0"/>
              <a:t>);</a:t>
            </a:r>
          </a:p>
          <a:p>
            <a:r>
              <a:rPr lang="en-US" sz="1700" dirty="0"/>
              <a:t>      } catch (error) {</a:t>
            </a:r>
          </a:p>
          <a:p>
            <a:r>
              <a:rPr lang="en-US" sz="1700" dirty="0"/>
              <a:t>        console.log(error);</a:t>
            </a:r>
          </a:p>
          <a:p>
            <a:r>
              <a:rPr lang="en-US" sz="1700" dirty="0"/>
              <a:t>      }</a:t>
            </a:r>
          </a:p>
          <a:p>
            <a:r>
              <a:rPr lang="en-US" sz="1700" dirty="0"/>
              <a:t>    };</a:t>
            </a:r>
          </a:p>
          <a:p>
            <a:r>
              <a:rPr lang="en-US" sz="1700" dirty="0"/>
              <a:t>    </a:t>
            </a:r>
            <a:r>
              <a:rPr lang="en-US" sz="1700" dirty="0" err="1"/>
              <a:t>fetchTransactions</a:t>
            </a:r>
            <a:r>
              <a:rPr lang="en-US" sz="1700" dirty="0"/>
              <a:t>();</a:t>
            </a:r>
          </a:p>
          <a:p>
            <a:r>
              <a:rPr lang="en-US" sz="1700" dirty="0"/>
              <a:t>  }, []);</a:t>
            </a:r>
          </a:p>
          <a:p>
            <a:r>
              <a:rPr lang="en-US" sz="1700" dirty="0"/>
              <a:t> return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54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3A8B3-A65A-FE75-BEF7-4C27AB206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FDC61-C841-DB82-CC56-6983B4A02A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AAE407-655B-41FB-58D2-0BC4D40F2D4D}"/>
              </a:ext>
            </a:extLst>
          </p:cNvPr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F5EEA0-5797-A0E2-98E1-A5D53A7A6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835"/>
            <a:ext cx="9144000" cy="486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42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303A38-8259-6604-5FFE-F45E71CA3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788"/>
            <a:ext cx="9144000" cy="487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938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521EAA-6C30-FAB9-3B74-364BF860D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1"/>
            <a:ext cx="9144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57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85633D-BCB1-F730-86FE-73A3D839E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36918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C80560-C78F-FA7F-50CD-71ADA401D210}"/>
              </a:ext>
            </a:extLst>
          </p:cNvPr>
          <p:cNvSpPr txBox="1"/>
          <p:nvPr/>
        </p:nvSpPr>
        <p:spPr>
          <a:xfrm>
            <a:off x="125730" y="388620"/>
            <a:ext cx="665226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HOME-</a:t>
            </a:r>
          </a:p>
        </p:txBody>
      </p:sp>
    </p:spTree>
    <p:extLst>
      <p:ext uri="{BB962C8B-B14F-4D97-AF65-F5344CB8AC3E}">
        <p14:creationId xmlns:p14="http://schemas.microsoft.com/office/powerpoint/2010/main" val="3017742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95" y="813892"/>
            <a:ext cx="2139315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-280" dirty="0">
                <a:solidFill>
                  <a:srgbClr val="C78B31"/>
                </a:solidFill>
                <a:latin typeface="Verdana"/>
                <a:cs typeface="Verdana"/>
              </a:rPr>
              <a:t>Website </a:t>
            </a:r>
            <a:r>
              <a:rPr sz="1800" spc="-275" dirty="0">
                <a:solidFill>
                  <a:srgbClr val="C78B31"/>
                </a:solidFill>
                <a:latin typeface="Verdana"/>
                <a:cs typeface="Verdana"/>
              </a:rPr>
              <a:t>using</a:t>
            </a:r>
            <a:r>
              <a:rPr sz="1800" spc="-105" dirty="0">
                <a:solidFill>
                  <a:srgbClr val="C78B31"/>
                </a:solidFill>
                <a:latin typeface="Verdana"/>
                <a:cs typeface="Verdana"/>
              </a:rPr>
              <a:t> </a:t>
            </a:r>
            <a:r>
              <a:rPr sz="1800" spc="-285" dirty="0">
                <a:solidFill>
                  <a:srgbClr val="C78B31"/>
                </a:solidFill>
                <a:latin typeface="Verdana"/>
                <a:cs typeface="Verdana"/>
              </a:rPr>
              <a:t>react.js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7106" y="1270507"/>
            <a:ext cx="4216400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tabLst>
                <a:tab pos="114935" algn="l"/>
              </a:tabLst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React</a:t>
            </a:r>
            <a:r>
              <a:rPr sz="14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4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4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imes New Roman"/>
                <a:cs typeface="Times New Roman"/>
              </a:rPr>
              <a:t>popular</a:t>
            </a:r>
            <a:r>
              <a:rPr sz="14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JavaScript</a:t>
            </a:r>
            <a:r>
              <a:rPr sz="14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library</a:t>
            </a:r>
            <a:r>
              <a:rPr sz="1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r>
              <a:rPr sz="14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building</a:t>
            </a:r>
            <a:r>
              <a:rPr sz="14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160" dirty="0">
                <a:solidFill>
                  <a:srgbClr val="FFFFFF"/>
                </a:solidFill>
                <a:latin typeface="Verdana"/>
                <a:cs typeface="Verdana"/>
              </a:rPr>
              <a:t>interfaces 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(Uls)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85" dirty="0">
                <a:solidFill>
                  <a:srgbClr val="FFFFFF"/>
                </a:solidFill>
                <a:latin typeface="Verdana"/>
                <a:cs typeface="Verdana"/>
              </a:rPr>
              <a:t>web 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applications.</a:t>
            </a:r>
            <a:endParaRPr sz="1400" dirty="0">
              <a:latin typeface="Verdana"/>
              <a:cs typeface="Verdana"/>
            </a:endParaRPr>
          </a:p>
          <a:p>
            <a:pPr marL="12700" marR="238760">
              <a:lnSpc>
                <a:spcPct val="100000"/>
              </a:lnSpc>
              <a:buChar char="•"/>
              <a:tabLst>
                <a:tab pos="114935" algn="l"/>
              </a:tabLst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React</a:t>
            </a:r>
            <a:r>
              <a:rPr sz="14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1400" spc="-30" dirty="0">
                <a:solidFill>
                  <a:srgbClr val="FFFFFF"/>
                </a:solidFill>
                <a:latin typeface="Times New Roman"/>
                <a:cs typeface="Times New Roman"/>
              </a:rPr>
              <a:t>widely</a:t>
            </a:r>
            <a:r>
              <a:rPr sz="14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r>
              <a:rPr sz="1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4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web</a:t>
            </a:r>
            <a:r>
              <a:rPr sz="14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development</a:t>
            </a:r>
            <a:r>
              <a:rPr sz="1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due</a:t>
            </a:r>
            <a:r>
              <a:rPr sz="1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its</a:t>
            </a:r>
            <a:r>
              <a:rPr sz="14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fast 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rendering 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capabilities </a:t>
            </a:r>
            <a:r>
              <a:rPr sz="1400" spc="-18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ability 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400" spc="-165" dirty="0">
                <a:solidFill>
                  <a:srgbClr val="FFFFFF"/>
                </a:solidFill>
                <a:latin typeface="Verdana"/>
                <a:cs typeface="Verdana"/>
              </a:rPr>
              <a:t>handle </a:t>
            </a:r>
            <a:r>
              <a:rPr sz="1400" spc="-170" dirty="0">
                <a:solidFill>
                  <a:srgbClr val="FFFFFF"/>
                </a:solidFill>
                <a:latin typeface="Verdana"/>
                <a:cs typeface="Verdana"/>
              </a:rPr>
              <a:t>complex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UI  </a:t>
            </a:r>
            <a:r>
              <a:rPr sz="1400" spc="-175" dirty="0">
                <a:solidFill>
                  <a:srgbClr val="FFFFFF"/>
                </a:solidFill>
                <a:latin typeface="Verdana"/>
                <a:cs typeface="Verdana"/>
              </a:rPr>
              <a:t>components.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67200" y="242341"/>
            <a:ext cx="4876800" cy="4901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795743"/>
              </p:ext>
            </p:extLst>
          </p:nvPr>
        </p:nvGraphicFramePr>
        <p:xfrm>
          <a:off x="0" y="2571749"/>
          <a:ext cx="4724400" cy="25717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0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742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LMS</a:t>
                      </a:r>
                      <a:r>
                        <a:rPr sz="1400" b="1" spc="-45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Username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38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i="0" dirty="0">
                          <a:solidFill>
                            <a:schemeClr val="bg1"/>
                          </a:solidFill>
                          <a:effectLst/>
                          <a:latin typeface="EB Garamond" pitchFamily="2" charset="0"/>
                        </a:rPr>
                        <a:t>2115a920</a:t>
                      </a:r>
                      <a:endParaRPr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GOKULA KRISHNAN A </a:t>
                      </a:r>
                      <a:endParaRPr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A9</a:t>
                      </a:r>
                      <a:endParaRPr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8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2115a921</a:t>
                      </a:r>
                      <a:endParaRPr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GOKULNATH K</a:t>
                      </a:r>
                      <a:endParaRPr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A9</a:t>
                      </a:r>
                      <a:endParaRPr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928488"/>
                  </a:ext>
                </a:extLst>
              </a:tr>
              <a:tr h="4768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i="0" dirty="0">
                          <a:solidFill>
                            <a:schemeClr val="bg1"/>
                          </a:solidFill>
                          <a:effectLst/>
                          <a:latin typeface="EB Garamond" pitchFamily="2" charset="0"/>
                        </a:rPr>
                        <a:t>2115a941</a:t>
                      </a:r>
                      <a:endParaRPr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RAMVILAS H</a:t>
                      </a:r>
                      <a:endParaRPr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A9</a:t>
                      </a:r>
                      <a:endParaRPr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8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2115a930</a:t>
                      </a:r>
                      <a:endParaRPr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dirty="0">
                          <a:solidFill>
                            <a:schemeClr val="bg1"/>
                          </a:solidFill>
                        </a:rPr>
                        <a:t>KARTHIKEYAN B</a:t>
                      </a:r>
                      <a:endParaRPr lang="zh-CN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A9</a:t>
                      </a:r>
                      <a:endParaRPr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D63172-5F88-2737-823E-D74E6C05E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95350"/>
            <a:ext cx="6366509" cy="306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00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D7AFF9-4F9B-E49C-0CC1-DC44AF1BA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265"/>
            <a:ext cx="9144000" cy="490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20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ADB65A-9733-F809-FDB3-206E9FE4E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0071"/>
            <a:ext cx="9144000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18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00C8F4-C87E-5A00-240D-C97F75251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0874"/>
            <a:ext cx="9144000" cy="206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23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95" y="833374"/>
            <a:ext cx="150177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145" dirty="0">
                <a:solidFill>
                  <a:srgbClr val="FFFFFF"/>
                </a:solidFill>
                <a:latin typeface="Trebuchet MS"/>
                <a:cs typeface="Trebuchet MS"/>
              </a:rPr>
              <a:t>CONCLUSION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727" y="1322958"/>
            <a:ext cx="4043679" cy="2587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68605" algn="just">
              <a:lnSpc>
                <a:spcPct val="100000"/>
              </a:lnSpc>
              <a:spcBef>
                <a:spcPts val="105"/>
              </a:spcBef>
              <a:buFont typeface="Trebuchet MS"/>
              <a:buChar char="•"/>
              <a:tabLst>
                <a:tab pos="114935" algn="l"/>
              </a:tabLst>
            </a:pPr>
            <a:r>
              <a:rPr sz="1400" spc="2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Arial"/>
                <a:cs typeface="Arial"/>
              </a:rPr>
              <a:t>summary,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UI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8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Arial"/>
                <a:cs typeface="Arial"/>
              </a:rPr>
              <a:t>React</a:t>
            </a:r>
            <a:r>
              <a:rPr sz="1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Arial"/>
                <a:cs typeface="Arial"/>
              </a:rPr>
              <a:t>refers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9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Arial"/>
                <a:cs typeface="Arial"/>
              </a:rPr>
              <a:t>visual  </a:t>
            </a:r>
            <a:r>
              <a:rPr sz="1400" spc="65" dirty="0">
                <a:solidFill>
                  <a:srgbClr val="FFFFFF"/>
                </a:solidFill>
                <a:latin typeface="Arial"/>
                <a:cs typeface="Arial"/>
              </a:rPr>
              <a:t>interface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8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55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85" dirty="0">
                <a:solidFill>
                  <a:srgbClr val="FFFFFF"/>
                </a:solidFill>
                <a:latin typeface="Arial"/>
                <a:cs typeface="Arial"/>
              </a:rPr>
              <a:t>built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1400" spc="40" dirty="0">
                <a:solidFill>
                  <a:srgbClr val="FFFFFF"/>
                </a:solidFill>
                <a:latin typeface="Arial"/>
                <a:cs typeface="Arial"/>
              </a:rPr>
              <a:t>React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Arial"/>
                <a:cs typeface="Arial"/>
              </a:rPr>
              <a:t>library.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Trebuchet MS"/>
              <a:buChar char="•"/>
            </a:pPr>
            <a:endParaRPr sz="1450">
              <a:latin typeface="Arial"/>
              <a:cs typeface="Arial"/>
            </a:endParaRPr>
          </a:p>
          <a:p>
            <a:pPr marL="12700" marR="138430">
              <a:lnSpc>
                <a:spcPct val="100000"/>
              </a:lnSpc>
              <a:buFont typeface="Trebuchet MS"/>
              <a:buChar char="•"/>
              <a:tabLst>
                <a:tab pos="114935" algn="l"/>
              </a:tabLst>
            </a:pPr>
            <a:r>
              <a:rPr sz="1400" spc="40" dirty="0">
                <a:solidFill>
                  <a:srgbClr val="FFFFFF"/>
                </a:solidFill>
                <a:latin typeface="Arial"/>
                <a:cs typeface="Arial"/>
              </a:rPr>
              <a:t>React</a:t>
            </a:r>
            <a:r>
              <a:rPr sz="1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Arial"/>
                <a:cs typeface="Arial"/>
              </a:rPr>
              <a:t>provides</a:t>
            </a:r>
            <a:r>
              <a:rPr sz="1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Arial"/>
                <a:cs typeface="Arial"/>
              </a:rPr>
              <a:t>developers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Arial"/>
                <a:cs typeface="Arial"/>
              </a:rPr>
              <a:t>flexible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1400" spc="50" dirty="0">
                <a:solidFill>
                  <a:srgbClr val="FFFFFF"/>
                </a:solidFill>
                <a:latin typeface="Arial"/>
                <a:cs typeface="Arial"/>
              </a:rPr>
              <a:t>scalable </a:t>
            </a:r>
            <a:r>
              <a:rPr sz="1400" spc="45" dirty="0">
                <a:solidFill>
                  <a:srgbClr val="FFFFFF"/>
                </a:solidFill>
                <a:latin typeface="Arial"/>
                <a:cs typeface="Arial"/>
              </a:rPr>
              <a:t>way </a:t>
            </a:r>
            <a:r>
              <a:rPr sz="1400" spc="9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400" spc="60" dirty="0">
                <a:solidFill>
                  <a:srgbClr val="FFFFFF"/>
                </a:solidFill>
                <a:latin typeface="Arial"/>
                <a:cs typeface="Arial"/>
              </a:rPr>
              <a:t>building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UI </a:t>
            </a:r>
            <a:r>
              <a:rPr sz="1400" spc="45" dirty="0">
                <a:solidFill>
                  <a:srgbClr val="FFFFFF"/>
                </a:solidFill>
                <a:latin typeface="Arial"/>
                <a:cs typeface="Arial"/>
              </a:rPr>
              <a:t>components </a:t>
            </a:r>
            <a:r>
              <a:rPr sz="1400" spc="90" dirty="0">
                <a:solidFill>
                  <a:srgbClr val="FFFFFF"/>
                </a:solidFill>
                <a:latin typeface="Arial"/>
                <a:cs typeface="Arial"/>
              </a:rPr>
              <a:t>that  </a:t>
            </a:r>
            <a:r>
              <a:rPr sz="1400" spc="3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Arial"/>
                <a:cs typeface="Arial"/>
              </a:rPr>
              <a:t>easily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Arial"/>
                <a:cs typeface="Arial"/>
              </a:rPr>
              <a:t>integrated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85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1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FFFFFF"/>
                </a:solidFill>
                <a:latin typeface="Arial"/>
                <a:cs typeface="Arial"/>
              </a:rPr>
              <a:t>parts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85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1400" spc="7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Arial"/>
                <a:cs typeface="Arial"/>
              </a:rPr>
              <a:t>application.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Trebuchet MS"/>
              <a:buChar char="•"/>
            </a:pPr>
            <a:endParaRPr sz="14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Font typeface="Trebuchet MS"/>
              <a:buChar char="•"/>
              <a:tabLst>
                <a:tab pos="114935" algn="l"/>
              </a:tabLst>
            </a:pP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Arial"/>
                <a:cs typeface="Arial"/>
              </a:rPr>
              <a:t>declarative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Arial"/>
                <a:cs typeface="Arial"/>
              </a:rPr>
              <a:t>nature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8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Arial"/>
                <a:cs typeface="Arial"/>
              </a:rPr>
              <a:t>React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Arial"/>
                <a:cs typeface="Arial"/>
              </a:rPr>
              <a:t>makes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Arial"/>
                <a:cs typeface="Arial"/>
              </a:rPr>
              <a:t>easier  </a:t>
            </a:r>
            <a:r>
              <a:rPr sz="1400" spc="9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400" spc="35" dirty="0">
                <a:solidFill>
                  <a:srgbClr val="FFFFFF"/>
                </a:solidFill>
                <a:latin typeface="Arial"/>
                <a:cs typeface="Arial"/>
              </a:rPr>
              <a:t>manage </a:t>
            </a:r>
            <a:r>
              <a:rPr sz="1400" spc="3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400" spc="45" dirty="0">
                <a:solidFill>
                  <a:srgbClr val="FFFFFF"/>
                </a:solidFill>
                <a:latin typeface="Arial"/>
                <a:cs typeface="Arial"/>
              </a:rPr>
              <a:t>maintain </a:t>
            </a:r>
            <a:r>
              <a:rPr sz="1400" spc="7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400" spc="50" dirty="0">
                <a:solidFill>
                  <a:srgbClr val="FFFFFF"/>
                </a:solidFill>
                <a:latin typeface="Arial"/>
                <a:cs typeface="Arial"/>
              </a:rPr>
              <a:t>application's Ul  </a:t>
            </a:r>
            <a:r>
              <a:rPr sz="1400" spc="35" dirty="0">
                <a:solidFill>
                  <a:srgbClr val="FFFFFF"/>
                </a:solidFill>
                <a:latin typeface="Arial"/>
                <a:cs typeface="Arial"/>
              </a:rPr>
              <a:t>over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Arial"/>
                <a:cs typeface="Arial"/>
              </a:rPr>
              <a:t>time.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660" y="871220"/>
            <a:ext cx="481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800" b="1" i="1" spc="-40" dirty="0">
                <a:solidFill>
                  <a:srgbClr val="FFFFFF"/>
                </a:solidFill>
                <a:latin typeface="Arial"/>
                <a:cs typeface="Arial"/>
              </a:rPr>
              <a:t>Submission</a:t>
            </a:r>
            <a:r>
              <a:rPr sz="1800" b="1" i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FFFFFF"/>
                </a:solidFill>
                <a:latin typeface="Arial"/>
                <a:cs typeface="Arial"/>
              </a:rPr>
              <a:t>Github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7A5B3AB-4457-49FA-FE56-8836E5E4D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897" y="2127876"/>
            <a:ext cx="2413703" cy="215444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1266" y="899032"/>
            <a:ext cx="3936860" cy="3576294"/>
            <a:chOff x="381266" y="899032"/>
            <a:chExt cx="3936860" cy="3576294"/>
          </a:xfrm>
        </p:grpSpPr>
        <p:sp>
          <p:nvSpPr>
            <p:cNvPr id="3" name="object 3"/>
            <p:cNvSpPr/>
            <p:nvPr/>
          </p:nvSpPr>
          <p:spPr>
            <a:xfrm>
              <a:off x="383298" y="899032"/>
              <a:ext cx="3698862" cy="16380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383933" y="1325244"/>
              <a:ext cx="3866502" cy="1638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1266" y="1113536"/>
              <a:ext cx="3066148" cy="16281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0766" y="1541017"/>
              <a:ext cx="2278519" cy="16014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4581" y="1751202"/>
              <a:ext cx="3587724" cy="16446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1342" y="1830082"/>
              <a:ext cx="3686810" cy="512445"/>
            </a:xfrm>
            <a:custGeom>
              <a:avLst/>
              <a:gdLst/>
              <a:ahLst/>
              <a:cxnLst/>
              <a:rect l="l" t="t" r="r" b="b"/>
              <a:pathLst>
                <a:path w="3686810" h="512444">
                  <a:moveTo>
                    <a:pt x="60413" y="369684"/>
                  </a:moveTo>
                  <a:lnTo>
                    <a:pt x="60299" y="356476"/>
                  </a:lnTo>
                  <a:lnTo>
                    <a:pt x="41846" y="356603"/>
                  </a:lnTo>
                  <a:lnTo>
                    <a:pt x="34239" y="356603"/>
                  </a:lnTo>
                  <a:lnTo>
                    <a:pt x="28498" y="358508"/>
                  </a:lnTo>
                  <a:lnTo>
                    <a:pt x="20713" y="366382"/>
                  </a:lnTo>
                  <a:lnTo>
                    <a:pt x="18783" y="371970"/>
                  </a:lnTo>
                  <a:lnTo>
                    <a:pt x="18808" y="393306"/>
                  </a:lnTo>
                  <a:lnTo>
                    <a:pt x="0" y="393306"/>
                  </a:lnTo>
                  <a:lnTo>
                    <a:pt x="25" y="407022"/>
                  </a:lnTo>
                  <a:lnTo>
                    <a:pt x="18834" y="407022"/>
                  </a:lnTo>
                  <a:lnTo>
                    <a:pt x="18948" y="485508"/>
                  </a:lnTo>
                  <a:lnTo>
                    <a:pt x="38112" y="485508"/>
                  </a:lnTo>
                  <a:lnTo>
                    <a:pt x="37998" y="407022"/>
                  </a:lnTo>
                  <a:lnTo>
                    <a:pt x="59575" y="407022"/>
                  </a:lnTo>
                  <a:lnTo>
                    <a:pt x="59550" y="393306"/>
                  </a:lnTo>
                  <a:lnTo>
                    <a:pt x="37630" y="393306"/>
                  </a:lnTo>
                  <a:lnTo>
                    <a:pt x="37604" y="377558"/>
                  </a:lnTo>
                  <a:lnTo>
                    <a:pt x="47040" y="369684"/>
                  </a:lnTo>
                  <a:lnTo>
                    <a:pt x="60413" y="369684"/>
                  </a:lnTo>
                  <a:close/>
                </a:path>
                <a:path w="3686810" h="512444">
                  <a:moveTo>
                    <a:pt x="77533" y="251828"/>
                  </a:moveTo>
                  <a:lnTo>
                    <a:pt x="54927" y="220713"/>
                  </a:lnTo>
                  <a:lnTo>
                    <a:pt x="32397" y="215252"/>
                  </a:lnTo>
                  <a:lnTo>
                    <a:pt x="28575" y="213855"/>
                  </a:lnTo>
                  <a:lnTo>
                    <a:pt x="23393" y="210299"/>
                  </a:lnTo>
                  <a:lnTo>
                    <a:pt x="22098" y="208013"/>
                  </a:lnTo>
                  <a:lnTo>
                    <a:pt x="22085" y="200520"/>
                  </a:lnTo>
                  <a:lnTo>
                    <a:pt x="23837" y="197091"/>
                  </a:lnTo>
                  <a:lnTo>
                    <a:pt x="30848" y="192773"/>
                  </a:lnTo>
                  <a:lnTo>
                    <a:pt x="35331" y="191757"/>
                  </a:lnTo>
                  <a:lnTo>
                    <a:pt x="40805" y="191757"/>
                  </a:lnTo>
                  <a:lnTo>
                    <a:pt x="46088" y="191630"/>
                  </a:lnTo>
                  <a:lnTo>
                    <a:pt x="50355" y="192900"/>
                  </a:lnTo>
                  <a:lnTo>
                    <a:pt x="56845" y="197726"/>
                  </a:lnTo>
                  <a:lnTo>
                    <a:pt x="58762" y="201028"/>
                  </a:lnTo>
                  <a:lnTo>
                    <a:pt x="59359" y="205219"/>
                  </a:lnTo>
                  <a:lnTo>
                    <a:pt x="75857" y="205219"/>
                  </a:lnTo>
                  <a:lnTo>
                    <a:pt x="75666" y="196456"/>
                  </a:lnTo>
                  <a:lnTo>
                    <a:pt x="73317" y="191630"/>
                  </a:lnTo>
                  <a:lnTo>
                    <a:pt x="72402" y="189725"/>
                  </a:lnTo>
                  <a:lnTo>
                    <a:pt x="40957" y="178168"/>
                  </a:lnTo>
                  <a:lnTo>
                    <a:pt x="33058" y="178168"/>
                  </a:lnTo>
                  <a:lnTo>
                    <a:pt x="4953" y="200520"/>
                  </a:lnTo>
                  <a:lnTo>
                    <a:pt x="4965" y="213220"/>
                  </a:lnTo>
                  <a:lnTo>
                    <a:pt x="7289" y="218681"/>
                  </a:lnTo>
                  <a:lnTo>
                    <a:pt x="11874" y="222491"/>
                  </a:lnTo>
                  <a:lnTo>
                    <a:pt x="16459" y="226428"/>
                  </a:lnTo>
                  <a:lnTo>
                    <a:pt x="22555" y="229222"/>
                  </a:lnTo>
                  <a:lnTo>
                    <a:pt x="48526" y="235318"/>
                  </a:lnTo>
                  <a:lnTo>
                    <a:pt x="52692" y="236207"/>
                  </a:lnTo>
                  <a:lnTo>
                    <a:pt x="55753" y="237604"/>
                  </a:lnTo>
                  <a:lnTo>
                    <a:pt x="59690" y="241414"/>
                  </a:lnTo>
                  <a:lnTo>
                    <a:pt x="60617" y="243827"/>
                  </a:lnTo>
                  <a:lnTo>
                    <a:pt x="60680" y="251574"/>
                  </a:lnTo>
                  <a:lnTo>
                    <a:pt x="58877" y="254749"/>
                  </a:lnTo>
                  <a:lnTo>
                    <a:pt x="51625" y="259067"/>
                  </a:lnTo>
                  <a:lnTo>
                    <a:pt x="46901" y="260083"/>
                  </a:lnTo>
                  <a:lnTo>
                    <a:pt x="37579" y="260083"/>
                  </a:lnTo>
                  <a:lnTo>
                    <a:pt x="34277" y="259575"/>
                  </a:lnTo>
                  <a:lnTo>
                    <a:pt x="31216" y="258432"/>
                  </a:lnTo>
                  <a:lnTo>
                    <a:pt x="28155" y="257416"/>
                  </a:lnTo>
                  <a:lnTo>
                    <a:pt x="25552" y="255638"/>
                  </a:lnTo>
                  <a:lnTo>
                    <a:pt x="21196" y="251066"/>
                  </a:lnTo>
                  <a:lnTo>
                    <a:pt x="19723" y="248145"/>
                  </a:lnTo>
                  <a:lnTo>
                    <a:pt x="18948" y="244716"/>
                  </a:lnTo>
                  <a:lnTo>
                    <a:pt x="1917" y="244716"/>
                  </a:lnTo>
                  <a:lnTo>
                    <a:pt x="28740" y="272910"/>
                  </a:lnTo>
                  <a:lnTo>
                    <a:pt x="34772" y="273926"/>
                  </a:lnTo>
                  <a:lnTo>
                    <a:pt x="48742" y="273926"/>
                  </a:lnTo>
                  <a:lnTo>
                    <a:pt x="55219" y="272783"/>
                  </a:lnTo>
                  <a:lnTo>
                    <a:pt x="60617" y="270497"/>
                  </a:lnTo>
                  <a:lnTo>
                    <a:pt x="66027" y="268338"/>
                  </a:lnTo>
                  <a:lnTo>
                    <a:pt x="70192" y="265163"/>
                  </a:lnTo>
                  <a:lnTo>
                    <a:pt x="73748" y="260083"/>
                  </a:lnTo>
                  <a:lnTo>
                    <a:pt x="76073" y="256781"/>
                  </a:lnTo>
                  <a:lnTo>
                    <a:pt x="77533" y="251828"/>
                  </a:lnTo>
                  <a:close/>
                </a:path>
                <a:path w="3686810" h="512444">
                  <a:moveTo>
                    <a:pt x="129501" y="410705"/>
                  </a:moveTo>
                  <a:lnTo>
                    <a:pt x="129489" y="409435"/>
                  </a:lnTo>
                  <a:lnTo>
                    <a:pt x="129476" y="392417"/>
                  </a:lnTo>
                  <a:lnTo>
                    <a:pt x="128828" y="392036"/>
                  </a:lnTo>
                  <a:lnTo>
                    <a:pt x="127939" y="391782"/>
                  </a:lnTo>
                  <a:lnTo>
                    <a:pt x="126809" y="391655"/>
                  </a:lnTo>
                  <a:lnTo>
                    <a:pt x="125679" y="391401"/>
                  </a:lnTo>
                  <a:lnTo>
                    <a:pt x="119138" y="391401"/>
                  </a:lnTo>
                  <a:lnTo>
                    <a:pt x="115239" y="392163"/>
                  </a:lnTo>
                  <a:lnTo>
                    <a:pt x="111556" y="393814"/>
                  </a:lnTo>
                  <a:lnTo>
                    <a:pt x="107873" y="395338"/>
                  </a:lnTo>
                  <a:lnTo>
                    <a:pt x="95453" y="412102"/>
                  </a:lnTo>
                  <a:lnTo>
                    <a:pt x="95427" y="393179"/>
                  </a:lnTo>
                  <a:lnTo>
                    <a:pt x="77152" y="393179"/>
                  </a:lnTo>
                  <a:lnTo>
                    <a:pt x="77279" y="485381"/>
                  </a:lnTo>
                  <a:lnTo>
                    <a:pt x="96367" y="485381"/>
                  </a:lnTo>
                  <a:lnTo>
                    <a:pt x="96278" y="426326"/>
                  </a:lnTo>
                  <a:lnTo>
                    <a:pt x="96913" y="423151"/>
                  </a:lnTo>
                  <a:lnTo>
                    <a:pt x="112306" y="410451"/>
                  </a:lnTo>
                  <a:lnTo>
                    <a:pt x="115633" y="409689"/>
                  </a:lnTo>
                  <a:lnTo>
                    <a:pt x="119316" y="409435"/>
                  </a:lnTo>
                  <a:lnTo>
                    <a:pt x="123355" y="409816"/>
                  </a:lnTo>
                  <a:lnTo>
                    <a:pt x="124244" y="409816"/>
                  </a:lnTo>
                  <a:lnTo>
                    <a:pt x="126517" y="410070"/>
                  </a:lnTo>
                  <a:lnTo>
                    <a:pt x="127736" y="410070"/>
                  </a:lnTo>
                  <a:lnTo>
                    <a:pt x="128739" y="410324"/>
                  </a:lnTo>
                  <a:lnTo>
                    <a:pt x="129501" y="410705"/>
                  </a:lnTo>
                  <a:close/>
                </a:path>
                <a:path w="3686810" h="512444">
                  <a:moveTo>
                    <a:pt x="178752" y="235572"/>
                  </a:moveTo>
                  <a:lnTo>
                    <a:pt x="169926" y="192900"/>
                  </a:lnTo>
                  <a:lnTo>
                    <a:pt x="169684" y="192646"/>
                  </a:lnTo>
                  <a:lnTo>
                    <a:pt x="164985" y="187439"/>
                  </a:lnTo>
                  <a:lnTo>
                    <a:pt x="159943" y="184429"/>
                  </a:lnTo>
                  <a:lnTo>
                    <a:pt x="159943" y="232397"/>
                  </a:lnTo>
                  <a:lnTo>
                    <a:pt x="159054" y="238112"/>
                  </a:lnTo>
                  <a:lnTo>
                    <a:pt x="155498" y="248272"/>
                  </a:lnTo>
                  <a:lnTo>
                    <a:pt x="152869" y="252082"/>
                  </a:lnTo>
                  <a:lnTo>
                    <a:pt x="145859" y="257670"/>
                  </a:lnTo>
                  <a:lnTo>
                    <a:pt x="141465" y="259067"/>
                  </a:lnTo>
                  <a:lnTo>
                    <a:pt x="130403" y="259067"/>
                  </a:lnTo>
                  <a:lnTo>
                    <a:pt x="112064" y="218897"/>
                  </a:lnTo>
                  <a:lnTo>
                    <a:pt x="112928" y="213220"/>
                  </a:lnTo>
                  <a:lnTo>
                    <a:pt x="116471" y="203314"/>
                  </a:lnTo>
                  <a:lnTo>
                    <a:pt x="119164" y="199377"/>
                  </a:lnTo>
                  <a:lnTo>
                    <a:pt x="126339" y="194043"/>
                  </a:lnTo>
                  <a:lnTo>
                    <a:pt x="130784" y="192646"/>
                  </a:lnTo>
                  <a:lnTo>
                    <a:pt x="141846" y="192646"/>
                  </a:lnTo>
                  <a:lnTo>
                    <a:pt x="146469" y="194043"/>
                  </a:lnTo>
                  <a:lnTo>
                    <a:pt x="149948" y="197091"/>
                  </a:lnTo>
                  <a:lnTo>
                    <a:pt x="153428" y="200012"/>
                  </a:lnTo>
                  <a:lnTo>
                    <a:pt x="159943" y="232397"/>
                  </a:lnTo>
                  <a:lnTo>
                    <a:pt x="159943" y="184429"/>
                  </a:lnTo>
                  <a:lnTo>
                    <a:pt x="152247" y="179819"/>
                  </a:lnTo>
                  <a:lnTo>
                    <a:pt x="144729" y="178041"/>
                  </a:lnTo>
                  <a:lnTo>
                    <a:pt x="126961" y="178041"/>
                  </a:lnTo>
                  <a:lnTo>
                    <a:pt x="95973" y="206679"/>
                  </a:lnTo>
                  <a:lnTo>
                    <a:pt x="93154" y="226428"/>
                  </a:lnTo>
                  <a:lnTo>
                    <a:pt x="93497" y="233680"/>
                  </a:lnTo>
                  <a:lnTo>
                    <a:pt x="119964" y="271894"/>
                  </a:lnTo>
                  <a:lnTo>
                    <a:pt x="127482" y="273799"/>
                  </a:lnTo>
                  <a:lnTo>
                    <a:pt x="145376" y="273799"/>
                  </a:lnTo>
                  <a:lnTo>
                    <a:pt x="153174" y="271767"/>
                  </a:lnTo>
                  <a:lnTo>
                    <a:pt x="165823" y="263639"/>
                  </a:lnTo>
                  <a:lnTo>
                    <a:pt x="169735" y="259067"/>
                  </a:lnTo>
                  <a:lnTo>
                    <a:pt x="170611" y="258051"/>
                  </a:lnTo>
                  <a:lnTo>
                    <a:pt x="177126" y="243827"/>
                  </a:lnTo>
                  <a:lnTo>
                    <a:pt x="178752" y="235572"/>
                  </a:lnTo>
                  <a:close/>
                </a:path>
                <a:path w="3686810" h="512444">
                  <a:moveTo>
                    <a:pt x="227838" y="448932"/>
                  </a:moveTo>
                  <a:lnTo>
                    <a:pt x="219011" y="406133"/>
                  </a:lnTo>
                  <a:lnTo>
                    <a:pt x="218770" y="405879"/>
                  </a:lnTo>
                  <a:lnTo>
                    <a:pt x="214071" y="400672"/>
                  </a:lnTo>
                  <a:lnTo>
                    <a:pt x="209029" y="397662"/>
                  </a:lnTo>
                  <a:lnTo>
                    <a:pt x="209029" y="445630"/>
                  </a:lnTo>
                  <a:lnTo>
                    <a:pt x="208140" y="451472"/>
                  </a:lnTo>
                  <a:lnTo>
                    <a:pt x="206362" y="456425"/>
                  </a:lnTo>
                  <a:lnTo>
                    <a:pt x="204597" y="461505"/>
                  </a:lnTo>
                  <a:lnTo>
                    <a:pt x="201955" y="465442"/>
                  </a:lnTo>
                  <a:lnTo>
                    <a:pt x="198450" y="468109"/>
                  </a:lnTo>
                  <a:lnTo>
                    <a:pt x="194945" y="470903"/>
                  </a:lnTo>
                  <a:lnTo>
                    <a:pt x="190550" y="472300"/>
                  </a:lnTo>
                  <a:lnTo>
                    <a:pt x="179489" y="472300"/>
                  </a:lnTo>
                  <a:lnTo>
                    <a:pt x="174840" y="470776"/>
                  </a:lnTo>
                  <a:lnTo>
                    <a:pt x="161137" y="432181"/>
                  </a:lnTo>
                  <a:lnTo>
                    <a:pt x="162013" y="426453"/>
                  </a:lnTo>
                  <a:lnTo>
                    <a:pt x="179870" y="405879"/>
                  </a:lnTo>
                  <a:lnTo>
                    <a:pt x="190931" y="405879"/>
                  </a:lnTo>
                  <a:lnTo>
                    <a:pt x="209029" y="445630"/>
                  </a:lnTo>
                  <a:lnTo>
                    <a:pt x="209029" y="397662"/>
                  </a:lnTo>
                  <a:lnTo>
                    <a:pt x="207708" y="396862"/>
                  </a:lnTo>
                  <a:lnTo>
                    <a:pt x="201333" y="393179"/>
                  </a:lnTo>
                  <a:lnTo>
                    <a:pt x="193814" y="391274"/>
                  </a:lnTo>
                  <a:lnTo>
                    <a:pt x="176047" y="391274"/>
                  </a:lnTo>
                  <a:lnTo>
                    <a:pt x="168313" y="393306"/>
                  </a:lnTo>
                  <a:lnTo>
                    <a:pt x="161925" y="397370"/>
                  </a:lnTo>
                  <a:lnTo>
                    <a:pt x="155536" y="401307"/>
                  </a:lnTo>
                  <a:lnTo>
                    <a:pt x="142240" y="439661"/>
                  </a:lnTo>
                  <a:lnTo>
                    <a:pt x="142582" y="446925"/>
                  </a:lnTo>
                  <a:lnTo>
                    <a:pt x="162623" y="481571"/>
                  </a:lnTo>
                  <a:lnTo>
                    <a:pt x="176580" y="487032"/>
                  </a:lnTo>
                  <a:lnTo>
                    <a:pt x="194462" y="487032"/>
                  </a:lnTo>
                  <a:lnTo>
                    <a:pt x="202260" y="485000"/>
                  </a:lnTo>
                  <a:lnTo>
                    <a:pt x="208584" y="480936"/>
                  </a:lnTo>
                  <a:lnTo>
                    <a:pt x="214909" y="476999"/>
                  </a:lnTo>
                  <a:lnTo>
                    <a:pt x="218935" y="472300"/>
                  </a:lnTo>
                  <a:lnTo>
                    <a:pt x="219697" y="471411"/>
                  </a:lnTo>
                  <a:lnTo>
                    <a:pt x="222961" y="464299"/>
                  </a:lnTo>
                  <a:lnTo>
                    <a:pt x="226225" y="457060"/>
                  </a:lnTo>
                  <a:lnTo>
                    <a:pt x="227838" y="448932"/>
                  </a:lnTo>
                  <a:close/>
                </a:path>
                <a:path w="3686810" h="512444">
                  <a:moveTo>
                    <a:pt x="277253" y="271767"/>
                  </a:moveTo>
                  <a:lnTo>
                    <a:pt x="277215" y="253987"/>
                  </a:lnTo>
                  <a:lnTo>
                    <a:pt x="277114" y="179565"/>
                  </a:lnTo>
                  <a:lnTo>
                    <a:pt x="258127" y="179565"/>
                  </a:lnTo>
                  <a:lnTo>
                    <a:pt x="258229" y="245986"/>
                  </a:lnTo>
                  <a:lnTo>
                    <a:pt x="256324" y="250812"/>
                  </a:lnTo>
                  <a:lnTo>
                    <a:pt x="248729" y="257416"/>
                  </a:lnTo>
                  <a:lnTo>
                    <a:pt x="243687" y="259067"/>
                  </a:lnTo>
                  <a:lnTo>
                    <a:pt x="230428" y="259067"/>
                  </a:lnTo>
                  <a:lnTo>
                    <a:pt x="216496" y="179692"/>
                  </a:lnTo>
                  <a:lnTo>
                    <a:pt x="197319" y="179692"/>
                  </a:lnTo>
                  <a:lnTo>
                    <a:pt x="197421" y="247637"/>
                  </a:lnTo>
                  <a:lnTo>
                    <a:pt x="208191" y="265671"/>
                  </a:lnTo>
                  <a:lnTo>
                    <a:pt x="211493" y="268338"/>
                  </a:lnTo>
                  <a:lnTo>
                    <a:pt x="232765" y="273672"/>
                  </a:lnTo>
                  <a:lnTo>
                    <a:pt x="236982" y="273672"/>
                  </a:lnTo>
                  <a:lnTo>
                    <a:pt x="259092" y="259067"/>
                  </a:lnTo>
                  <a:lnTo>
                    <a:pt x="259219" y="258813"/>
                  </a:lnTo>
                  <a:lnTo>
                    <a:pt x="260286" y="253987"/>
                  </a:lnTo>
                  <a:lnTo>
                    <a:pt x="262458" y="271767"/>
                  </a:lnTo>
                  <a:lnTo>
                    <a:pt x="277253" y="271767"/>
                  </a:lnTo>
                  <a:close/>
                </a:path>
                <a:path w="3686810" h="512444">
                  <a:moveTo>
                    <a:pt x="327139" y="485000"/>
                  </a:moveTo>
                  <a:lnTo>
                    <a:pt x="327037" y="416928"/>
                  </a:lnTo>
                  <a:lnTo>
                    <a:pt x="325539" y="410705"/>
                  </a:lnTo>
                  <a:lnTo>
                    <a:pt x="323342" y="407149"/>
                  </a:lnTo>
                  <a:lnTo>
                    <a:pt x="322795" y="406260"/>
                  </a:lnTo>
                  <a:lnTo>
                    <a:pt x="319582" y="401053"/>
                  </a:lnTo>
                  <a:lnTo>
                    <a:pt x="315645" y="397497"/>
                  </a:lnTo>
                  <a:lnTo>
                    <a:pt x="305828" y="392925"/>
                  </a:lnTo>
                  <a:lnTo>
                    <a:pt x="300494" y="391782"/>
                  </a:lnTo>
                  <a:lnTo>
                    <a:pt x="289852" y="391782"/>
                  </a:lnTo>
                  <a:lnTo>
                    <a:pt x="266484" y="406260"/>
                  </a:lnTo>
                  <a:lnTo>
                    <a:pt x="266471" y="392925"/>
                  </a:lnTo>
                  <a:lnTo>
                    <a:pt x="247840" y="392925"/>
                  </a:lnTo>
                  <a:lnTo>
                    <a:pt x="247967" y="485127"/>
                  </a:lnTo>
                  <a:lnTo>
                    <a:pt x="267055" y="485127"/>
                  </a:lnTo>
                  <a:lnTo>
                    <a:pt x="267068" y="420103"/>
                  </a:lnTo>
                  <a:lnTo>
                    <a:pt x="267995" y="417309"/>
                  </a:lnTo>
                  <a:lnTo>
                    <a:pt x="272148" y="412229"/>
                  </a:lnTo>
                  <a:lnTo>
                    <a:pt x="274878" y="410324"/>
                  </a:lnTo>
                  <a:lnTo>
                    <a:pt x="281647" y="407784"/>
                  </a:lnTo>
                  <a:lnTo>
                    <a:pt x="285216" y="407149"/>
                  </a:lnTo>
                  <a:lnTo>
                    <a:pt x="294538" y="407149"/>
                  </a:lnTo>
                  <a:lnTo>
                    <a:pt x="299110" y="408800"/>
                  </a:lnTo>
                  <a:lnTo>
                    <a:pt x="306184" y="415150"/>
                  </a:lnTo>
                  <a:lnTo>
                    <a:pt x="307962" y="420103"/>
                  </a:lnTo>
                  <a:lnTo>
                    <a:pt x="308063" y="485127"/>
                  </a:lnTo>
                  <a:lnTo>
                    <a:pt x="327139" y="485000"/>
                  </a:lnTo>
                  <a:close/>
                </a:path>
                <a:path w="3686810" h="512444">
                  <a:moveTo>
                    <a:pt x="354736" y="197091"/>
                  </a:moveTo>
                  <a:lnTo>
                    <a:pt x="354723" y="195821"/>
                  </a:lnTo>
                  <a:lnTo>
                    <a:pt x="354711" y="178676"/>
                  </a:lnTo>
                  <a:lnTo>
                    <a:pt x="354063" y="178295"/>
                  </a:lnTo>
                  <a:lnTo>
                    <a:pt x="353161" y="178041"/>
                  </a:lnTo>
                  <a:lnTo>
                    <a:pt x="349719" y="177660"/>
                  </a:lnTo>
                  <a:lnTo>
                    <a:pt x="344373" y="177660"/>
                  </a:lnTo>
                  <a:lnTo>
                    <a:pt x="320687" y="198361"/>
                  </a:lnTo>
                  <a:lnTo>
                    <a:pt x="320662" y="179565"/>
                  </a:lnTo>
                  <a:lnTo>
                    <a:pt x="302387" y="179565"/>
                  </a:lnTo>
                  <a:lnTo>
                    <a:pt x="302514" y="271767"/>
                  </a:lnTo>
                  <a:lnTo>
                    <a:pt x="321602" y="271640"/>
                  </a:lnTo>
                  <a:lnTo>
                    <a:pt x="321513" y="212585"/>
                  </a:lnTo>
                  <a:lnTo>
                    <a:pt x="322148" y="209410"/>
                  </a:lnTo>
                  <a:lnTo>
                    <a:pt x="324688" y="204076"/>
                  </a:lnTo>
                  <a:lnTo>
                    <a:pt x="326529" y="201917"/>
                  </a:lnTo>
                  <a:lnTo>
                    <a:pt x="331343" y="198615"/>
                  </a:lnTo>
                  <a:lnTo>
                    <a:pt x="331978" y="198361"/>
                  </a:lnTo>
                  <a:lnTo>
                    <a:pt x="334200" y="197472"/>
                  </a:lnTo>
                  <a:lnTo>
                    <a:pt x="340855" y="195948"/>
                  </a:lnTo>
                  <a:lnTo>
                    <a:pt x="344551" y="195821"/>
                  </a:lnTo>
                  <a:lnTo>
                    <a:pt x="348589" y="196075"/>
                  </a:lnTo>
                  <a:lnTo>
                    <a:pt x="349478" y="196075"/>
                  </a:lnTo>
                  <a:lnTo>
                    <a:pt x="352971" y="196456"/>
                  </a:lnTo>
                  <a:lnTo>
                    <a:pt x="353961" y="196710"/>
                  </a:lnTo>
                  <a:lnTo>
                    <a:pt x="354736" y="197091"/>
                  </a:lnTo>
                  <a:close/>
                </a:path>
                <a:path w="3686810" h="512444">
                  <a:moveTo>
                    <a:pt x="401345" y="483730"/>
                  </a:moveTo>
                  <a:lnTo>
                    <a:pt x="401332" y="471411"/>
                  </a:lnTo>
                  <a:lnTo>
                    <a:pt x="388023" y="471411"/>
                  </a:lnTo>
                  <a:lnTo>
                    <a:pt x="385953" y="471157"/>
                  </a:lnTo>
                  <a:lnTo>
                    <a:pt x="380111" y="406514"/>
                  </a:lnTo>
                  <a:lnTo>
                    <a:pt x="400786" y="406514"/>
                  </a:lnTo>
                  <a:lnTo>
                    <a:pt x="400773" y="392671"/>
                  </a:lnTo>
                  <a:lnTo>
                    <a:pt x="380085" y="392671"/>
                  </a:lnTo>
                  <a:lnTo>
                    <a:pt x="380047" y="365747"/>
                  </a:lnTo>
                  <a:lnTo>
                    <a:pt x="366141" y="365747"/>
                  </a:lnTo>
                  <a:lnTo>
                    <a:pt x="361543" y="392798"/>
                  </a:lnTo>
                  <a:lnTo>
                    <a:pt x="345935" y="392798"/>
                  </a:lnTo>
                  <a:lnTo>
                    <a:pt x="345960" y="406514"/>
                  </a:lnTo>
                  <a:lnTo>
                    <a:pt x="360934" y="406514"/>
                  </a:lnTo>
                  <a:lnTo>
                    <a:pt x="361022" y="467220"/>
                  </a:lnTo>
                  <a:lnTo>
                    <a:pt x="361772" y="471411"/>
                  </a:lnTo>
                  <a:lnTo>
                    <a:pt x="363270" y="474840"/>
                  </a:lnTo>
                  <a:lnTo>
                    <a:pt x="364756" y="478396"/>
                  </a:lnTo>
                  <a:lnTo>
                    <a:pt x="367385" y="481063"/>
                  </a:lnTo>
                  <a:lnTo>
                    <a:pt x="371132" y="482841"/>
                  </a:lnTo>
                  <a:lnTo>
                    <a:pt x="374878" y="484746"/>
                  </a:lnTo>
                  <a:lnTo>
                    <a:pt x="380161" y="485635"/>
                  </a:lnTo>
                  <a:lnTo>
                    <a:pt x="390740" y="485635"/>
                  </a:lnTo>
                  <a:lnTo>
                    <a:pt x="393788" y="485381"/>
                  </a:lnTo>
                  <a:lnTo>
                    <a:pt x="398487" y="484619"/>
                  </a:lnTo>
                  <a:lnTo>
                    <a:pt x="400227" y="484238"/>
                  </a:lnTo>
                  <a:lnTo>
                    <a:pt x="401345" y="483730"/>
                  </a:lnTo>
                  <a:close/>
                </a:path>
                <a:path w="3686810" h="512444">
                  <a:moveTo>
                    <a:pt x="448043" y="209664"/>
                  </a:moveTo>
                  <a:lnTo>
                    <a:pt x="423481" y="178930"/>
                  </a:lnTo>
                  <a:lnTo>
                    <a:pt x="417322" y="177533"/>
                  </a:lnTo>
                  <a:lnTo>
                    <a:pt x="410375" y="177660"/>
                  </a:lnTo>
                  <a:lnTo>
                    <a:pt x="401396" y="177660"/>
                  </a:lnTo>
                  <a:lnTo>
                    <a:pt x="393700" y="179692"/>
                  </a:lnTo>
                  <a:lnTo>
                    <a:pt x="387286" y="183756"/>
                  </a:lnTo>
                  <a:lnTo>
                    <a:pt x="380873" y="187693"/>
                  </a:lnTo>
                  <a:lnTo>
                    <a:pt x="367474" y="225920"/>
                  </a:lnTo>
                  <a:lnTo>
                    <a:pt x="367817" y="233260"/>
                  </a:lnTo>
                  <a:lnTo>
                    <a:pt x="388302" y="267957"/>
                  </a:lnTo>
                  <a:lnTo>
                    <a:pt x="402196" y="273418"/>
                  </a:lnTo>
                  <a:lnTo>
                    <a:pt x="410514" y="273291"/>
                  </a:lnTo>
                  <a:lnTo>
                    <a:pt x="417347" y="273291"/>
                  </a:lnTo>
                  <a:lnTo>
                    <a:pt x="423443" y="272021"/>
                  </a:lnTo>
                  <a:lnTo>
                    <a:pt x="428790" y="269354"/>
                  </a:lnTo>
                  <a:lnTo>
                    <a:pt x="434136" y="266814"/>
                  </a:lnTo>
                  <a:lnTo>
                    <a:pt x="438480" y="263131"/>
                  </a:lnTo>
                  <a:lnTo>
                    <a:pt x="441286" y="259194"/>
                  </a:lnTo>
                  <a:lnTo>
                    <a:pt x="445185" y="253733"/>
                  </a:lnTo>
                  <a:lnTo>
                    <a:pt x="447192" y="248272"/>
                  </a:lnTo>
                  <a:lnTo>
                    <a:pt x="447916" y="242049"/>
                  </a:lnTo>
                  <a:lnTo>
                    <a:pt x="431685" y="242176"/>
                  </a:lnTo>
                  <a:lnTo>
                    <a:pt x="431215" y="244970"/>
                  </a:lnTo>
                  <a:lnTo>
                    <a:pt x="430110" y="247637"/>
                  </a:lnTo>
                  <a:lnTo>
                    <a:pt x="428358" y="250177"/>
                  </a:lnTo>
                  <a:lnTo>
                    <a:pt x="426605" y="252844"/>
                  </a:lnTo>
                  <a:lnTo>
                    <a:pt x="424281" y="255003"/>
                  </a:lnTo>
                  <a:lnTo>
                    <a:pt x="418452" y="258305"/>
                  </a:lnTo>
                  <a:lnTo>
                    <a:pt x="414985" y="259194"/>
                  </a:lnTo>
                  <a:lnTo>
                    <a:pt x="402742" y="259194"/>
                  </a:lnTo>
                  <a:lnTo>
                    <a:pt x="396468" y="256146"/>
                  </a:lnTo>
                  <a:lnTo>
                    <a:pt x="392112" y="250050"/>
                  </a:lnTo>
                  <a:lnTo>
                    <a:pt x="387769" y="244081"/>
                  </a:lnTo>
                  <a:lnTo>
                    <a:pt x="385584" y="235953"/>
                  </a:lnTo>
                  <a:lnTo>
                    <a:pt x="385572" y="225666"/>
                  </a:lnTo>
                  <a:lnTo>
                    <a:pt x="385991" y="217830"/>
                  </a:lnTo>
                  <a:lnTo>
                    <a:pt x="403148" y="192646"/>
                  </a:lnTo>
                  <a:lnTo>
                    <a:pt x="414616" y="192646"/>
                  </a:lnTo>
                  <a:lnTo>
                    <a:pt x="418096" y="193408"/>
                  </a:lnTo>
                  <a:lnTo>
                    <a:pt x="421005" y="195059"/>
                  </a:lnTo>
                  <a:lnTo>
                    <a:pt x="423926" y="196583"/>
                  </a:lnTo>
                  <a:lnTo>
                    <a:pt x="426275" y="198615"/>
                  </a:lnTo>
                  <a:lnTo>
                    <a:pt x="429844" y="203949"/>
                  </a:lnTo>
                  <a:lnTo>
                    <a:pt x="430987" y="206743"/>
                  </a:lnTo>
                  <a:lnTo>
                    <a:pt x="431457" y="209791"/>
                  </a:lnTo>
                  <a:lnTo>
                    <a:pt x="448043" y="209664"/>
                  </a:lnTo>
                  <a:close/>
                </a:path>
                <a:path w="3686810" h="512444">
                  <a:moveTo>
                    <a:pt x="465874" y="446011"/>
                  </a:moveTo>
                  <a:lnTo>
                    <a:pt x="465848" y="431533"/>
                  </a:lnTo>
                  <a:lnTo>
                    <a:pt x="419671" y="431660"/>
                  </a:lnTo>
                  <a:lnTo>
                    <a:pt x="419684" y="446265"/>
                  </a:lnTo>
                  <a:lnTo>
                    <a:pt x="465874" y="446011"/>
                  </a:lnTo>
                  <a:close/>
                </a:path>
                <a:path w="3686810" h="512444">
                  <a:moveTo>
                    <a:pt x="549884" y="229730"/>
                  </a:moveTo>
                  <a:lnTo>
                    <a:pt x="549871" y="217411"/>
                  </a:lnTo>
                  <a:lnTo>
                    <a:pt x="549871" y="214109"/>
                  </a:lnTo>
                  <a:lnTo>
                    <a:pt x="548284" y="205981"/>
                  </a:lnTo>
                  <a:lnTo>
                    <a:pt x="541959" y="192265"/>
                  </a:lnTo>
                  <a:lnTo>
                    <a:pt x="541286" y="191503"/>
                  </a:lnTo>
                  <a:lnTo>
                    <a:pt x="537311" y="186931"/>
                  </a:lnTo>
                  <a:lnTo>
                    <a:pt x="531685" y="183438"/>
                  </a:lnTo>
                  <a:lnTo>
                    <a:pt x="531685" y="217411"/>
                  </a:lnTo>
                  <a:lnTo>
                    <a:pt x="484962" y="217411"/>
                  </a:lnTo>
                  <a:lnTo>
                    <a:pt x="503351" y="191503"/>
                  </a:lnTo>
                  <a:lnTo>
                    <a:pt x="513816" y="191503"/>
                  </a:lnTo>
                  <a:lnTo>
                    <a:pt x="531685" y="217411"/>
                  </a:lnTo>
                  <a:lnTo>
                    <a:pt x="531685" y="183438"/>
                  </a:lnTo>
                  <a:lnTo>
                    <a:pt x="525056" y="179311"/>
                  </a:lnTo>
                  <a:lnTo>
                    <a:pt x="517563" y="177406"/>
                  </a:lnTo>
                  <a:lnTo>
                    <a:pt x="499681" y="177406"/>
                  </a:lnTo>
                  <a:lnTo>
                    <a:pt x="468630" y="206756"/>
                  </a:lnTo>
                  <a:lnTo>
                    <a:pt x="465810" y="226428"/>
                  </a:lnTo>
                  <a:lnTo>
                    <a:pt x="466166" y="233438"/>
                  </a:lnTo>
                  <a:lnTo>
                    <a:pt x="493661" y="271386"/>
                  </a:lnTo>
                  <a:lnTo>
                    <a:pt x="501370" y="273164"/>
                  </a:lnTo>
                  <a:lnTo>
                    <a:pt x="516166" y="273164"/>
                  </a:lnTo>
                  <a:lnTo>
                    <a:pt x="541909" y="259829"/>
                  </a:lnTo>
                  <a:lnTo>
                    <a:pt x="542836" y="258813"/>
                  </a:lnTo>
                  <a:lnTo>
                    <a:pt x="545884" y="255511"/>
                  </a:lnTo>
                  <a:lnTo>
                    <a:pt x="548398" y="250050"/>
                  </a:lnTo>
                  <a:lnTo>
                    <a:pt x="549465" y="243827"/>
                  </a:lnTo>
                  <a:lnTo>
                    <a:pt x="531812" y="243827"/>
                  </a:lnTo>
                  <a:lnTo>
                    <a:pt x="530567" y="248780"/>
                  </a:lnTo>
                  <a:lnTo>
                    <a:pt x="527951" y="252463"/>
                  </a:lnTo>
                  <a:lnTo>
                    <a:pt x="519925" y="257543"/>
                  </a:lnTo>
                  <a:lnTo>
                    <a:pt x="515162" y="258813"/>
                  </a:lnTo>
                  <a:lnTo>
                    <a:pt x="504164" y="258813"/>
                  </a:lnTo>
                  <a:lnTo>
                    <a:pt x="484936" y="235318"/>
                  </a:lnTo>
                  <a:lnTo>
                    <a:pt x="484987" y="229857"/>
                  </a:lnTo>
                  <a:lnTo>
                    <a:pt x="549884" y="229730"/>
                  </a:lnTo>
                  <a:close/>
                </a:path>
                <a:path w="3686810" h="512444">
                  <a:moveTo>
                    <a:pt x="570014" y="443090"/>
                  </a:moveTo>
                  <a:lnTo>
                    <a:pt x="570001" y="430771"/>
                  </a:lnTo>
                  <a:lnTo>
                    <a:pt x="570001" y="427342"/>
                  </a:lnTo>
                  <a:lnTo>
                    <a:pt x="568413" y="419341"/>
                  </a:lnTo>
                  <a:lnTo>
                    <a:pt x="562089" y="405625"/>
                  </a:lnTo>
                  <a:lnTo>
                    <a:pt x="561314" y="404736"/>
                  </a:lnTo>
                  <a:lnTo>
                    <a:pt x="557441" y="400291"/>
                  </a:lnTo>
                  <a:lnTo>
                    <a:pt x="551815" y="396798"/>
                  </a:lnTo>
                  <a:lnTo>
                    <a:pt x="551815" y="430644"/>
                  </a:lnTo>
                  <a:lnTo>
                    <a:pt x="505091" y="430771"/>
                  </a:lnTo>
                  <a:lnTo>
                    <a:pt x="523481" y="404736"/>
                  </a:lnTo>
                  <a:lnTo>
                    <a:pt x="533946" y="404736"/>
                  </a:lnTo>
                  <a:lnTo>
                    <a:pt x="551815" y="430644"/>
                  </a:lnTo>
                  <a:lnTo>
                    <a:pt x="551815" y="396798"/>
                  </a:lnTo>
                  <a:lnTo>
                    <a:pt x="545185" y="392671"/>
                  </a:lnTo>
                  <a:lnTo>
                    <a:pt x="537692" y="390766"/>
                  </a:lnTo>
                  <a:lnTo>
                    <a:pt x="519811" y="390766"/>
                  </a:lnTo>
                  <a:lnTo>
                    <a:pt x="512089" y="392925"/>
                  </a:lnTo>
                  <a:lnTo>
                    <a:pt x="505675" y="397116"/>
                  </a:lnTo>
                  <a:lnTo>
                    <a:pt x="499262" y="401180"/>
                  </a:lnTo>
                  <a:lnTo>
                    <a:pt x="485940" y="439661"/>
                  </a:lnTo>
                  <a:lnTo>
                    <a:pt x="486295" y="446722"/>
                  </a:lnTo>
                  <a:lnTo>
                    <a:pt x="507136" y="480936"/>
                  </a:lnTo>
                  <a:lnTo>
                    <a:pt x="521500" y="486524"/>
                  </a:lnTo>
                  <a:lnTo>
                    <a:pt x="536295" y="486524"/>
                  </a:lnTo>
                  <a:lnTo>
                    <a:pt x="563054" y="472046"/>
                  </a:lnTo>
                  <a:lnTo>
                    <a:pt x="566013" y="468744"/>
                  </a:lnTo>
                  <a:lnTo>
                    <a:pt x="568528" y="463410"/>
                  </a:lnTo>
                  <a:lnTo>
                    <a:pt x="569595" y="457187"/>
                  </a:lnTo>
                  <a:lnTo>
                    <a:pt x="551942" y="457187"/>
                  </a:lnTo>
                  <a:lnTo>
                    <a:pt x="550697" y="462140"/>
                  </a:lnTo>
                  <a:lnTo>
                    <a:pt x="548081" y="465823"/>
                  </a:lnTo>
                  <a:lnTo>
                    <a:pt x="544068" y="468363"/>
                  </a:lnTo>
                  <a:lnTo>
                    <a:pt x="540054" y="470776"/>
                  </a:lnTo>
                  <a:lnTo>
                    <a:pt x="535292" y="472046"/>
                  </a:lnTo>
                  <a:lnTo>
                    <a:pt x="524294" y="472046"/>
                  </a:lnTo>
                  <a:lnTo>
                    <a:pt x="519734" y="470903"/>
                  </a:lnTo>
                  <a:lnTo>
                    <a:pt x="512419" y="465823"/>
                  </a:lnTo>
                  <a:lnTo>
                    <a:pt x="509663" y="462394"/>
                  </a:lnTo>
                  <a:lnTo>
                    <a:pt x="507809" y="457949"/>
                  </a:lnTo>
                  <a:lnTo>
                    <a:pt x="505968" y="453631"/>
                  </a:lnTo>
                  <a:lnTo>
                    <a:pt x="505066" y="448678"/>
                  </a:lnTo>
                  <a:lnTo>
                    <a:pt x="505117" y="443090"/>
                  </a:lnTo>
                  <a:lnTo>
                    <a:pt x="570014" y="443090"/>
                  </a:lnTo>
                  <a:close/>
                </a:path>
                <a:path w="3686810" h="512444">
                  <a:moveTo>
                    <a:pt x="671563" y="484492"/>
                  </a:moveTo>
                  <a:lnTo>
                    <a:pt x="671461" y="416420"/>
                  </a:lnTo>
                  <a:lnTo>
                    <a:pt x="669963" y="410197"/>
                  </a:lnTo>
                  <a:lnTo>
                    <a:pt x="667766" y="406641"/>
                  </a:lnTo>
                  <a:lnTo>
                    <a:pt x="667219" y="405752"/>
                  </a:lnTo>
                  <a:lnTo>
                    <a:pt x="664006" y="400545"/>
                  </a:lnTo>
                  <a:lnTo>
                    <a:pt x="660069" y="396989"/>
                  </a:lnTo>
                  <a:lnTo>
                    <a:pt x="650252" y="392417"/>
                  </a:lnTo>
                  <a:lnTo>
                    <a:pt x="644918" y="391274"/>
                  </a:lnTo>
                  <a:lnTo>
                    <a:pt x="634276" y="391274"/>
                  </a:lnTo>
                  <a:lnTo>
                    <a:pt x="610908" y="405752"/>
                  </a:lnTo>
                  <a:lnTo>
                    <a:pt x="610895" y="392417"/>
                  </a:lnTo>
                  <a:lnTo>
                    <a:pt x="592264" y="392417"/>
                  </a:lnTo>
                  <a:lnTo>
                    <a:pt x="592391" y="484619"/>
                  </a:lnTo>
                  <a:lnTo>
                    <a:pt x="611479" y="484619"/>
                  </a:lnTo>
                  <a:lnTo>
                    <a:pt x="611492" y="419595"/>
                  </a:lnTo>
                  <a:lnTo>
                    <a:pt x="612419" y="416801"/>
                  </a:lnTo>
                  <a:lnTo>
                    <a:pt x="616572" y="411721"/>
                  </a:lnTo>
                  <a:lnTo>
                    <a:pt x="619302" y="409816"/>
                  </a:lnTo>
                  <a:lnTo>
                    <a:pt x="626071" y="407276"/>
                  </a:lnTo>
                  <a:lnTo>
                    <a:pt x="629640" y="406641"/>
                  </a:lnTo>
                  <a:lnTo>
                    <a:pt x="638962" y="406641"/>
                  </a:lnTo>
                  <a:lnTo>
                    <a:pt x="643534" y="408292"/>
                  </a:lnTo>
                  <a:lnTo>
                    <a:pt x="650608" y="414642"/>
                  </a:lnTo>
                  <a:lnTo>
                    <a:pt x="652386" y="419595"/>
                  </a:lnTo>
                  <a:lnTo>
                    <a:pt x="652487" y="484619"/>
                  </a:lnTo>
                  <a:lnTo>
                    <a:pt x="671563" y="484492"/>
                  </a:lnTo>
                  <a:close/>
                </a:path>
                <a:path w="3686810" h="512444">
                  <a:moveTo>
                    <a:pt x="777163" y="484365"/>
                  </a:moveTo>
                  <a:lnTo>
                    <a:pt x="777125" y="465442"/>
                  </a:lnTo>
                  <a:lnTo>
                    <a:pt x="777036" y="406260"/>
                  </a:lnTo>
                  <a:lnTo>
                    <a:pt x="776960" y="351904"/>
                  </a:lnTo>
                  <a:lnTo>
                    <a:pt x="757796" y="351904"/>
                  </a:lnTo>
                  <a:lnTo>
                    <a:pt x="757796" y="438010"/>
                  </a:lnTo>
                  <a:lnTo>
                    <a:pt x="757478" y="445833"/>
                  </a:lnTo>
                  <a:lnTo>
                    <a:pt x="742188" y="471919"/>
                  </a:lnTo>
                  <a:lnTo>
                    <a:pt x="725970" y="471919"/>
                  </a:lnTo>
                  <a:lnTo>
                    <a:pt x="709866" y="437248"/>
                  </a:lnTo>
                  <a:lnTo>
                    <a:pt x="710272" y="429399"/>
                  </a:lnTo>
                  <a:lnTo>
                    <a:pt x="739533" y="404990"/>
                  </a:lnTo>
                  <a:lnTo>
                    <a:pt x="757796" y="438010"/>
                  </a:lnTo>
                  <a:lnTo>
                    <a:pt x="757796" y="351904"/>
                  </a:lnTo>
                  <a:lnTo>
                    <a:pt x="757783" y="406260"/>
                  </a:lnTo>
                  <a:lnTo>
                    <a:pt x="757135" y="404990"/>
                  </a:lnTo>
                  <a:lnTo>
                    <a:pt x="732358" y="390512"/>
                  </a:lnTo>
                  <a:lnTo>
                    <a:pt x="719988" y="390512"/>
                  </a:lnTo>
                  <a:lnTo>
                    <a:pt x="692264" y="420103"/>
                  </a:lnTo>
                  <a:lnTo>
                    <a:pt x="690867" y="428358"/>
                  </a:lnTo>
                  <a:lnTo>
                    <a:pt x="690880" y="438010"/>
                  </a:lnTo>
                  <a:lnTo>
                    <a:pt x="707123" y="479259"/>
                  </a:lnTo>
                  <a:lnTo>
                    <a:pt x="729996" y="486270"/>
                  </a:lnTo>
                  <a:lnTo>
                    <a:pt x="735164" y="486270"/>
                  </a:lnTo>
                  <a:lnTo>
                    <a:pt x="739622" y="485495"/>
                  </a:lnTo>
                  <a:lnTo>
                    <a:pt x="743191" y="484111"/>
                  </a:lnTo>
                  <a:lnTo>
                    <a:pt x="746810" y="482841"/>
                  </a:lnTo>
                  <a:lnTo>
                    <a:pt x="749795" y="481063"/>
                  </a:lnTo>
                  <a:lnTo>
                    <a:pt x="754481" y="476745"/>
                  </a:lnTo>
                  <a:lnTo>
                    <a:pt x="756323" y="474459"/>
                  </a:lnTo>
                  <a:lnTo>
                    <a:pt x="757720" y="471919"/>
                  </a:lnTo>
                  <a:lnTo>
                    <a:pt x="758990" y="469760"/>
                  </a:lnTo>
                  <a:lnTo>
                    <a:pt x="759980" y="467474"/>
                  </a:lnTo>
                  <a:lnTo>
                    <a:pt x="760641" y="465442"/>
                  </a:lnTo>
                  <a:lnTo>
                    <a:pt x="762800" y="484365"/>
                  </a:lnTo>
                  <a:lnTo>
                    <a:pt x="777163" y="484365"/>
                  </a:lnTo>
                  <a:close/>
                </a:path>
                <a:path w="3686810" h="512444">
                  <a:moveTo>
                    <a:pt x="887768" y="452234"/>
                  </a:moveTo>
                  <a:lnTo>
                    <a:pt x="887615" y="355333"/>
                  </a:lnTo>
                  <a:lnTo>
                    <a:pt x="868451" y="355333"/>
                  </a:lnTo>
                  <a:lnTo>
                    <a:pt x="868591" y="454520"/>
                  </a:lnTo>
                  <a:lnTo>
                    <a:pt x="867537" y="459854"/>
                  </a:lnTo>
                  <a:lnTo>
                    <a:pt x="863269" y="466204"/>
                  </a:lnTo>
                  <a:lnTo>
                    <a:pt x="859282" y="467855"/>
                  </a:lnTo>
                  <a:lnTo>
                    <a:pt x="850074" y="467855"/>
                  </a:lnTo>
                  <a:lnTo>
                    <a:pt x="847204" y="467474"/>
                  </a:lnTo>
                  <a:lnTo>
                    <a:pt x="842505" y="465696"/>
                  </a:lnTo>
                  <a:lnTo>
                    <a:pt x="840409" y="465061"/>
                  </a:lnTo>
                  <a:lnTo>
                    <a:pt x="838568" y="464426"/>
                  </a:lnTo>
                  <a:lnTo>
                    <a:pt x="837615" y="482460"/>
                  </a:lnTo>
                  <a:lnTo>
                    <a:pt x="839165" y="482968"/>
                  </a:lnTo>
                  <a:lnTo>
                    <a:pt x="841984" y="483730"/>
                  </a:lnTo>
                  <a:lnTo>
                    <a:pt x="846086" y="484619"/>
                  </a:lnTo>
                  <a:lnTo>
                    <a:pt x="850188" y="485635"/>
                  </a:lnTo>
                  <a:lnTo>
                    <a:pt x="854443" y="486016"/>
                  </a:lnTo>
                  <a:lnTo>
                    <a:pt x="866559" y="486016"/>
                  </a:lnTo>
                  <a:lnTo>
                    <a:pt x="872502" y="484746"/>
                  </a:lnTo>
                  <a:lnTo>
                    <a:pt x="876668" y="482079"/>
                  </a:lnTo>
                  <a:lnTo>
                    <a:pt x="880821" y="479539"/>
                  </a:lnTo>
                  <a:lnTo>
                    <a:pt x="883716" y="475729"/>
                  </a:lnTo>
                  <a:lnTo>
                    <a:pt x="885342" y="470649"/>
                  </a:lnTo>
                  <a:lnTo>
                    <a:pt x="886256" y="467855"/>
                  </a:lnTo>
                  <a:lnTo>
                    <a:pt x="886968" y="465696"/>
                  </a:lnTo>
                  <a:lnTo>
                    <a:pt x="887730" y="459854"/>
                  </a:lnTo>
                  <a:lnTo>
                    <a:pt x="887768" y="452234"/>
                  </a:lnTo>
                  <a:close/>
                </a:path>
                <a:path w="3686810" h="512444">
                  <a:moveTo>
                    <a:pt x="988733" y="484111"/>
                  </a:moveTo>
                  <a:lnTo>
                    <a:pt x="988695" y="467093"/>
                  </a:lnTo>
                  <a:lnTo>
                    <a:pt x="988644" y="438391"/>
                  </a:lnTo>
                  <a:lnTo>
                    <a:pt x="988606" y="413245"/>
                  </a:lnTo>
                  <a:lnTo>
                    <a:pt x="987336" y="407911"/>
                  </a:lnTo>
                  <a:lnTo>
                    <a:pt x="984745" y="403720"/>
                  </a:lnTo>
                  <a:lnTo>
                    <a:pt x="982002" y="399148"/>
                  </a:lnTo>
                  <a:lnTo>
                    <a:pt x="977938" y="395846"/>
                  </a:lnTo>
                  <a:lnTo>
                    <a:pt x="967143" y="391274"/>
                  </a:lnTo>
                  <a:lnTo>
                    <a:pt x="960285" y="390131"/>
                  </a:lnTo>
                  <a:lnTo>
                    <a:pt x="944283" y="390131"/>
                  </a:lnTo>
                  <a:lnTo>
                    <a:pt x="913803" y="418325"/>
                  </a:lnTo>
                  <a:lnTo>
                    <a:pt x="930313" y="418325"/>
                  </a:lnTo>
                  <a:lnTo>
                    <a:pt x="931456" y="413245"/>
                  </a:lnTo>
                  <a:lnTo>
                    <a:pt x="933996" y="409435"/>
                  </a:lnTo>
                  <a:lnTo>
                    <a:pt x="937806" y="407149"/>
                  </a:lnTo>
                  <a:lnTo>
                    <a:pt x="941743" y="404990"/>
                  </a:lnTo>
                  <a:lnTo>
                    <a:pt x="946061" y="403847"/>
                  </a:lnTo>
                  <a:lnTo>
                    <a:pt x="950887" y="403847"/>
                  </a:lnTo>
                  <a:lnTo>
                    <a:pt x="957491" y="403720"/>
                  </a:lnTo>
                  <a:lnTo>
                    <a:pt x="962444" y="405244"/>
                  </a:lnTo>
                  <a:lnTo>
                    <a:pt x="965619" y="408165"/>
                  </a:lnTo>
                  <a:lnTo>
                    <a:pt x="968667" y="411213"/>
                  </a:lnTo>
                  <a:lnTo>
                    <a:pt x="970318" y="415404"/>
                  </a:lnTo>
                  <a:lnTo>
                    <a:pt x="970318" y="427342"/>
                  </a:lnTo>
                  <a:lnTo>
                    <a:pt x="970318" y="438391"/>
                  </a:lnTo>
                  <a:lnTo>
                    <a:pt x="970318" y="456044"/>
                  </a:lnTo>
                  <a:lnTo>
                    <a:pt x="969556" y="458330"/>
                  </a:lnTo>
                  <a:lnTo>
                    <a:pt x="966762" y="462902"/>
                  </a:lnTo>
                  <a:lnTo>
                    <a:pt x="964984" y="464934"/>
                  </a:lnTo>
                  <a:lnTo>
                    <a:pt x="962571" y="466712"/>
                  </a:lnTo>
                  <a:lnTo>
                    <a:pt x="960285" y="468617"/>
                  </a:lnTo>
                  <a:lnTo>
                    <a:pt x="957745" y="470014"/>
                  </a:lnTo>
                  <a:lnTo>
                    <a:pt x="954824" y="471030"/>
                  </a:lnTo>
                  <a:lnTo>
                    <a:pt x="952030" y="472046"/>
                  </a:lnTo>
                  <a:lnTo>
                    <a:pt x="949109" y="472681"/>
                  </a:lnTo>
                  <a:lnTo>
                    <a:pt x="940981" y="472681"/>
                  </a:lnTo>
                  <a:lnTo>
                    <a:pt x="936536" y="471284"/>
                  </a:lnTo>
                  <a:lnTo>
                    <a:pt x="929678" y="465696"/>
                  </a:lnTo>
                  <a:lnTo>
                    <a:pt x="928027" y="461886"/>
                  </a:lnTo>
                  <a:lnTo>
                    <a:pt x="928027" y="452615"/>
                  </a:lnTo>
                  <a:lnTo>
                    <a:pt x="951522" y="438772"/>
                  </a:lnTo>
                  <a:lnTo>
                    <a:pt x="957872" y="438772"/>
                  </a:lnTo>
                  <a:lnTo>
                    <a:pt x="970318" y="438391"/>
                  </a:lnTo>
                  <a:lnTo>
                    <a:pt x="970318" y="427342"/>
                  </a:lnTo>
                  <a:lnTo>
                    <a:pt x="955205" y="427850"/>
                  </a:lnTo>
                  <a:lnTo>
                    <a:pt x="913168" y="441058"/>
                  </a:lnTo>
                  <a:lnTo>
                    <a:pt x="909612" y="448678"/>
                  </a:lnTo>
                  <a:lnTo>
                    <a:pt x="909713" y="464934"/>
                  </a:lnTo>
                  <a:lnTo>
                    <a:pt x="924471" y="482714"/>
                  </a:lnTo>
                  <a:lnTo>
                    <a:pt x="929043" y="484873"/>
                  </a:lnTo>
                  <a:lnTo>
                    <a:pt x="934377" y="485889"/>
                  </a:lnTo>
                  <a:lnTo>
                    <a:pt x="946823" y="485889"/>
                  </a:lnTo>
                  <a:lnTo>
                    <a:pt x="952665" y="484492"/>
                  </a:lnTo>
                  <a:lnTo>
                    <a:pt x="963333" y="479158"/>
                  </a:lnTo>
                  <a:lnTo>
                    <a:pt x="967651" y="474205"/>
                  </a:lnTo>
                  <a:lnTo>
                    <a:pt x="968375" y="472681"/>
                  </a:lnTo>
                  <a:lnTo>
                    <a:pt x="971080" y="467093"/>
                  </a:lnTo>
                  <a:lnTo>
                    <a:pt x="972477" y="484111"/>
                  </a:lnTo>
                  <a:lnTo>
                    <a:pt x="988733" y="484111"/>
                  </a:lnTo>
                  <a:close/>
                </a:path>
                <a:path w="3686810" h="512444">
                  <a:moveTo>
                    <a:pt x="1087031" y="391782"/>
                  </a:moveTo>
                  <a:lnTo>
                    <a:pt x="1069378" y="391782"/>
                  </a:lnTo>
                  <a:lnTo>
                    <a:pt x="1046010" y="459854"/>
                  </a:lnTo>
                  <a:lnTo>
                    <a:pt x="1044867" y="459854"/>
                  </a:lnTo>
                  <a:lnTo>
                    <a:pt x="1021372" y="391782"/>
                  </a:lnTo>
                  <a:lnTo>
                    <a:pt x="1003719" y="391909"/>
                  </a:lnTo>
                  <a:lnTo>
                    <a:pt x="1037501" y="483984"/>
                  </a:lnTo>
                  <a:lnTo>
                    <a:pt x="1053630" y="483984"/>
                  </a:lnTo>
                  <a:lnTo>
                    <a:pt x="1062367" y="459854"/>
                  </a:lnTo>
                  <a:lnTo>
                    <a:pt x="1087031" y="391782"/>
                  </a:lnTo>
                  <a:close/>
                </a:path>
                <a:path w="3686810" h="512444">
                  <a:moveTo>
                    <a:pt x="1179233" y="483730"/>
                  </a:moveTo>
                  <a:lnTo>
                    <a:pt x="1179195" y="466839"/>
                  </a:lnTo>
                  <a:lnTo>
                    <a:pt x="1179144" y="438137"/>
                  </a:lnTo>
                  <a:lnTo>
                    <a:pt x="1179068" y="412864"/>
                  </a:lnTo>
                  <a:lnTo>
                    <a:pt x="1177836" y="407657"/>
                  </a:lnTo>
                  <a:lnTo>
                    <a:pt x="1175245" y="403466"/>
                  </a:lnTo>
                  <a:lnTo>
                    <a:pt x="1172502" y="398894"/>
                  </a:lnTo>
                  <a:lnTo>
                    <a:pt x="1168438" y="395592"/>
                  </a:lnTo>
                  <a:lnTo>
                    <a:pt x="1157643" y="391020"/>
                  </a:lnTo>
                  <a:lnTo>
                    <a:pt x="1150785" y="389877"/>
                  </a:lnTo>
                  <a:lnTo>
                    <a:pt x="1134783" y="389877"/>
                  </a:lnTo>
                  <a:lnTo>
                    <a:pt x="1104303" y="418071"/>
                  </a:lnTo>
                  <a:lnTo>
                    <a:pt x="1120813" y="418071"/>
                  </a:lnTo>
                  <a:lnTo>
                    <a:pt x="1121956" y="412864"/>
                  </a:lnTo>
                  <a:lnTo>
                    <a:pt x="1124496" y="409181"/>
                  </a:lnTo>
                  <a:lnTo>
                    <a:pt x="1128306" y="406895"/>
                  </a:lnTo>
                  <a:lnTo>
                    <a:pt x="1132243" y="404609"/>
                  </a:lnTo>
                  <a:lnTo>
                    <a:pt x="1136561" y="403466"/>
                  </a:lnTo>
                  <a:lnTo>
                    <a:pt x="1147991" y="403466"/>
                  </a:lnTo>
                  <a:lnTo>
                    <a:pt x="1152944" y="404863"/>
                  </a:lnTo>
                  <a:lnTo>
                    <a:pt x="1156119" y="407911"/>
                  </a:lnTo>
                  <a:lnTo>
                    <a:pt x="1159167" y="410959"/>
                  </a:lnTo>
                  <a:lnTo>
                    <a:pt x="1160818" y="415150"/>
                  </a:lnTo>
                  <a:lnTo>
                    <a:pt x="1160818" y="427088"/>
                  </a:lnTo>
                  <a:lnTo>
                    <a:pt x="1160818" y="438137"/>
                  </a:lnTo>
                  <a:lnTo>
                    <a:pt x="1160818" y="455790"/>
                  </a:lnTo>
                  <a:lnTo>
                    <a:pt x="1160056" y="458076"/>
                  </a:lnTo>
                  <a:lnTo>
                    <a:pt x="1157262" y="462648"/>
                  </a:lnTo>
                  <a:lnTo>
                    <a:pt x="1155484" y="464680"/>
                  </a:lnTo>
                  <a:lnTo>
                    <a:pt x="1153071" y="466458"/>
                  </a:lnTo>
                  <a:lnTo>
                    <a:pt x="1150785" y="468236"/>
                  </a:lnTo>
                  <a:lnTo>
                    <a:pt x="1148245" y="469760"/>
                  </a:lnTo>
                  <a:lnTo>
                    <a:pt x="1145324" y="470776"/>
                  </a:lnTo>
                  <a:lnTo>
                    <a:pt x="1142530" y="471792"/>
                  </a:lnTo>
                  <a:lnTo>
                    <a:pt x="1139609" y="472300"/>
                  </a:lnTo>
                  <a:lnTo>
                    <a:pt x="1131481" y="472300"/>
                  </a:lnTo>
                  <a:lnTo>
                    <a:pt x="1127036" y="471030"/>
                  </a:lnTo>
                  <a:lnTo>
                    <a:pt x="1120178" y="465442"/>
                  </a:lnTo>
                  <a:lnTo>
                    <a:pt x="1118527" y="461632"/>
                  </a:lnTo>
                  <a:lnTo>
                    <a:pt x="1118527" y="452361"/>
                  </a:lnTo>
                  <a:lnTo>
                    <a:pt x="1160818" y="438137"/>
                  </a:lnTo>
                  <a:lnTo>
                    <a:pt x="1160818" y="427088"/>
                  </a:lnTo>
                  <a:lnTo>
                    <a:pt x="1117142" y="432295"/>
                  </a:lnTo>
                  <a:lnTo>
                    <a:pt x="1100112" y="448297"/>
                  </a:lnTo>
                  <a:lnTo>
                    <a:pt x="1100213" y="464680"/>
                  </a:lnTo>
                  <a:lnTo>
                    <a:pt x="1114971" y="482460"/>
                  </a:lnTo>
                  <a:lnTo>
                    <a:pt x="1119543" y="484619"/>
                  </a:lnTo>
                  <a:lnTo>
                    <a:pt x="1124877" y="485635"/>
                  </a:lnTo>
                  <a:lnTo>
                    <a:pt x="1137323" y="485635"/>
                  </a:lnTo>
                  <a:lnTo>
                    <a:pt x="1158938" y="472300"/>
                  </a:lnTo>
                  <a:lnTo>
                    <a:pt x="1161580" y="466839"/>
                  </a:lnTo>
                  <a:lnTo>
                    <a:pt x="1162977" y="483857"/>
                  </a:lnTo>
                  <a:lnTo>
                    <a:pt x="1179233" y="483730"/>
                  </a:lnTo>
                  <a:close/>
                </a:path>
                <a:path w="3686810" h="512444">
                  <a:moveTo>
                    <a:pt x="1300772" y="442201"/>
                  </a:moveTo>
                  <a:lnTo>
                    <a:pt x="1268628" y="412864"/>
                  </a:lnTo>
                  <a:lnTo>
                    <a:pt x="1237272" y="405244"/>
                  </a:lnTo>
                  <a:lnTo>
                    <a:pt x="1232446" y="402958"/>
                  </a:lnTo>
                  <a:lnTo>
                    <a:pt x="1229144" y="400164"/>
                  </a:lnTo>
                  <a:lnTo>
                    <a:pt x="1225969" y="397370"/>
                  </a:lnTo>
                  <a:lnTo>
                    <a:pt x="1224318" y="393433"/>
                  </a:lnTo>
                  <a:lnTo>
                    <a:pt x="1224318" y="383146"/>
                  </a:lnTo>
                  <a:lnTo>
                    <a:pt x="1226477" y="378574"/>
                  </a:lnTo>
                  <a:lnTo>
                    <a:pt x="1235367" y="370700"/>
                  </a:lnTo>
                  <a:lnTo>
                    <a:pt x="1241971" y="368795"/>
                  </a:lnTo>
                  <a:lnTo>
                    <a:pt x="1255814" y="368795"/>
                  </a:lnTo>
                  <a:lnTo>
                    <a:pt x="1279563" y="390893"/>
                  </a:lnTo>
                  <a:lnTo>
                    <a:pt x="1298994" y="390893"/>
                  </a:lnTo>
                  <a:lnTo>
                    <a:pt x="1298994" y="384162"/>
                  </a:lnTo>
                  <a:lnTo>
                    <a:pt x="1297089" y="377939"/>
                  </a:lnTo>
                  <a:lnTo>
                    <a:pt x="1291196" y="368795"/>
                  </a:lnTo>
                  <a:lnTo>
                    <a:pt x="1289723" y="366509"/>
                  </a:lnTo>
                  <a:lnTo>
                    <a:pt x="1251369" y="353174"/>
                  </a:lnTo>
                  <a:lnTo>
                    <a:pt x="1242352" y="353174"/>
                  </a:lnTo>
                  <a:lnTo>
                    <a:pt x="1234351" y="354698"/>
                  </a:lnTo>
                  <a:lnTo>
                    <a:pt x="1220127" y="360794"/>
                  </a:lnTo>
                  <a:lnTo>
                    <a:pt x="1214539" y="365112"/>
                  </a:lnTo>
                  <a:lnTo>
                    <a:pt x="1210373" y="370827"/>
                  </a:lnTo>
                  <a:lnTo>
                    <a:pt x="1206284" y="376161"/>
                  </a:lnTo>
                  <a:lnTo>
                    <a:pt x="1204252" y="382765"/>
                  </a:lnTo>
                  <a:lnTo>
                    <a:pt x="1204341" y="397370"/>
                  </a:lnTo>
                  <a:lnTo>
                    <a:pt x="1205649" y="402577"/>
                  </a:lnTo>
                  <a:lnTo>
                    <a:pt x="1261656" y="430771"/>
                  </a:lnTo>
                  <a:lnTo>
                    <a:pt x="1268247" y="432549"/>
                  </a:lnTo>
                  <a:lnTo>
                    <a:pt x="1273213" y="434835"/>
                  </a:lnTo>
                  <a:lnTo>
                    <a:pt x="1276502" y="437629"/>
                  </a:lnTo>
                  <a:lnTo>
                    <a:pt x="1279817" y="440550"/>
                  </a:lnTo>
                  <a:lnTo>
                    <a:pt x="1281468" y="444487"/>
                  </a:lnTo>
                  <a:lnTo>
                    <a:pt x="1281468" y="453758"/>
                  </a:lnTo>
                  <a:lnTo>
                    <a:pt x="1280198" y="457568"/>
                  </a:lnTo>
                  <a:lnTo>
                    <a:pt x="1277531" y="460489"/>
                  </a:lnTo>
                  <a:lnTo>
                    <a:pt x="1274864" y="463537"/>
                  </a:lnTo>
                  <a:lnTo>
                    <a:pt x="1271308" y="465950"/>
                  </a:lnTo>
                  <a:lnTo>
                    <a:pt x="1266977" y="467474"/>
                  </a:lnTo>
                  <a:lnTo>
                    <a:pt x="1262659" y="469125"/>
                  </a:lnTo>
                  <a:lnTo>
                    <a:pt x="1257973" y="469887"/>
                  </a:lnTo>
                  <a:lnTo>
                    <a:pt x="1247305" y="469887"/>
                  </a:lnTo>
                  <a:lnTo>
                    <a:pt x="1220381" y="448805"/>
                  </a:lnTo>
                  <a:lnTo>
                    <a:pt x="1200442" y="448805"/>
                  </a:lnTo>
                  <a:lnTo>
                    <a:pt x="1217968" y="476237"/>
                  </a:lnTo>
                  <a:lnTo>
                    <a:pt x="1222667" y="479285"/>
                  </a:lnTo>
                  <a:lnTo>
                    <a:pt x="1227874" y="481571"/>
                  </a:lnTo>
                  <a:lnTo>
                    <a:pt x="1233716" y="483222"/>
                  </a:lnTo>
                  <a:lnTo>
                    <a:pt x="1239558" y="484746"/>
                  </a:lnTo>
                  <a:lnTo>
                    <a:pt x="1245527" y="485508"/>
                  </a:lnTo>
                  <a:lnTo>
                    <a:pt x="1251877" y="485508"/>
                  </a:lnTo>
                  <a:lnTo>
                    <a:pt x="1290612" y="472808"/>
                  </a:lnTo>
                  <a:lnTo>
                    <a:pt x="1292733" y="469887"/>
                  </a:lnTo>
                  <a:lnTo>
                    <a:pt x="1294676" y="467220"/>
                  </a:lnTo>
                  <a:lnTo>
                    <a:pt x="1298740" y="461505"/>
                  </a:lnTo>
                  <a:lnTo>
                    <a:pt x="1300772" y="455028"/>
                  </a:lnTo>
                  <a:lnTo>
                    <a:pt x="1300772" y="442201"/>
                  </a:lnTo>
                  <a:close/>
                </a:path>
                <a:path w="3686810" h="512444">
                  <a:moveTo>
                    <a:pt x="1399324" y="421627"/>
                  </a:moveTo>
                  <a:lnTo>
                    <a:pt x="1374813" y="390893"/>
                  </a:lnTo>
                  <a:lnTo>
                    <a:pt x="1368590" y="389496"/>
                  </a:lnTo>
                  <a:lnTo>
                    <a:pt x="1352715" y="389496"/>
                  </a:lnTo>
                  <a:lnTo>
                    <a:pt x="1344968" y="391528"/>
                  </a:lnTo>
                  <a:lnTo>
                    <a:pt x="1338618" y="395592"/>
                  </a:lnTo>
                  <a:lnTo>
                    <a:pt x="1332141" y="399656"/>
                  </a:lnTo>
                  <a:lnTo>
                    <a:pt x="1318806" y="437883"/>
                  </a:lnTo>
                  <a:lnTo>
                    <a:pt x="1319136" y="445223"/>
                  </a:lnTo>
                  <a:lnTo>
                    <a:pt x="1339634" y="479793"/>
                  </a:lnTo>
                  <a:lnTo>
                    <a:pt x="1346111" y="483476"/>
                  </a:lnTo>
                  <a:lnTo>
                    <a:pt x="1353477" y="485254"/>
                  </a:lnTo>
                  <a:lnTo>
                    <a:pt x="1368590" y="485254"/>
                  </a:lnTo>
                  <a:lnTo>
                    <a:pt x="1374686" y="483984"/>
                  </a:lnTo>
                  <a:lnTo>
                    <a:pt x="1380020" y="481317"/>
                  </a:lnTo>
                  <a:lnTo>
                    <a:pt x="1385481" y="478777"/>
                  </a:lnTo>
                  <a:lnTo>
                    <a:pt x="1389799" y="475094"/>
                  </a:lnTo>
                  <a:lnTo>
                    <a:pt x="1392555" y="471157"/>
                  </a:lnTo>
                  <a:lnTo>
                    <a:pt x="1393190" y="470268"/>
                  </a:lnTo>
                  <a:lnTo>
                    <a:pt x="1396530" y="465696"/>
                  </a:lnTo>
                  <a:lnTo>
                    <a:pt x="1398562" y="460235"/>
                  </a:lnTo>
                  <a:lnTo>
                    <a:pt x="1399197" y="454012"/>
                  </a:lnTo>
                  <a:lnTo>
                    <a:pt x="1382941" y="454012"/>
                  </a:lnTo>
                  <a:lnTo>
                    <a:pt x="1382560" y="456806"/>
                  </a:lnTo>
                  <a:lnTo>
                    <a:pt x="1381417" y="459600"/>
                  </a:lnTo>
                  <a:lnTo>
                    <a:pt x="1379639" y="462140"/>
                  </a:lnTo>
                  <a:lnTo>
                    <a:pt x="1377861" y="464807"/>
                  </a:lnTo>
                  <a:lnTo>
                    <a:pt x="1375575" y="466966"/>
                  </a:lnTo>
                  <a:lnTo>
                    <a:pt x="1369733" y="470268"/>
                  </a:lnTo>
                  <a:lnTo>
                    <a:pt x="1366304" y="471157"/>
                  </a:lnTo>
                  <a:lnTo>
                    <a:pt x="1353985" y="471157"/>
                  </a:lnTo>
                  <a:lnTo>
                    <a:pt x="1347762" y="468109"/>
                  </a:lnTo>
                  <a:lnTo>
                    <a:pt x="1343444" y="462013"/>
                  </a:lnTo>
                  <a:lnTo>
                    <a:pt x="1338999" y="456044"/>
                  </a:lnTo>
                  <a:lnTo>
                    <a:pt x="1336840" y="447916"/>
                  </a:lnTo>
                  <a:lnTo>
                    <a:pt x="1336840" y="437629"/>
                  </a:lnTo>
                  <a:lnTo>
                    <a:pt x="1354493" y="404609"/>
                  </a:lnTo>
                  <a:lnTo>
                    <a:pt x="1365923" y="404609"/>
                  </a:lnTo>
                  <a:lnTo>
                    <a:pt x="1379385" y="413245"/>
                  </a:lnTo>
                  <a:lnTo>
                    <a:pt x="1381163" y="415785"/>
                  </a:lnTo>
                  <a:lnTo>
                    <a:pt x="1382306" y="418706"/>
                  </a:lnTo>
                  <a:lnTo>
                    <a:pt x="1382814" y="421754"/>
                  </a:lnTo>
                  <a:lnTo>
                    <a:pt x="1399324" y="421627"/>
                  </a:lnTo>
                  <a:close/>
                </a:path>
                <a:path w="3686810" h="512444">
                  <a:moveTo>
                    <a:pt x="1473619" y="390385"/>
                  </a:moveTo>
                  <a:lnTo>
                    <a:pt x="1472984" y="390004"/>
                  </a:lnTo>
                  <a:lnTo>
                    <a:pt x="1472095" y="389750"/>
                  </a:lnTo>
                  <a:lnTo>
                    <a:pt x="1468666" y="389369"/>
                  </a:lnTo>
                  <a:lnTo>
                    <a:pt x="1463332" y="389369"/>
                  </a:lnTo>
                  <a:lnTo>
                    <a:pt x="1459395" y="390131"/>
                  </a:lnTo>
                  <a:lnTo>
                    <a:pt x="1455712" y="391782"/>
                  </a:lnTo>
                  <a:lnTo>
                    <a:pt x="1452029" y="393306"/>
                  </a:lnTo>
                  <a:lnTo>
                    <a:pt x="1448854" y="395719"/>
                  </a:lnTo>
                  <a:lnTo>
                    <a:pt x="1443266" y="401815"/>
                  </a:lnTo>
                  <a:lnTo>
                    <a:pt x="1441107" y="405625"/>
                  </a:lnTo>
                  <a:lnTo>
                    <a:pt x="1439583" y="410070"/>
                  </a:lnTo>
                  <a:lnTo>
                    <a:pt x="1439583" y="391147"/>
                  </a:lnTo>
                  <a:lnTo>
                    <a:pt x="1421295" y="391274"/>
                  </a:lnTo>
                  <a:lnTo>
                    <a:pt x="1421422" y="483476"/>
                  </a:lnTo>
                  <a:lnTo>
                    <a:pt x="1440472" y="483349"/>
                  </a:lnTo>
                  <a:lnTo>
                    <a:pt x="1440472" y="424294"/>
                  </a:lnTo>
                  <a:lnTo>
                    <a:pt x="1441107" y="421119"/>
                  </a:lnTo>
                  <a:lnTo>
                    <a:pt x="1443647" y="415785"/>
                  </a:lnTo>
                  <a:lnTo>
                    <a:pt x="1445425" y="413626"/>
                  </a:lnTo>
                  <a:lnTo>
                    <a:pt x="1450251" y="410324"/>
                  </a:lnTo>
                  <a:lnTo>
                    <a:pt x="1450835" y="410070"/>
                  </a:lnTo>
                  <a:lnTo>
                    <a:pt x="1453172" y="409054"/>
                  </a:lnTo>
                  <a:lnTo>
                    <a:pt x="1456474" y="408419"/>
                  </a:lnTo>
                  <a:lnTo>
                    <a:pt x="1459776" y="407657"/>
                  </a:lnTo>
                  <a:lnTo>
                    <a:pt x="1463459" y="407403"/>
                  </a:lnTo>
                  <a:lnTo>
                    <a:pt x="1467523" y="407784"/>
                  </a:lnTo>
                  <a:lnTo>
                    <a:pt x="1468412" y="407784"/>
                  </a:lnTo>
                  <a:lnTo>
                    <a:pt x="1469428" y="407911"/>
                  </a:lnTo>
                  <a:lnTo>
                    <a:pt x="1471968" y="408165"/>
                  </a:lnTo>
                  <a:lnTo>
                    <a:pt x="1472857" y="408419"/>
                  </a:lnTo>
                  <a:lnTo>
                    <a:pt x="1473619" y="408673"/>
                  </a:lnTo>
                  <a:lnTo>
                    <a:pt x="1473619" y="407403"/>
                  </a:lnTo>
                  <a:lnTo>
                    <a:pt x="1473619" y="390385"/>
                  </a:lnTo>
                  <a:close/>
                </a:path>
                <a:path w="3686810" h="512444">
                  <a:moveTo>
                    <a:pt x="1510322" y="483222"/>
                  </a:moveTo>
                  <a:lnTo>
                    <a:pt x="1510195" y="391147"/>
                  </a:lnTo>
                  <a:lnTo>
                    <a:pt x="1491907" y="391147"/>
                  </a:lnTo>
                  <a:lnTo>
                    <a:pt x="1492034" y="483349"/>
                  </a:lnTo>
                  <a:lnTo>
                    <a:pt x="1510322" y="483222"/>
                  </a:lnTo>
                  <a:close/>
                </a:path>
                <a:path w="3686810" h="512444">
                  <a:moveTo>
                    <a:pt x="1510576" y="354444"/>
                  </a:moveTo>
                  <a:lnTo>
                    <a:pt x="1491399" y="354444"/>
                  </a:lnTo>
                  <a:lnTo>
                    <a:pt x="1491399" y="373240"/>
                  </a:lnTo>
                  <a:lnTo>
                    <a:pt x="1510576" y="373240"/>
                  </a:lnTo>
                  <a:lnTo>
                    <a:pt x="1510576" y="354444"/>
                  </a:lnTo>
                  <a:close/>
                </a:path>
                <a:path w="3686810" h="512444">
                  <a:moveTo>
                    <a:pt x="1623098" y="435978"/>
                  </a:moveTo>
                  <a:lnTo>
                    <a:pt x="1615795" y="403720"/>
                  </a:lnTo>
                  <a:lnTo>
                    <a:pt x="1615351" y="402704"/>
                  </a:lnTo>
                  <a:lnTo>
                    <a:pt x="1610906" y="397624"/>
                  </a:lnTo>
                  <a:lnTo>
                    <a:pt x="1605445" y="394195"/>
                  </a:lnTo>
                  <a:lnTo>
                    <a:pt x="1604937" y="393903"/>
                  </a:lnTo>
                  <a:lnTo>
                    <a:pt x="1604937" y="436359"/>
                  </a:lnTo>
                  <a:lnTo>
                    <a:pt x="1604505" y="444550"/>
                  </a:lnTo>
                  <a:lnTo>
                    <a:pt x="1587792" y="470395"/>
                  </a:lnTo>
                  <a:lnTo>
                    <a:pt x="1575346" y="470395"/>
                  </a:lnTo>
                  <a:lnTo>
                    <a:pt x="1570774" y="468871"/>
                  </a:lnTo>
                  <a:lnTo>
                    <a:pt x="1568996" y="467347"/>
                  </a:lnTo>
                  <a:lnTo>
                    <a:pt x="1567218" y="465823"/>
                  </a:lnTo>
                  <a:lnTo>
                    <a:pt x="1563535" y="462775"/>
                  </a:lnTo>
                  <a:lnTo>
                    <a:pt x="1560868" y="458584"/>
                  </a:lnTo>
                  <a:lnTo>
                    <a:pt x="1559090" y="453504"/>
                  </a:lnTo>
                  <a:lnTo>
                    <a:pt x="1557185" y="448297"/>
                  </a:lnTo>
                  <a:lnTo>
                    <a:pt x="1556296" y="442709"/>
                  </a:lnTo>
                  <a:lnTo>
                    <a:pt x="1556296" y="426834"/>
                  </a:lnTo>
                  <a:lnTo>
                    <a:pt x="1558328" y="418960"/>
                  </a:lnTo>
                  <a:lnTo>
                    <a:pt x="1566456" y="406768"/>
                  </a:lnTo>
                  <a:lnTo>
                    <a:pt x="1567218" y="406387"/>
                  </a:lnTo>
                  <a:lnTo>
                    <a:pt x="1572552" y="403720"/>
                  </a:lnTo>
                  <a:lnTo>
                    <a:pt x="1588300" y="403720"/>
                  </a:lnTo>
                  <a:lnTo>
                    <a:pt x="1594396" y="406641"/>
                  </a:lnTo>
                  <a:lnTo>
                    <a:pt x="1602778" y="418325"/>
                  </a:lnTo>
                  <a:lnTo>
                    <a:pt x="1604810" y="426326"/>
                  </a:lnTo>
                  <a:lnTo>
                    <a:pt x="1604937" y="436359"/>
                  </a:lnTo>
                  <a:lnTo>
                    <a:pt x="1604937" y="393903"/>
                  </a:lnTo>
                  <a:lnTo>
                    <a:pt x="1599857" y="390893"/>
                  </a:lnTo>
                  <a:lnTo>
                    <a:pt x="1593380" y="389242"/>
                  </a:lnTo>
                  <a:lnTo>
                    <a:pt x="1582331" y="389242"/>
                  </a:lnTo>
                  <a:lnTo>
                    <a:pt x="1578775" y="389750"/>
                  </a:lnTo>
                  <a:lnTo>
                    <a:pt x="1572425" y="391782"/>
                  </a:lnTo>
                  <a:lnTo>
                    <a:pt x="1569631" y="393052"/>
                  </a:lnTo>
                  <a:lnTo>
                    <a:pt x="1567091" y="394830"/>
                  </a:lnTo>
                  <a:lnTo>
                    <a:pt x="1564678" y="396481"/>
                  </a:lnTo>
                  <a:lnTo>
                    <a:pt x="1556423" y="406387"/>
                  </a:lnTo>
                  <a:lnTo>
                    <a:pt x="1556169" y="391020"/>
                  </a:lnTo>
                  <a:lnTo>
                    <a:pt x="1537119" y="391020"/>
                  </a:lnTo>
                  <a:lnTo>
                    <a:pt x="1537373" y="511924"/>
                  </a:lnTo>
                  <a:lnTo>
                    <a:pt x="1556550" y="511924"/>
                  </a:lnTo>
                  <a:lnTo>
                    <a:pt x="1556423" y="467347"/>
                  </a:lnTo>
                  <a:lnTo>
                    <a:pt x="1557439" y="469379"/>
                  </a:lnTo>
                  <a:lnTo>
                    <a:pt x="1558836" y="471411"/>
                  </a:lnTo>
                  <a:lnTo>
                    <a:pt x="1562138" y="475475"/>
                  </a:lnTo>
                  <a:lnTo>
                    <a:pt x="1564043" y="477380"/>
                  </a:lnTo>
                  <a:lnTo>
                    <a:pt x="1566456" y="479158"/>
                  </a:lnTo>
                  <a:lnTo>
                    <a:pt x="1568742" y="480936"/>
                  </a:lnTo>
                  <a:lnTo>
                    <a:pt x="1571409" y="482333"/>
                  </a:lnTo>
                  <a:lnTo>
                    <a:pt x="1574457" y="483349"/>
                  </a:lnTo>
                  <a:lnTo>
                    <a:pt x="1577505" y="484492"/>
                  </a:lnTo>
                  <a:lnTo>
                    <a:pt x="1580934" y="485000"/>
                  </a:lnTo>
                  <a:lnTo>
                    <a:pt x="1592618" y="485000"/>
                  </a:lnTo>
                  <a:lnTo>
                    <a:pt x="1599476" y="483095"/>
                  </a:lnTo>
                  <a:lnTo>
                    <a:pt x="1605191" y="479412"/>
                  </a:lnTo>
                  <a:lnTo>
                    <a:pt x="1610906" y="475602"/>
                  </a:lnTo>
                  <a:lnTo>
                    <a:pt x="1615135" y="470395"/>
                  </a:lnTo>
                  <a:lnTo>
                    <a:pt x="1615351" y="470141"/>
                  </a:lnTo>
                  <a:lnTo>
                    <a:pt x="1618564" y="462775"/>
                  </a:lnTo>
                  <a:lnTo>
                    <a:pt x="1620532" y="457149"/>
                  </a:lnTo>
                  <a:lnTo>
                    <a:pt x="1621993" y="450735"/>
                  </a:lnTo>
                  <a:lnTo>
                    <a:pt x="1622856" y="443674"/>
                  </a:lnTo>
                  <a:lnTo>
                    <a:pt x="1623098" y="435978"/>
                  </a:lnTo>
                  <a:close/>
                </a:path>
                <a:path w="3686810" h="512444">
                  <a:moveTo>
                    <a:pt x="1693710" y="469506"/>
                  </a:moveTo>
                  <a:lnTo>
                    <a:pt x="1680375" y="469506"/>
                  </a:lnTo>
                  <a:lnTo>
                    <a:pt x="1678343" y="469252"/>
                  </a:lnTo>
                  <a:lnTo>
                    <a:pt x="1672501" y="404609"/>
                  </a:lnTo>
                  <a:lnTo>
                    <a:pt x="1693202" y="404609"/>
                  </a:lnTo>
                  <a:lnTo>
                    <a:pt x="1693075" y="390766"/>
                  </a:lnTo>
                  <a:lnTo>
                    <a:pt x="1672374" y="390766"/>
                  </a:lnTo>
                  <a:lnTo>
                    <a:pt x="1672374" y="363715"/>
                  </a:lnTo>
                  <a:lnTo>
                    <a:pt x="1658531" y="363715"/>
                  </a:lnTo>
                  <a:lnTo>
                    <a:pt x="1653832" y="390893"/>
                  </a:lnTo>
                  <a:lnTo>
                    <a:pt x="1638338" y="390893"/>
                  </a:lnTo>
                  <a:lnTo>
                    <a:pt x="1638338" y="404609"/>
                  </a:lnTo>
                  <a:lnTo>
                    <a:pt x="1653324" y="404609"/>
                  </a:lnTo>
                  <a:lnTo>
                    <a:pt x="1653324" y="465315"/>
                  </a:lnTo>
                  <a:lnTo>
                    <a:pt x="1654086" y="469506"/>
                  </a:lnTo>
                  <a:lnTo>
                    <a:pt x="1672501" y="483730"/>
                  </a:lnTo>
                  <a:lnTo>
                    <a:pt x="1679359" y="483603"/>
                  </a:lnTo>
                  <a:lnTo>
                    <a:pt x="1683042" y="483603"/>
                  </a:lnTo>
                  <a:lnTo>
                    <a:pt x="1686090" y="483476"/>
                  </a:lnTo>
                  <a:lnTo>
                    <a:pt x="1690789" y="482714"/>
                  </a:lnTo>
                  <a:lnTo>
                    <a:pt x="1692567" y="482333"/>
                  </a:lnTo>
                  <a:lnTo>
                    <a:pt x="1693710" y="481825"/>
                  </a:lnTo>
                  <a:lnTo>
                    <a:pt x="1693710" y="469506"/>
                  </a:lnTo>
                  <a:close/>
                </a:path>
                <a:path w="3686810" h="512444">
                  <a:moveTo>
                    <a:pt x="1786166" y="470395"/>
                  </a:moveTo>
                  <a:lnTo>
                    <a:pt x="1770799" y="350380"/>
                  </a:lnTo>
                  <a:lnTo>
                    <a:pt x="1752003" y="350380"/>
                  </a:lnTo>
                  <a:lnTo>
                    <a:pt x="1752130" y="461886"/>
                  </a:lnTo>
                  <a:lnTo>
                    <a:pt x="1752384" y="465061"/>
                  </a:lnTo>
                  <a:lnTo>
                    <a:pt x="1753019" y="468109"/>
                  </a:lnTo>
                  <a:lnTo>
                    <a:pt x="1753527" y="471157"/>
                  </a:lnTo>
                  <a:lnTo>
                    <a:pt x="1754670" y="473824"/>
                  </a:lnTo>
                  <a:lnTo>
                    <a:pt x="1756448" y="476237"/>
                  </a:lnTo>
                  <a:lnTo>
                    <a:pt x="1758099" y="478650"/>
                  </a:lnTo>
                  <a:lnTo>
                    <a:pt x="1760639" y="480555"/>
                  </a:lnTo>
                  <a:lnTo>
                    <a:pt x="1763941" y="482079"/>
                  </a:lnTo>
                  <a:lnTo>
                    <a:pt x="1767243" y="483476"/>
                  </a:lnTo>
                  <a:lnTo>
                    <a:pt x="1771688" y="484111"/>
                  </a:lnTo>
                  <a:lnTo>
                    <a:pt x="1778546" y="484111"/>
                  </a:lnTo>
                  <a:lnTo>
                    <a:pt x="1779943" y="483984"/>
                  </a:lnTo>
                  <a:lnTo>
                    <a:pt x="1781594" y="483730"/>
                  </a:lnTo>
                  <a:lnTo>
                    <a:pt x="1784642" y="482968"/>
                  </a:lnTo>
                  <a:lnTo>
                    <a:pt x="1786166" y="482460"/>
                  </a:lnTo>
                  <a:lnTo>
                    <a:pt x="1786166" y="470395"/>
                  </a:lnTo>
                  <a:close/>
                </a:path>
                <a:path w="3686810" h="512444">
                  <a:moveTo>
                    <a:pt x="1825790" y="482841"/>
                  </a:moveTo>
                  <a:lnTo>
                    <a:pt x="1825663" y="390639"/>
                  </a:lnTo>
                  <a:lnTo>
                    <a:pt x="1807375" y="390639"/>
                  </a:lnTo>
                  <a:lnTo>
                    <a:pt x="1807502" y="482841"/>
                  </a:lnTo>
                  <a:lnTo>
                    <a:pt x="1825790" y="482841"/>
                  </a:lnTo>
                  <a:close/>
                </a:path>
                <a:path w="3686810" h="512444">
                  <a:moveTo>
                    <a:pt x="1826044" y="353936"/>
                  </a:moveTo>
                  <a:lnTo>
                    <a:pt x="1806867" y="354063"/>
                  </a:lnTo>
                  <a:lnTo>
                    <a:pt x="1806867" y="372859"/>
                  </a:lnTo>
                  <a:lnTo>
                    <a:pt x="1826044" y="372859"/>
                  </a:lnTo>
                  <a:lnTo>
                    <a:pt x="1826044" y="353936"/>
                  </a:lnTo>
                  <a:close/>
                </a:path>
                <a:path w="3686810" h="512444">
                  <a:moveTo>
                    <a:pt x="1938947" y="436105"/>
                  </a:moveTo>
                  <a:lnTo>
                    <a:pt x="1938248" y="425196"/>
                  </a:lnTo>
                  <a:lnTo>
                    <a:pt x="1936318" y="415696"/>
                  </a:lnTo>
                  <a:lnTo>
                    <a:pt x="1933130" y="407568"/>
                  </a:lnTo>
                  <a:lnTo>
                    <a:pt x="1930247" y="403212"/>
                  </a:lnTo>
                  <a:lnTo>
                    <a:pt x="1928660" y="400799"/>
                  </a:lnTo>
                  <a:lnTo>
                    <a:pt x="1923161" y="395541"/>
                  </a:lnTo>
                  <a:lnTo>
                    <a:pt x="1919897" y="393623"/>
                  </a:lnTo>
                  <a:lnTo>
                    <a:pt x="1919897" y="425056"/>
                  </a:lnTo>
                  <a:lnTo>
                    <a:pt x="1919859" y="436105"/>
                  </a:lnTo>
                  <a:lnTo>
                    <a:pt x="1903133" y="470141"/>
                  </a:lnTo>
                  <a:lnTo>
                    <a:pt x="1887639" y="470141"/>
                  </a:lnTo>
                  <a:lnTo>
                    <a:pt x="1871903" y="436105"/>
                  </a:lnTo>
                  <a:lnTo>
                    <a:pt x="1872018" y="428612"/>
                  </a:lnTo>
                  <a:lnTo>
                    <a:pt x="1872780" y="422770"/>
                  </a:lnTo>
                  <a:lnTo>
                    <a:pt x="1876082" y="413118"/>
                  </a:lnTo>
                  <a:lnTo>
                    <a:pt x="1878622" y="409435"/>
                  </a:lnTo>
                  <a:lnTo>
                    <a:pt x="1882178" y="407022"/>
                  </a:lnTo>
                  <a:lnTo>
                    <a:pt x="1885429" y="404609"/>
                  </a:lnTo>
                  <a:lnTo>
                    <a:pt x="1885607" y="404482"/>
                  </a:lnTo>
                  <a:lnTo>
                    <a:pt x="1890179" y="403339"/>
                  </a:lnTo>
                  <a:lnTo>
                    <a:pt x="1895767" y="403212"/>
                  </a:lnTo>
                  <a:lnTo>
                    <a:pt x="1903514" y="403212"/>
                  </a:lnTo>
                  <a:lnTo>
                    <a:pt x="1909483" y="406006"/>
                  </a:lnTo>
                  <a:lnTo>
                    <a:pt x="1913674" y="411594"/>
                  </a:lnTo>
                  <a:lnTo>
                    <a:pt x="1917865" y="417055"/>
                  </a:lnTo>
                  <a:lnTo>
                    <a:pt x="1919897" y="425056"/>
                  </a:lnTo>
                  <a:lnTo>
                    <a:pt x="1919897" y="393623"/>
                  </a:lnTo>
                  <a:lnTo>
                    <a:pt x="1916760" y="391769"/>
                  </a:lnTo>
                  <a:lnTo>
                    <a:pt x="1909495" y="389496"/>
                  </a:lnTo>
                  <a:lnTo>
                    <a:pt x="1901355" y="388734"/>
                  </a:lnTo>
                  <a:lnTo>
                    <a:pt x="1897291" y="388734"/>
                  </a:lnTo>
                  <a:lnTo>
                    <a:pt x="1875574" y="399402"/>
                  </a:lnTo>
                  <a:lnTo>
                    <a:pt x="1873923" y="401180"/>
                  </a:lnTo>
                  <a:lnTo>
                    <a:pt x="1872653" y="402958"/>
                  </a:lnTo>
                  <a:lnTo>
                    <a:pt x="1871891" y="404609"/>
                  </a:lnTo>
                  <a:lnTo>
                    <a:pt x="1871764" y="350253"/>
                  </a:lnTo>
                  <a:lnTo>
                    <a:pt x="1852587" y="350253"/>
                  </a:lnTo>
                  <a:lnTo>
                    <a:pt x="1852714" y="482714"/>
                  </a:lnTo>
                  <a:lnTo>
                    <a:pt x="1867065" y="482714"/>
                  </a:lnTo>
                  <a:lnTo>
                    <a:pt x="1869097" y="463791"/>
                  </a:lnTo>
                  <a:lnTo>
                    <a:pt x="1869859" y="465823"/>
                  </a:lnTo>
                  <a:lnTo>
                    <a:pt x="1886750" y="482460"/>
                  </a:lnTo>
                  <a:lnTo>
                    <a:pt x="1890306" y="483857"/>
                  </a:lnTo>
                  <a:lnTo>
                    <a:pt x="1894751" y="484492"/>
                  </a:lnTo>
                  <a:lnTo>
                    <a:pt x="1908467" y="484492"/>
                  </a:lnTo>
                  <a:lnTo>
                    <a:pt x="1915706" y="482460"/>
                  </a:lnTo>
                  <a:lnTo>
                    <a:pt x="1927263" y="474459"/>
                  </a:lnTo>
                  <a:lnTo>
                    <a:pt x="1930615" y="470141"/>
                  </a:lnTo>
                  <a:lnTo>
                    <a:pt x="1931708" y="468744"/>
                  </a:lnTo>
                  <a:lnTo>
                    <a:pt x="1934502" y="461505"/>
                  </a:lnTo>
                  <a:lnTo>
                    <a:pt x="1936419" y="455917"/>
                  </a:lnTo>
                  <a:lnTo>
                    <a:pt x="1937816" y="449808"/>
                  </a:lnTo>
                  <a:lnTo>
                    <a:pt x="1938655" y="443204"/>
                  </a:lnTo>
                  <a:lnTo>
                    <a:pt x="1938947" y="436105"/>
                  </a:lnTo>
                  <a:close/>
                </a:path>
                <a:path w="3686810" h="512444">
                  <a:moveTo>
                    <a:pt x="2011591" y="389496"/>
                  </a:moveTo>
                  <a:lnTo>
                    <a:pt x="2010956" y="389242"/>
                  </a:lnTo>
                  <a:lnTo>
                    <a:pt x="2010067" y="388988"/>
                  </a:lnTo>
                  <a:lnTo>
                    <a:pt x="2008924" y="388734"/>
                  </a:lnTo>
                  <a:lnTo>
                    <a:pt x="2007781" y="388607"/>
                  </a:lnTo>
                  <a:lnTo>
                    <a:pt x="2001304" y="388607"/>
                  </a:lnTo>
                  <a:lnTo>
                    <a:pt x="1997367" y="389369"/>
                  </a:lnTo>
                  <a:lnTo>
                    <a:pt x="1993684" y="391020"/>
                  </a:lnTo>
                  <a:lnTo>
                    <a:pt x="1990001" y="392544"/>
                  </a:lnTo>
                  <a:lnTo>
                    <a:pt x="1977555" y="409308"/>
                  </a:lnTo>
                  <a:lnTo>
                    <a:pt x="1977555" y="390385"/>
                  </a:lnTo>
                  <a:lnTo>
                    <a:pt x="1959267" y="390385"/>
                  </a:lnTo>
                  <a:lnTo>
                    <a:pt x="1959394" y="482587"/>
                  </a:lnTo>
                  <a:lnTo>
                    <a:pt x="1978444" y="482587"/>
                  </a:lnTo>
                  <a:lnTo>
                    <a:pt x="1978444" y="423532"/>
                  </a:lnTo>
                  <a:lnTo>
                    <a:pt x="1979079" y="420357"/>
                  </a:lnTo>
                  <a:lnTo>
                    <a:pt x="1981619" y="415023"/>
                  </a:lnTo>
                  <a:lnTo>
                    <a:pt x="1983397" y="412864"/>
                  </a:lnTo>
                  <a:lnTo>
                    <a:pt x="1985810" y="411213"/>
                  </a:lnTo>
                  <a:lnTo>
                    <a:pt x="1988223" y="409435"/>
                  </a:lnTo>
                  <a:lnTo>
                    <a:pt x="2001431" y="406641"/>
                  </a:lnTo>
                  <a:lnTo>
                    <a:pt x="2005495" y="406895"/>
                  </a:lnTo>
                  <a:lnTo>
                    <a:pt x="2007400" y="407149"/>
                  </a:lnTo>
                  <a:lnTo>
                    <a:pt x="2008670" y="407149"/>
                  </a:lnTo>
                  <a:lnTo>
                    <a:pt x="2009813" y="407276"/>
                  </a:lnTo>
                  <a:lnTo>
                    <a:pt x="2010829" y="407530"/>
                  </a:lnTo>
                  <a:lnTo>
                    <a:pt x="2011591" y="407911"/>
                  </a:lnTo>
                  <a:lnTo>
                    <a:pt x="2011591" y="406641"/>
                  </a:lnTo>
                  <a:lnTo>
                    <a:pt x="2011591" y="389496"/>
                  </a:lnTo>
                  <a:close/>
                </a:path>
                <a:path w="3686810" h="512444">
                  <a:moveTo>
                    <a:pt x="2104301" y="482460"/>
                  </a:moveTo>
                  <a:lnTo>
                    <a:pt x="2104263" y="465442"/>
                  </a:lnTo>
                  <a:lnTo>
                    <a:pt x="2104212" y="436740"/>
                  </a:lnTo>
                  <a:lnTo>
                    <a:pt x="2104136" y="411467"/>
                  </a:lnTo>
                  <a:lnTo>
                    <a:pt x="2102904" y="406260"/>
                  </a:lnTo>
                  <a:lnTo>
                    <a:pt x="2100313" y="402069"/>
                  </a:lnTo>
                  <a:lnTo>
                    <a:pt x="2097570" y="397497"/>
                  </a:lnTo>
                  <a:lnTo>
                    <a:pt x="2093506" y="394195"/>
                  </a:lnTo>
                  <a:lnTo>
                    <a:pt x="2082711" y="389623"/>
                  </a:lnTo>
                  <a:lnTo>
                    <a:pt x="2075853" y="388480"/>
                  </a:lnTo>
                  <a:lnTo>
                    <a:pt x="2059851" y="388480"/>
                  </a:lnTo>
                  <a:lnTo>
                    <a:pt x="2053374" y="389623"/>
                  </a:lnTo>
                  <a:lnTo>
                    <a:pt x="2047786" y="391782"/>
                  </a:lnTo>
                  <a:lnTo>
                    <a:pt x="2042198" y="393814"/>
                  </a:lnTo>
                  <a:lnTo>
                    <a:pt x="2037753" y="396989"/>
                  </a:lnTo>
                  <a:lnTo>
                    <a:pt x="2031403" y="405371"/>
                  </a:lnTo>
                  <a:lnTo>
                    <a:pt x="2029625" y="410578"/>
                  </a:lnTo>
                  <a:lnTo>
                    <a:pt x="2029371" y="416674"/>
                  </a:lnTo>
                  <a:lnTo>
                    <a:pt x="2045881" y="416674"/>
                  </a:lnTo>
                  <a:lnTo>
                    <a:pt x="2047024" y="411467"/>
                  </a:lnTo>
                  <a:lnTo>
                    <a:pt x="2049564" y="407784"/>
                  </a:lnTo>
                  <a:lnTo>
                    <a:pt x="2053374" y="405498"/>
                  </a:lnTo>
                  <a:lnTo>
                    <a:pt x="2057311" y="403212"/>
                  </a:lnTo>
                  <a:lnTo>
                    <a:pt x="2061629" y="402196"/>
                  </a:lnTo>
                  <a:lnTo>
                    <a:pt x="2066455" y="402069"/>
                  </a:lnTo>
                  <a:lnTo>
                    <a:pt x="2073059" y="402069"/>
                  </a:lnTo>
                  <a:lnTo>
                    <a:pt x="2078012" y="403593"/>
                  </a:lnTo>
                  <a:lnTo>
                    <a:pt x="2084235" y="409562"/>
                  </a:lnTo>
                  <a:lnTo>
                    <a:pt x="2085886" y="413753"/>
                  </a:lnTo>
                  <a:lnTo>
                    <a:pt x="2085886" y="425691"/>
                  </a:lnTo>
                  <a:lnTo>
                    <a:pt x="2085886" y="436740"/>
                  </a:lnTo>
                  <a:lnTo>
                    <a:pt x="2085886" y="454393"/>
                  </a:lnTo>
                  <a:lnTo>
                    <a:pt x="2085124" y="456679"/>
                  </a:lnTo>
                  <a:lnTo>
                    <a:pt x="2082330" y="461251"/>
                  </a:lnTo>
                  <a:lnTo>
                    <a:pt x="2080552" y="463283"/>
                  </a:lnTo>
                  <a:lnTo>
                    <a:pt x="2078139" y="465061"/>
                  </a:lnTo>
                  <a:lnTo>
                    <a:pt x="2075853" y="466966"/>
                  </a:lnTo>
                  <a:lnTo>
                    <a:pt x="2073313" y="468363"/>
                  </a:lnTo>
                  <a:lnTo>
                    <a:pt x="2070392" y="469379"/>
                  </a:lnTo>
                  <a:lnTo>
                    <a:pt x="2067598" y="470395"/>
                  </a:lnTo>
                  <a:lnTo>
                    <a:pt x="2064677" y="470903"/>
                  </a:lnTo>
                  <a:lnTo>
                    <a:pt x="2061756" y="470903"/>
                  </a:lnTo>
                  <a:lnTo>
                    <a:pt x="2056549" y="471030"/>
                  </a:lnTo>
                  <a:lnTo>
                    <a:pt x="2052104" y="469633"/>
                  </a:lnTo>
                  <a:lnTo>
                    <a:pt x="2045246" y="464045"/>
                  </a:lnTo>
                  <a:lnTo>
                    <a:pt x="2043595" y="460235"/>
                  </a:lnTo>
                  <a:lnTo>
                    <a:pt x="2043595" y="450964"/>
                  </a:lnTo>
                  <a:lnTo>
                    <a:pt x="2067090" y="437121"/>
                  </a:lnTo>
                  <a:lnTo>
                    <a:pt x="2073440" y="437121"/>
                  </a:lnTo>
                  <a:lnTo>
                    <a:pt x="2085886" y="436740"/>
                  </a:lnTo>
                  <a:lnTo>
                    <a:pt x="2085886" y="425691"/>
                  </a:lnTo>
                  <a:lnTo>
                    <a:pt x="2070773" y="426199"/>
                  </a:lnTo>
                  <a:lnTo>
                    <a:pt x="2028736" y="439280"/>
                  </a:lnTo>
                  <a:lnTo>
                    <a:pt x="2025180" y="447027"/>
                  </a:lnTo>
                  <a:lnTo>
                    <a:pt x="2025281" y="463283"/>
                  </a:lnTo>
                  <a:lnTo>
                    <a:pt x="2040039" y="481063"/>
                  </a:lnTo>
                  <a:lnTo>
                    <a:pt x="2044611" y="483222"/>
                  </a:lnTo>
                  <a:lnTo>
                    <a:pt x="2049945" y="484238"/>
                  </a:lnTo>
                  <a:lnTo>
                    <a:pt x="2062391" y="484238"/>
                  </a:lnTo>
                  <a:lnTo>
                    <a:pt x="2068233" y="482841"/>
                  </a:lnTo>
                  <a:lnTo>
                    <a:pt x="2078901" y="477507"/>
                  </a:lnTo>
                  <a:lnTo>
                    <a:pt x="2083219" y="472554"/>
                  </a:lnTo>
                  <a:lnTo>
                    <a:pt x="2083943" y="471030"/>
                  </a:lnTo>
                  <a:lnTo>
                    <a:pt x="2086648" y="465442"/>
                  </a:lnTo>
                  <a:lnTo>
                    <a:pt x="2088045" y="482460"/>
                  </a:lnTo>
                  <a:lnTo>
                    <a:pt x="2104301" y="482460"/>
                  </a:lnTo>
                  <a:close/>
                </a:path>
                <a:path w="3686810" h="512444">
                  <a:moveTo>
                    <a:pt x="2180755" y="389242"/>
                  </a:moveTo>
                  <a:lnTo>
                    <a:pt x="2180120" y="388988"/>
                  </a:lnTo>
                  <a:lnTo>
                    <a:pt x="2179231" y="388734"/>
                  </a:lnTo>
                  <a:lnTo>
                    <a:pt x="2178088" y="388607"/>
                  </a:lnTo>
                  <a:lnTo>
                    <a:pt x="2176945" y="388353"/>
                  </a:lnTo>
                  <a:lnTo>
                    <a:pt x="2170468" y="388353"/>
                  </a:lnTo>
                  <a:lnTo>
                    <a:pt x="2166531" y="389115"/>
                  </a:lnTo>
                  <a:lnTo>
                    <a:pt x="2162848" y="390766"/>
                  </a:lnTo>
                  <a:lnTo>
                    <a:pt x="2159165" y="392290"/>
                  </a:lnTo>
                  <a:lnTo>
                    <a:pt x="2146719" y="409054"/>
                  </a:lnTo>
                  <a:lnTo>
                    <a:pt x="2146719" y="390131"/>
                  </a:lnTo>
                  <a:lnTo>
                    <a:pt x="2128431" y="390131"/>
                  </a:lnTo>
                  <a:lnTo>
                    <a:pt x="2128558" y="482333"/>
                  </a:lnTo>
                  <a:lnTo>
                    <a:pt x="2147608" y="482333"/>
                  </a:lnTo>
                  <a:lnTo>
                    <a:pt x="2147608" y="423278"/>
                  </a:lnTo>
                  <a:lnTo>
                    <a:pt x="2148243" y="420103"/>
                  </a:lnTo>
                  <a:lnTo>
                    <a:pt x="2150783" y="414769"/>
                  </a:lnTo>
                  <a:lnTo>
                    <a:pt x="2152561" y="412610"/>
                  </a:lnTo>
                  <a:lnTo>
                    <a:pt x="2154974" y="410959"/>
                  </a:lnTo>
                  <a:lnTo>
                    <a:pt x="2157387" y="409181"/>
                  </a:lnTo>
                  <a:lnTo>
                    <a:pt x="2170595" y="406387"/>
                  </a:lnTo>
                  <a:lnTo>
                    <a:pt x="2174659" y="406641"/>
                  </a:lnTo>
                  <a:lnTo>
                    <a:pt x="2176564" y="406895"/>
                  </a:lnTo>
                  <a:lnTo>
                    <a:pt x="2177834" y="406895"/>
                  </a:lnTo>
                  <a:lnTo>
                    <a:pt x="2178977" y="407022"/>
                  </a:lnTo>
                  <a:lnTo>
                    <a:pt x="2179993" y="407276"/>
                  </a:lnTo>
                  <a:lnTo>
                    <a:pt x="2180755" y="407657"/>
                  </a:lnTo>
                  <a:lnTo>
                    <a:pt x="2180755" y="406387"/>
                  </a:lnTo>
                  <a:lnTo>
                    <a:pt x="2180755" y="389242"/>
                  </a:lnTo>
                  <a:close/>
                </a:path>
                <a:path w="3686810" h="512444">
                  <a:moveTo>
                    <a:pt x="2278672" y="390004"/>
                  </a:moveTo>
                  <a:lnTo>
                    <a:pt x="2260130" y="390004"/>
                  </a:lnTo>
                  <a:lnTo>
                    <a:pt x="2234349" y="458076"/>
                  </a:lnTo>
                  <a:lnTo>
                    <a:pt x="2208441" y="390004"/>
                  </a:lnTo>
                  <a:lnTo>
                    <a:pt x="2189391" y="390131"/>
                  </a:lnTo>
                  <a:lnTo>
                    <a:pt x="2225459" y="479539"/>
                  </a:lnTo>
                  <a:lnTo>
                    <a:pt x="2222538" y="487286"/>
                  </a:lnTo>
                  <a:lnTo>
                    <a:pt x="2222284" y="488302"/>
                  </a:lnTo>
                  <a:lnTo>
                    <a:pt x="2221776" y="489445"/>
                  </a:lnTo>
                  <a:lnTo>
                    <a:pt x="2221014" y="490588"/>
                  </a:lnTo>
                  <a:lnTo>
                    <a:pt x="2220379" y="491858"/>
                  </a:lnTo>
                  <a:lnTo>
                    <a:pt x="2219363" y="492874"/>
                  </a:lnTo>
                  <a:lnTo>
                    <a:pt x="2217966" y="493890"/>
                  </a:lnTo>
                  <a:lnTo>
                    <a:pt x="2216696" y="495033"/>
                  </a:lnTo>
                  <a:lnTo>
                    <a:pt x="2214791" y="495795"/>
                  </a:lnTo>
                  <a:lnTo>
                    <a:pt x="2210219" y="497065"/>
                  </a:lnTo>
                  <a:lnTo>
                    <a:pt x="2207298" y="497192"/>
                  </a:lnTo>
                  <a:lnTo>
                    <a:pt x="2203742" y="497065"/>
                  </a:lnTo>
                  <a:lnTo>
                    <a:pt x="2194344" y="496938"/>
                  </a:lnTo>
                  <a:lnTo>
                    <a:pt x="2194344" y="509130"/>
                  </a:lnTo>
                  <a:lnTo>
                    <a:pt x="2195487" y="509638"/>
                  </a:lnTo>
                  <a:lnTo>
                    <a:pt x="2197646" y="510400"/>
                  </a:lnTo>
                  <a:lnTo>
                    <a:pt x="2199805" y="511289"/>
                  </a:lnTo>
                  <a:lnTo>
                    <a:pt x="2203742" y="511670"/>
                  </a:lnTo>
                  <a:lnTo>
                    <a:pt x="2213775" y="511670"/>
                  </a:lnTo>
                  <a:lnTo>
                    <a:pt x="2231809" y="502272"/>
                  </a:lnTo>
                  <a:lnTo>
                    <a:pt x="2234984" y="498716"/>
                  </a:lnTo>
                  <a:lnTo>
                    <a:pt x="2235835" y="497192"/>
                  </a:lnTo>
                  <a:lnTo>
                    <a:pt x="2237778" y="493763"/>
                  </a:lnTo>
                  <a:lnTo>
                    <a:pt x="2240483" y="487286"/>
                  </a:lnTo>
                  <a:lnTo>
                    <a:pt x="2251951" y="458076"/>
                  </a:lnTo>
                  <a:lnTo>
                    <a:pt x="2278672" y="390004"/>
                  </a:lnTo>
                  <a:close/>
                </a:path>
                <a:path w="3686810" h="512444">
                  <a:moveTo>
                    <a:pt x="2389035" y="353047"/>
                  </a:moveTo>
                  <a:lnTo>
                    <a:pt x="2362873" y="353047"/>
                  </a:lnTo>
                  <a:lnTo>
                    <a:pt x="2357158" y="355079"/>
                  </a:lnTo>
                  <a:lnTo>
                    <a:pt x="2353221" y="358889"/>
                  </a:lnTo>
                  <a:lnTo>
                    <a:pt x="2349411" y="362826"/>
                  </a:lnTo>
                  <a:lnTo>
                    <a:pt x="2347506" y="368541"/>
                  </a:lnTo>
                  <a:lnTo>
                    <a:pt x="2347506" y="389877"/>
                  </a:lnTo>
                  <a:lnTo>
                    <a:pt x="2328710" y="389877"/>
                  </a:lnTo>
                  <a:lnTo>
                    <a:pt x="2328710" y="403593"/>
                  </a:lnTo>
                  <a:lnTo>
                    <a:pt x="2347506" y="403593"/>
                  </a:lnTo>
                  <a:lnTo>
                    <a:pt x="2347633" y="482079"/>
                  </a:lnTo>
                  <a:lnTo>
                    <a:pt x="2366810" y="481952"/>
                  </a:lnTo>
                  <a:lnTo>
                    <a:pt x="2366683" y="403593"/>
                  </a:lnTo>
                  <a:lnTo>
                    <a:pt x="2388273" y="403466"/>
                  </a:lnTo>
                  <a:lnTo>
                    <a:pt x="2388273" y="389750"/>
                  </a:lnTo>
                  <a:lnTo>
                    <a:pt x="2366302" y="389877"/>
                  </a:lnTo>
                  <a:lnTo>
                    <a:pt x="2366302" y="374129"/>
                  </a:lnTo>
                  <a:lnTo>
                    <a:pt x="2366937" y="371081"/>
                  </a:lnTo>
                  <a:lnTo>
                    <a:pt x="2368207" y="369176"/>
                  </a:lnTo>
                  <a:lnTo>
                    <a:pt x="2369604" y="367271"/>
                  </a:lnTo>
                  <a:lnTo>
                    <a:pt x="2372144" y="366255"/>
                  </a:lnTo>
                  <a:lnTo>
                    <a:pt x="2389035" y="366255"/>
                  </a:lnTo>
                  <a:lnTo>
                    <a:pt x="2389035" y="353047"/>
                  </a:lnTo>
                  <a:close/>
                </a:path>
                <a:path w="3686810" h="512444">
                  <a:moveTo>
                    <a:pt x="2486444" y="445503"/>
                  </a:moveTo>
                  <a:lnTo>
                    <a:pt x="2477554" y="402831"/>
                  </a:lnTo>
                  <a:lnTo>
                    <a:pt x="2477312" y="402577"/>
                  </a:lnTo>
                  <a:lnTo>
                    <a:pt x="2472601" y="397370"/>
                  </a:lnTo>
                  <a:lnTo>
                    <a:pt x="2467648" y="394398"/>
                  </a:lnTo>
                  <a:lnTo>
                    <a:pt x="2467648" y="442328"/>
                  </a:lnTo>
                  <a:lnTo>
                    <a:pt x="2466759" y="448043"/>
                  </a:lnTo>
                  <a:lnTo>
                    <a:pt x="2464981" y="453123"/>
                  </a:lnTo>
                  <a:lnTo>
                    <a:pt x="2463203" y="458076"/>
                  </a:lnTo>
                  <a:lnTo>
                    <a:pt x="2460536" y="462013"/>
                  </a:lnTo>
                  <a:lnTo>
                    <a:pt x="2456980" y="464807"/>
                  </a:lnTo>
                  <a:lnTo>
                    <a:pt x="2453551" y="467601"/>
                  </a:lnTo>
                  <a:lnTo>
                    <a:pt x="2449106" y="468998"/>
                  </a:lnTo>
                  <a:lnTo>
                    <a:pt x="2438057" y="468998"/>
                  </a:lnTo>
                  <a:lnTo>
                    <a:pt x="2433358" y="467474"/>
                  </a:lnTo>
                  <a:lnTo>
                    <a:pt x="2429929" y="464426"/>
                  </a:lnTo>
                  <a:lnTo>
                    <a:pt x="2426373" y="461378"/>
                  </a:lnTo>
                  <a:lnTo>
                    <a:pt x="2423706" y="457314"/>
                  </a:lnTo>
                  <a:lnTo>
                    <a:pt x="2422182" y="452361"/>
                  </a:lnTo>
                  <a:lnTo>
                    <a:pt x="2420531" y="447281"/>
                  </a:lnTo>
                  <a:lnTo>
                    <a:pt x="2419769" y="441693"/>
                  </a:lnTo>
                  <a:lnTo>
                    <a:pt x="2419667" y="428815"/>
                  </a:lnTo>
                  <a:lnTo>
                    <a:pt x="2420531" y="423151"/>
                  </a:lnTo>
                  <a:lnTo>
                    <a:pt x="2422309" y="418198"/>
                  </a:lnTo>
                  <a:lnTo>
                    <a:pt x="2424087" y="413118"/>
                  </a:lnTo>
                  <a:lnTo>
                    <a:pt x="2426754" y="409308"/>
                  </a:lnTo>
                  <a:lnTo>
                    <a:pt x="2430437" y="406641"/>
                  </a:lnTo>
                  <a:lnTo>
                    <a:pt x="2433993" y="403974"/>
                  </a:lnTo>
                  <a:lnTo>
                    <a:pt x="2438438" y="402577"/>
                  </a:lnTo>
                  <a:lnTo>
                    <a:pt x="2449487" y="402577"/>
                  </a:lnTo>
                  <a:lnTo>
                    <a:pt x="2467521" y="436232"/>
                  </a:lnTo>
                  <a:lnTo>
                    <a:pt x="2467648" y="442328"/>
                  </a:lnTo>
                  <a:lnTo>
                    <a:pt x="2467648" y="394398"/>
                  </a:lnTo>
                  <a:lnTo>
                    <a:pt x="2459901" y="389750"/>
                  </a:lnTo>
                  <a:lnTo>
                    <a:pt x="2452408" y="387972"/>
                  </a:lnTo>
                  <a:lnTo>
                    <a:pt x="2434628" y="387972"/>
                  </a:lnTo>
                  <a:lnTo>
                    <a:pt x="2403627" y="416560"/>
                  </a:lnTo>
                  <a:lnTo>
                    <a:pt x="2400846" y="436359"/>
                  </a:lnTo>
                  <a:lnTo>
                    <a:pt x="2401176" y="443611"/>
                  </a:lnTo>
                  <a:lnTo>
                    <a:pt x="2421166" y="478142"/>
                  </a:lnTo>
                  <a:lnTo>
                    <a:pt x="2435136" y="483730"/>
                  </a:lnTo>
                  <a:lnTo>
                    <a:pt x="2443772" y="483730"/>
                  </a:lnTo>
                  <a:lnTo>
                    <a:pt x="2453043" y="483603"/>
                  </a:lnTo>
                  <a:lnTo>
                    <a:pt x="2460790" y="481698"/>
                  </a:lnTo>
                  <a:lnTo>
                    <a:pt x="2473490" y="473570"/>
                  </a:lnTo>
                  <a:lnTo>
                    <a:pt x="2477427" y="468998"/>
                  </a:lnTo>
                  <a:lnTo>
                    <a:pt x="2478316" y="467982"/>
                  </a:lnTo>
                  <a:lnTo>
                    <a:pt x="2481491" y="460870"/>
                  </a:lnTo>
                  <a:lnTo>
                    <a:pt x="2484793" y="453758"/>
                  </a:lnTo>
                  <a:lnTo>
                    <a:pt x="2486444" y="445503"/>
                  </a:lnTo>
                  <a:close/>
                </a:path>
                <a:path w="3686810" h="512444">
                  <a:moveTo>
                    <a:pt x="2558707" y="388734"/>
                  </a:moveTo>
                  <a:lnTo>
                    <a:pt x="2558072" y="388353"/>
                  </a:lnTo>
                  <a:lnTo>
                    <a:pt x="2557183" y="388099"/>
                  </a:lnTo>
                  <a:lnTo>
                    <a:pt x="2553754" y="387718"/>
                  </a:lnTo>
                  <a:lnTo>
                    <a:pt x="2548420" y="387718"/>
                  </a:lnTo>
                  <a:lnTo>
                    <a:pt x="2524671" y="408546"/>
                  </a:lnTo>
                  <a:lnTo>
                    <a:pt x="2524671" y="389623"/>
                  </a:lnTo>
                  <a:lnTo>
                    <a:pt x="2506383" y="389623"/>
                  </a:lnTo>
                  <a:lnTo>
                    <a:pt x="2506510" y="481825"/>
                  </a:lnTo>
                  <a:lnTo>
                    <a:pt x="2525560" y="481825"/>
                  </a:lnTo>
                  <a:lnTo>
                    <a:pt x="2525560" y="422643"/>
                  </a:lnTo>
                  <a:lnTo>
                    <a:pt x="2526195" y="419595"/>
                  </a:lnTo>
                  <a:lnTo>
                    <a:pt x="2548547" y="405879"/>
                  </a:lnTo>
                  <a:lnTo>
                    <a:pt x="2552611" y="406133"/>
                  </a:lnTo>
                  <a:lnTo>
                    <a:pt x="2553500" y="406133"/>
                  </a:lnTo>
                  <a:lnTo>
                    <a:pt x="2554516" y="406260"/>
                  </a:lnTo>
                  <a:lnTo>
                    <a:pt x="2556929" y="406514"/>
                  </a:lnTo>
                  <a:lnTo>
                    <a:pt x="2557945" y="406768"/>
                  </a:lnTo>
                  <a:lnTo>
                    <a:pt x="2558707" y="407149"/>
                  </a:lnTo>
                  <a:lnTo>
                    <a:pt x="2558707" y="405879"/>
                  </a:lnTo>
                  <a:lnTo>
                    <a:pt x="2558707" y="388734"/>
                  </a:lnTo>
                  <a:close/>
                </a:path>
                <a:path w="3686810" h="512444">
                  <a:moveTo>
                    <a:pt x="2707043" y="434962"/>
                  </a:moveTo>
                  <a:lnTo>
                    <a:pt x="2706344" y="424053"/>
                  </a:lnTo>
                  <a:lnTo>
                    <a:pt x="2704414" y="414553"/>
                  </a:lnTo>
                  <a:lnTo>
                    <a:pt x="2701226" y="406425"/>
                  </a:lnTo>
                  <a:lnTo>
                    <a:pt x="2698343" y="402069"/>
                  </a:lnTo>
                  <a:lnTo>
                    <a:pt x="2696756" y="399656"/>
                  </a:lnTo>
                  <a:lnTo>
                    <a:pt x="2691257" y="394398"/>
                  </a:lnTo>
                  <a:lnTo>
                    <a:pt x="2687993" y="392480"/>
                  </a:lnTo>
                  <a:lnTo>
                    <a:pt x="2687993" y="423913"/>
                  </a:lnTo>
                  <a:lnTo>
                    <a:pt x="2687955" y="434962"/>
                  </a:lnTo>
                  <a:lnTo>
                    <a:pt x="2671229" y="468998"/>
                  </a:lnTo>
                  <a:lnTo>
                    <a:pt x="2655735" y="468998"/>
                  </a:lnTo>
                  <a:lnTo>
                    <a:pt x="2639999" y="434962"/>
                  </a:lnTo>
                  <a:lnTo>
                    <a:pt x="2640114" y="427469"/>
                  </a:lnTo>
                  <a:lnTo>
                    <a:pt x="2640876" y="421627"/>
                  </a:lnTo>
                  <a:lnTo>
                    <a:pt x="2644178" y="411975"/>
                  </a:lnTo>
                  <a:lnTo>
                    <a:pt x="2646718" y="408292"/>
                  </a:lnTo>
                  <a:lnTo>
                    <a:pt x="2650274" y="405879"/>
                  </a:lnTo>
                  <a:lnTo>
                    <a:pt x="2653525" y="403466"/>
                  </a:lnTo>
                  <a:lnTo>
                    <a:pt x="2653703" y="403339"/>
                  </a:lnTo>
                  <a:lnTo>
                    <a:pt x="2658275" y="402196"/>
                  </a:lnTo>
                  <a:lnTo>
                    <a:pt x="2663863" y="402069"/>
                  </a:lnTo>
                  <a:lnTo>
                    <a:pt x="2671610" y="402069"/>
                  </a:lnTo>
                  <a:lnTo>
                    <a:pt x="2677579" y="404863"/>
                  </a:lnTo>
                  <a:lnTo>
                    <a:pt x="2681770" y="410451"/>
                  </a:lnTo>
                  <a:lnTo>
                    <a:pt x="2685834" y="415912"/>
                  </a:lnTo>
                  <a:lnTo>
                    <a:pt x="2687993" y="423913"/>
                  </a:lnTo>
                  <a:lnTo>
                    <a:pt x="2687993" y="392480"/>
                  </a:lnTo>
                  <a:lnTo>
                    <a:pt x="2684856" y="390626"/>
                  </a:lnTo>
                  <a:lnTo>
                    <a:pt x="2677591" y="388353"/>
                  </a:lnTo>
                  <a:lnTo>
                    <a:pt x="2669451" y="387591"/>
                  </a:lnTo>
                  <a:lnTo>
                    <a:pt x="2665387" y="387591"/>
                  </a:lnTo>
                  <a:lnTo>
                    <a:pt x="2643670" y="398259"/>
                  </a:lnTo>
                  <a:lnTo>
                    <a:pt x="2642019" y="400037"/>
                  </a:lnTo>
                  <a:lnTo>
                    <a:pt x="2640749" y="401815"/>
                  </a:lnTo>
                  <a:lnTo>
                    <a:pt x="2639987" y="403466"/>
                  </a:lnTo>
                  <a:lnTo>
                    <a:pt x="2639860" y="349110"/>
                  </a:lnTo>
                  <a:lnTo>
                    <a:pt x="2620683" y="349110"/>
                  </a:lnTo>
                  <a:lnTo>
                    <a:pt x="2620810" y="481571"/>
                  </a:lnTo>
                  <a:lnTo>
                    <a:pt x="2635161" y="481571"/>
                  </a:lnTo>
                  <a:lnTo>
                    <a:pt x="2637193" y="462648"/>
                  </a:lnTo>
                  <a:lnTo>
                    <a:pt x="2637955" y="464680"/>
                  </a:lnTo>
                  <a:lnTo>
                    <a:pt x="2654846" y="481317"/>
                  </a:lnTo>
                  <a:lnTo>
                    <a:pt x="2658402" y="482714"/>
                  </a:lnTo>
                  <a:lnTo>
                    <a:pt x="2662847" y="483349"/>
                  </a:lnTo>
                  <a:lnTo>
                    <a:pt x="2676563" y="483349"/>
                  </a:lnTo>
                  <a:lnTo>
                    <a:pt x="2683802" y="481317"/>
                  </a:lnTo>
                  <a:lnTo>
                    <a:pt x="2695359" y="473316"/>
                  </a:lnTo>
                  <a:lnTo>
                    <a:pt x="2698712" y="468998"/>
                  </a:lnTo>
                  <a:lnTo>
                    <a:pt x="2699804" y="467601"/>
                  </a:lnTo>
                  <a:lnTo>
                    <a:pt x="2702598" y="460362"/>
                  </a:lnTo>
                  <a:lnTo>
                    <a:pt x="2704515" y="454774"/>
                  </a:lnTo>
                  <a:lnTo>
                    <a:pt x="2705912" y="448665"/>
                  </a:lnTo>
                  <a:lnTo>
                    <a:pt x="2706751" y="442061"/>
                  </a:lnTo>
                  <a:lnTo>
                    <a:pt x="2707043" y="434962"/>
                  </a:lnTo>
                  <a:close/>
                </a:path>
                <a:path w="3686810" h="512444">
                  <a:moveTo>
                    <a:pt x="2805849" y="481317"/>
                  </a:moveTo>
                  <a:lnTo>
                    <a:pt x="2805823" y="463537"/>
                  </a:lnTo>
                  <a:lnTo>
                    <a:pt x="2805722" y="389115"/>
                  </a:lnTo>
                  <a:lnTo>
                    <a:pt x="2786799" y="389242"/>
                  </a:lnTo>
                  <a:lnTo>
                    <a:pt x="2786799" y="455536"/>
                  </a:lnTo>
                  <a:lnTo>
                    <a:pt x="2785021" y="460362"/>
                  </a:lnTo>
                  <a:lnTo>
                    <a:pt x="2777401" y="466966"/>
                  </a:lnTo>
                  <a:lnTo>
                    <a:pt x="2772321" y="468617"/>
                  </a:lnTo>
                  <a:lnTo>
                    <a:pt x="2759113" y="468617"/>
                  </a:lnTo>
                  <a:lnTo>
                    <a:pt x="2745143" y="389242"/>
                  </a:lnTo>
                  <a:lnTo>
                    <a:pt x="2725966" y="389242"/>
                  </a:lnTo>
                  <a:lnTo>
                    <a:pt x="2726093" y="457314"/>
                  </a:lnTo>
                  <a:lnTo>
                    <a:pt x="2726982" y="461759"/>
                  </a:lnTo>
                  <a:lnTo>
                    <a:pt x="2729014" y="465569"/>
                  </a:lnTo>
                  <a:lnTo>
                    <a:pt x="2730919" y="469506"/>
                  </a:lnTo>
                  <a:lnTo>
                    <a:pt x="2761399" y="483222"/>
                  </a:lnTo>
                  <a:lnTo>
                    <a:pt x="2765590" y="483222"/>
                  </a:lnTo>
                  <a:lnTo>
                    <a:pt x="2769654" y="482587"/>
                  </a:lnTo>
                  <a:lnTo>
                    <a:pt x="2773337" y="481317"/>
                  </a:lnTo>
                  <a:lnTo>
                    <a:pt x="2777147" y="480047"/>
                  </a:lnTo>
                  <a:lnTo>
                    <a:pt x="2780449" y="478015"/>
                  </a:lnTo>
                  <a:lnTo>
                    <a:pt x="2783243" y="475094"/>
                  </a:lnTo>
                  <a:lnTo>
                    <a:pt x="2785910" y="472173"/>
                  </a:lnTo>
                  <a:lnTo>
                    <a:pt x="2787688" y="468617"/>
                  </a:lnTo>
                  <a:lnTo>
                    <a:pt x="2787815" y="468363"/>
                  </a:lnTo>
                  <a:lnTo>
                    <a:pt x="2788958" y="463537"/>
                  </a:lnTo>
                  <a:lnTo>
                    <a:pt x="2791117" y="481317"/>
                  </a:lnTo>
                  <a:lnTo>
                    <a:pt x="2805849" y="481317"/>
                  </a:lnTo>
                  <a:close/>
                </a:path>
                <a:path w="3686810" h="512444">
                  <a:moveTo>
                    <a:pt x="2849918" y="481317"/>
                  </a:moveTo>
                  <a:lnTo>
                    <a:pt x="2849791" y="389115"/>
                  </a:lnTo>
                  <a:lnTo>
                    <a:pt x="2831503" y="389115"/>
                  </a:lnTo>
                  <a:lnTo>
                    <a:pt x="2831630" y="481317"/>
                  </a:lnTo>
                  <a:lnTo>
                    <a:pt x="2849918" y="481317"/>
                  </a:lnTo>
                  <a:close/>
                </a:path>
                <a:path w="3686810" h="512444">
                  <a:moveTo>
                    <a:pt x="2850172" y="352412"/>
                  </a:moveTo>
                  <a:lnTo>
                    <a:pt x="2830995" y="352539"/>
                  </a:lnTo>
                  <a:lnTo>
                    <a:pt x="2830995" y="371335"/>
                  </a:lnTo>
                  <a:lnTo>
                    <a:pt x="2850172" y="371208"/>
                  </a:lnTo>
                  <a:lnTo>
                    <a:pt x="2850172" y="352412"/>
                  </a:lnTo>
                  <a:close/>
                </a:path>
                <a:path w="3686810" h="512444">
                  <a:moveTo>
                    <a:pt x="2910878" y="468744"/>
                  </a:moveTo>
                  <a:lnTo>
                    <a:pt x="2895498" y="348729"/>
                  </a:lnTo>
                  <a:lnTo>
                    <a:pt x="2876715" y="348729"/>
                  </a:lnTo>
                  <a:lnTo>
                    <a:pt x="2876842" y="460235"/>
                  </a:lnTo>
                  <a:lnTo>
                    <a:pt x="2877096" y="463283"/>
                  </a:lnTo>
                  <a:lnTo>
                    <a:pt x="2877731" y="466458"/>
                  </a:lnTo>
                  <a:lnTo>
                    <a:pt x="2878239" y="469506"/>
                  </a:lnTo>
                  <a:lnTo>
                    <a:pt x="2879382" y="472173"/>
                  </a:lnTo>
                  <a:lnTo>
                    <a:pt x="2881160" y="474586"/>
                  </a:lnTo>
                  <a:lnTo>
                    <a:pt x="2882798" y="476999"/>
                  </a:lnTo>
                  <a:lnTo>
                    <a:pt x="2885351" y="478904"/>
                  </a:lnTo>
                  <a:lnTo>
                    <a:pt x="2891955" y="481698"/>
                  </a:lnTo>
                  <a:lnTo>
                    <a:pt x="2896387" y="482460"/>
                  </a:lnTo>
                  <a:lnTo>
                    <a:pt x="2903258" y="482460"/>
                  </a:lnTo>
                  <a:lnTo>
                    <a:pt x="2904655" y="482333"/>
                  </a:lnTo>
                  <a:lnTo>
                    <a:pt x="2906306" y="481952"/>
                  </a:lnTo>
                  <a:lnTo>
                    <a:pt x="2907830" y="481698"/>
                  </a:lnTo>
                  <a:lnTo>
                    <a:pt x="2909354" y="481317"/>
                  </a:lnTo>
                  <a:lnTo>
                    <a:pt x="2910878" y="480809"/>
                  </a:lnTo>
                  <a:lnTo>
                    <a:pt x="2910878" y="468744"/>
                  </a:lnTo>
                  <a:close/>
                </a:path>
                <a:path w="3686810" h="512444">
                  <a:moveTo>
                    <a:pt x="3012859" y="481063"/>
                  </a:moveTo>
                  <a:lnTo>
                    <a:pt x="3012821" y="462140"/>
                  </a:lnTo>
                  <a:lnTo>
                    <a:pt x="3012706" y="402831"/>
                  </a:lnTo>
                  <a:lnTo>
                    <a:pt x="3012605" y="348602"/>
                  </a:lnTo>
                  <a:lnTo>
                    <a:pt x="2993517" y="348602"/>
                  </a:lnTo>
                  <a:lnTo>
                    <a:pt x="2993517" y="434581"/>
                  </a:lnTo>
                  <a:lnTo>
                    <a:pt x="2993186" y="442531"/>
                  </a:lnTo>
                  <a:lnTo>
                    <a:pt x="2977934" y="468490"/>
                  </a:lnTo>
                  <a:lnTo>
                    <a:pt x="2961678" y="468490"/>
                  </a:lnTo>
                  <a:lnTo>
                    <a:pt x="2945536" y="433946"/>
                  </a:lnTo>
                  <a:lnTo>
                    <a:pt x="2945968" y="426046"/>
                  </a:lnTo>
                  <a:lnTo>
                    <a:pt x="2975267" y="401688"/>
                  </a:lnTo>
                  <a:lnTo>
                    <a:pt x="2983268" y="405371"/>
                  </a:lnTo>
                  <a:lnTo>
                    <a:pt x="2986824" y="407784"/>
                  </a:lnTo>
                  <a:lnTo>
                    <a:pt x="2989364" y="411467"/>
                  </a:lnTo>
                  <a:lnTo>
                    <a:pt x="2992666" y="421119"/>
                  </a:lnTo>
                  <a:lnTo>
                    <a:pt x="2993428" y="426961"/>
                  </a:lnTo>
                  <a:lnTo>
                    <a:pt x="2993517" y="434581"/>
                  </a:lnTo>
                  <a:lnTo>
                    <a:pt x="2993517" y="348602"/>
                  </a:lnTo>
                  <a:lnTo>
                    <a:pt x="2993428" y="402831"/>
                  </a:lnTo>
                  <a:lnTo>
                    <a:pt x="2992856" y="401688"/>
                  </a:lnTo>
                  <a:lnTo>
                    <a:pt x="2992666" y="401307"/>
                  </a:lnTo>
                  <a:lnTo>
                    <a:pt x="2991396" y="399529"/>
                  </a:lnTo>
                  <a:lnTo>
                    <a:pt x="2989745" y="397751"/>
                  </a:lnTo>
                  <a:lnTo>
                    <a:pt x="2988094" y="395846"/>
                  </a:lnTo>
                  <a:lnTo>
                    <a:pt x="2986062" y="394195"/>
                  </a:lnTo>
                  <a:lnTo>
                    <a:pt x="2983522" y="392544"/>
                  </a:lnTo>
                  <a:lnTo>
                    <a:pt x="2981109" y="390893"/>
                  </a:lnTo>
                  <a:lnTo>
                    <a:pt x="2978315" y="389623"/>
                  </a:lnTo>
                  <a:lnTo>
                    <a:pt x="2971711" y="387591"/>
                  </a:lnTo>
                  <a:lnTo>
                    <a:pt x="2968028" y="387083"/>
                  </a:lnTo>
                  <a:lnTo>
                    <a:pt x="2963964" y="387210"/>
                  </a:lnTo>
                  <a:lnTo>
                    <a:pt x="2955709" y="387210"/>
                  </a:lnTo>
                  <a:lnTo>
                    <a:pt x="2928010" y="416674"/>
                  </a:lnTo>
                  <a:lnTo>
                    <a:pt x="2926626" y="425056"/>
                  </a:lnTo>
                  <a:lnTo>
                    <a:pt x="2926626" y="434581"/>
                  </a:lnTo>
                  <a:lnTo>
                    <a:pt x="2942882" y="475957"/>
                  </a:lnTo>
                  <a:lnTo>
                    <a:pt x="2965742" y="482841"/>
                  </a:lnTo>
                  <a:lnTo>
                    <a:pt x="2970822" y="482841"/>
                  </a:lnTo>
                  <a:lnTo>
                    <a:pt x="2996349" y="462140"/>
                  </a:lnTo>
                  <a:lnTo>
                    <a:pt x="2998508" y="481063"/>
                  </a:lnTo>
                  <a:lnTo>
                    <a:pt x="3012859" y="481063"/>
                  </a:lnTo>
                  <a:close/>
                </a:path>
                <a:path w="3686810" h="512444">
                  <a:moveTo>
                    <a:pt x="3057182" y="480936"/>
                  </a:moveTo>
                  <a:lnTo>
                    <a:pt x="3057055" y="388734"/>
                  </a:lnTo>
                  <a:lnTo>
                    <a:pt x="3038767" y="388861"/>
                  </a:lnTo>
                  <a:lnTo>
                    <a:pt x="3038894" y="481063"/>
                  </a:lnTo>
                  <a:lnTo>
                    <a:pt x="3057182" y="480936"/>
                  </a:lnTo>
                  <a:close/>
                </a:path>
                <a:path w="3686810" h="512444">
                  <a:moveTo>
                    <a:pt x="3057436" y="352158"/>
                  </a:moveTo>
                  <a:lnTo>
                    <a:pt x="3038259" y="352158"/>
                  </a:lnTo>
                  <a:lnTo>
                    <a:pt x="3038259" y="370954"/>
                  </a:lnTo>
                  <a:lnTo>
                    <a:pt x="3057436" y="370954"/>
                  </a:lnTo>
                  <a:lnTo>
                    <a:pt x="3057436" y="352158"/>
                  </a:lnTo>
                  <a:close/>
                </a:path>
                <a:path w="3686810" h="512444">
                  <a:moveTo>
                    <a:pt x="3163354" y="480809"/>
                  </a:moveTo>
                  <a:lnTo>
                    <a:pt x="3163227" y="412737"/>
                  </a:lnTo>
                  <a:lnTo>
                    <a:pt x="3161703" y="406514"/>
                  </a:lnTo>
                  <a:lnTo>
                    <a:pt x="3159595" y="402958"/>
                  </a:lnTo>
                  <a:lnTo>
                    <a:pt x="3159074" y="402069"/>
                  </a:lnTo>
                  <a:lnTo>
                    <a:pt x="3158782" y="401561"/>
                  </a:lnTo>
                  <a:lnTo>
                    <a:pt x="3155734" y="396735"/>
                  </a:lnTo>
                  <a:lnTo>
                    <a:pt x="3151797" y="393179"/>
                  </a:lnTo>
                  <a:lnTo>
                    <a:pt x="3146844" y="390893"/>
                  </a:lnTo>
                  <a:lnTo>
                    <a:pt x="3142018" y="388607"/>
                  </a:lnTo>
                  <a:lnTo>
                    <a:pt x="3136684" y="387464"/>
                  </a:lnTo>
                  <a:lnTo>
                    <a:pt x="3130842" y="387464"/>
                  </a:lnTo>
                  <a:lnTo>
                    <a:pt x="3102648" y="402069"/>
                  </a:lnTo>
                  <a:lnTo>
                    <a:pt x="3102648" y="388734"/>
                  </a:lnTo>
                  <a:lnTo>
                    <a:pt x="3083979" y="388734"/>
                  </a:lnTo>
                  <a:lnTo>
                    <a:pt x="3084106" y="480936"/>
                  </a:lnTo>
                  <a:lnTo>
                    <a:pt x="3103156" y="480936"/>
                  </a:lnTo>
                  <a:lnTo>
                    <a:pt x="3103232" y="415912"/>
                  </a:lnTo>
                  <a:lnTo>
                    <a:pt x="3104172" y="412991"/>
                  </a:lnTo>
                  <a:lnTo>
                    <a:pt x="3108363" y="408038"/>
                  </a:lnTo>
                  <a:lnTo>
                    <a:pt x="3111030" y="406133"/>
                  </a:lnTo>
                  <a:lnTo>
                    <a:pt x="3114459" y="404863"/>
                  </a:lnTo>
                  <a:lnTo>
                    <a:pt x="3117761" y="403593"/>
                  </a:lnTo>
                  <a:lnTo>
                    <a:pt x="3121317" y="402958"/>
                  </a:lnTo>
                  <a:lnTo>
                    <a:pt x="3130715" y="402958"/>
                  </a:lnTo>
                  <a:lnTo>
                    <a:pt x="3135287" y="404482"/>
                  </a:lnTo>
                  <a:lnTo>
                    <a:pt x="3138843" y="407784"/>
                  </a:lnTo>
                  <a:lnTo>
                    <a:pt x="3142399" y="410959"/>
                  </a:lnTo>
                  <a:lnTo>
                    <a:pt x="3144177" y="415912"/>
                  </a:lnTo>
                  <a:lnTo>
                    <a:pt x="3144177" y="480809"/>
                  </a:lnTo>
                  <a:lnTo>
                    <a:pt x="3163354" y="480809"/>
                  </a:lnTo>
                  <a:close/>
                </a:path>
                <a:path w="3686810" h="512444">
                  <a:moveTo>
                    <a:pt x="3279686" y="384797"/>
                  </a:moveTo>
                  <a:lnTo>
                    <a:pt x="3278289" y="385432"/>
                  </a:lnTo>
                  <a:lnTo>
                    <a:pt x="3274098" y="387083"/>
                  </a:lnTo>
                  <a:lnTo>
                    <a:pt x="3269526" y="389115"/>
                  </a:lnTo>
                  <a:lnTo>
                    <a:pt x="3262160" y="392036"/>
                  </a:lnTo>
                  <a:lnTo>
                    <a:pt x="3260128" y="392925"/>
                  </a:lnTo>
                  <a:lnTo>
                    <a:pt x="3257969" y="393814"/>
                  </a:lnTo>
                  <a:lnTo>
                    <a:pt x="3256318" y="394449"/>
                  </a:lnTo>
                  <a:lnTo>
                    <a:pt x="3255175" y="394830"/>
                  </a:lnTo>
                  <a:lnTo>
                    <a:pt x="3251746" y="392417"/>
                  </a:lnTo>
                  <a:lnTo>
                    <a:pt x="3248190" y="390588"/>
                  </a:lnTo>
                  <a:lnTo>
                    <a:pt x="3248190" y="410705"/>
                  </a:lnTo>
                  <a:lnTo>
                    <a:pt x="3248190" y="422135"/>
                  </a:lnTo>
                  <a:lnTo>
                    <a:pt x="3246285" y="426453"/>
                  </a:lnTo>
                  <a:lnTo>
                    <a:pt x="3242602" y="429501"/>
                  </a:lnTo>
                  <a:lnTo>
                    <a:pt x="3238792" y="432549"/>
                  </a:lnTo>
                  <a:lnTo>
                    <a:pt x="3233839" y="433946"/>
                  </a:lnTo>
                  <a:lnTo>
                    <a:pt x="3227616" y="433946"/>
                  </a:lnTo>
                  <a:lnTo>
                    <a:pt x="3221012" y="434073"/>
                  </a:lnTo>
                  <a:lnTo>
                    <a:pt x="3215932" y="432422"/>
                  </a:lnTo>
                  <a:lnTo>
                    <a:pt x="3208566" y="426326"/>
                  </a:lnTo>
                  <a:lnTo>
                    <a:pt x="3206839" y="422135"/>
                  </a:lnTo>
                  <a:lnTo>
                    <a:pt x="3206839" y="410705"/>
                  </a:lnTo>
                  <a:lnTo>
                    <a:pt x="3208693" y="406260"/>
                  </a:lnTo>
                  <a:lnTo>
                    <a:pt x="3216313" y="399910"/>
                  </a:lnTo>
                  <a:lnTo>
                    <a:pt x="3221393" y="398259"/>
                  </a:lnTo>
                  <a:lnTo>
                    <a:pt x="3233712" y="398259"/>
                  </a:lnTo>
                  <a:lnTo>
                    <a:pt x="3238792" y="399783"/>
                  </a:lnTo>
                  <a:lnTo>
                    <a:pt x="3242475" y="402958"/>
                  </a:lnTo>
                  <a:lnTo>
                    <a:pt x="3246285" y="406133"/>
                  </a:lnTo>
                  <a:lnTo>
                    <a:pt x="3248190" y="410705"/>
                  </a:lnTo>
                  <a:lnTo>
                    <a:pt x="3248190" y="390588"/>
                  </a:lnTo>
                  <a:lnTo>
                    <a:pt x="3248063" y="390512"/>
                  </a:lnTo>
                  <a:lnTo>
                    <a:pt x="3243872" y="389115"/>
                  </a:lnTo>
                  <a:lnTo>
                    <a:pt x="3239808" y="387718"/>
                  </a:lnTo>
                  <a:lnTo>
                    <a:pt x="3234728" y="387083"/>
                  </a:lnTo>
                  <a:lnTo>
                    <a:pt x="3220377" y="387083"/>
                  </a:lnTo>
                  <a:lnTo>
                    <a:pt x="3213138" y="388353"/>
                  </a:lnTo>
                  <a:lnTo>
                    <a:pt x="3200819" y="392925"/>
                  </a:lnTo>
                  <a:lnTo>
                    <a:pt x="3195993" y="396354"/>
                  </a:lnTo>
                  <a:lnTo>
                    <a:pt x="3192691" y="400672"/>
                  </a:lnTo>
                  <a:lnTo>
                    <a:pt x="3189262" y="404990"/>
                  </a:lnTo>
                  <a:lnTo>
                    <a:pt x="3187611" y="410197"/>
                  </a:lnTo>
                  <a:lnTo>
                    <a:pt x="3187611" y="421500"/>
                  </a:lnTo>
                  <a:lnTo>
                    <a:pt x="3205264" y="442074"/>
                  </a:lnTo>
                  <a:lnTo>
                    <a:pt x="3199549" y="443217"/>
                  </a:lnTo>
                  <a:lnTo>
                    <a:pt x="3195358" y="445122"/>
                  </a:lnTo>
                  <a:lnTo>
                    <a:pt x="3192437" y="447662"/>
                  </a:lnTo>
                  <a:lnTo>
                    <a:pt x="3189643" y="450202"/>
                  </a:lnTo>
                  <a:lnTo>
                    <a:pt x="3188246" y="452996"/>
                  </a:lnTo>
                  <a:lnTo>
                    <a:pt x="3188246" y="458457"/>
                  </a:lnTo>
                  <a:lnTo>
                    <a:pt x="3195993" y="466712"/>
                  </a:lnTo>
                  <a:lnTo>
                    <a:pt x="3198279" y="468109"/>
                  </a:lnTo>
                  <a:lnTo>
                    <a:pt x="3197771" y="468490"/>
                  </a:lnTo>
                  <a:lnTo>
                    <a:pt x="3196501" y="469125"/>
                  </a:lnTo>
                  <a:lnTo>
                    <a:pt x="3194723" y="469887"/>
                  </a:lnTo>
                  <a:lnTo>
                    <a:pt x="3192818" y="470776"/>
                  </a:lnTo>
                  <a:lnTo>
                    <a:pt x="3190913" y="471919"/>
                  </a:lnTo>
                  <a:lnTo>
                    <a:pt x="3188754" y="473443"/>
                  </a:lnTo>
                  <a:lnTo>
                    <a:pt x="3186468" y="474967"/>
                  </a:lnTo>
                  <a:lnTo>
                    <a:pt x="3184690" y="476872"/>
                  </a:lnTo>
                  <a:lnTo>
                    <a:pt x="3182950" y="479285"/>
                  </a:lnTo>
                  <a:lnTo>
                    <a:pt x="3181515" y="481444"/>
                  </a:lnTo>
                  <a:lnTo>
                    <a:pt x="3180753" y="484238"/>
                  </a:lnTo>
                  <a:lnTo>
                    <a:pt x="3180753" y="494906"/>
                  </a:lnTo>
                  <a:lnTo>
                    <a:pt x="3217265" y="510844"/>
                  </a:lnTo>
                  <a:lnTo>
                    <a:pt x="3227870" y="511162"/>
                  </a:lnTo>
                  <a:lnTo>
                    <a:pt x="3238843" y="510667"/>
                  </a:lnTo>
                  <a:lnTo>
                    <a:pt x="3248329" y="509155"/>
                  </a:lnTo>
                  <a:lnTo>
                    <a:pt x="3256318" y="506615"/>
                  </a:lnTo>
                  <a:lnTo>
                    <a:pt x="3262795" y="503034"/>
                  </a:lnTo>
                  <a:lnTo>
                    <a:pt x="3267684" y="499605"/>
                  </a:lnTo>
                  <a:lnTo>
                    <a:pt x="3270415" y="497700"/>
                  </a:lnTo>
                  <a:lnTo>
                    <a:pt x="3274225" y="490842"/>
                  </a:lnTo>
                  <a:lnTo>
                    <a:pt x="3274161" y="474840"/>
                  </a:lnTo>
                  <a:lnTo>
                    <a:pt x="3272650" y="471538"/>
                  </a:lnTo>
                  <a:lnTo>
                    <a:pt x="3271558" y="469125"/>
                  </a:lnTo>
                  <a:lnTo>
                    <a:pt x="3266224" y="464680"/>
                  </a:lnTo>
                  <a:lnTo>
                    <a:pt x="3260890" y="460108"/>
                  </a:lnTo>
                  <a:lnTo>
                    <a:pt x="3255810" y="458533"/>
                  </a:lnTo>
                  <a:lnTo>
                    <a:pt x="3255810" y="482079"/>
                  </a:lnTo>
                  <a:lnTo>
                    <a:pt x="3255810" y="490080"/>
                  </a:lnTo>
                  <a:lnTo>
                    <a:pt x="3253778" y="493636"/>
                  </a:lnTo>
                  <a:lnTo>
                    <a:pt x="3249587" y="495922"/>
                  </a:lnTo>
                  <a:lnTo>
                    <a:pt x="3245396" y="498335"/>
                  </a:lnTo>
                  <a:lnTo>
                    <a:pt x="3239300" y="499478"/>
                  </a:lnTo>
                  <a:lnTo>
                    <a:pt x="3231172" y="499478"/>
                  </a:lnTo>
                  <a:lnTo>
                    <a:pt x="3220377" y="499605"/>
                  </a:lnTo>
                  <a:lnTo>
                    <a:pt x="3212376" y="498335"/>
                  </a:lnTo>
                  <a:lnTo>
                    <a:pt x="3207296" y="495922"/>
                  </a:lnTo>
                  <a:lnTo>
                    <a:pt x="3202216" y="493382"/>
                  </a:lnTo>
                  <a:lnTo>
                    <a:pt x="3199676" y="489826"/>
                  </a:lnTo>
                  <a:lnTo>
                    <a:pt x="3199676" y="482714"/>
                  </a:lnTo>
                  <a:lnTo>
                    <a:pt x="3200438" y="480301"/>
                  </a:lnTo>
                  <a:lnTo>
                    <a:pt x="3201962" y="478269"/>
                  </a:lnTo>
                  <a:lnTo>
                    <a:pt x="3203486" y="476110"/>
                  </a:lnTo>
                  <a:lnTo>
                    <a:pt x="3205391" y="474459"/>
                  </a:lnTo>
                  <a:lnTo>
                    <a:pt x="3207804" y="473316"/>
                  </a:lnTo>
                  <a:lnTo>
                    <a:pt x="3210217" y="472046"/>
                  </a:lnTo>
                  <a:lnTo>
                    <a:pt x="3212630" y="471538"/>
                  </a:lnTo>
                  <a:lnTo>
                    <a:pt x="3215170" y="471665"/>
                  </a:lnTo>
                  <a:lnTo>
                    <a:pt x="3245142" y="473570"/>
                  </a:lnTo>
                  <a:lnTo>
                    <a:pt x="3249079" y="474840"/>
                  </a:lnTo>
                  <a:lnTo>
                    <a:pt x="3251746" y="476999"/>
                  </a:lnTo>
                  <a:lnTo>
                    <a:pt x="3254413" y="479285"/>
                  </a:lnTo>
                  <a:lnTo>
                    <a:pt x="3255810" y="482079"/>
                  </a:lnTo>
                  <a:lnTo>
                    <a:pt x="3255810" y="458533"/>
                  </a:lnTo>
                  <a:lnTo>
                    <a:pt x="3253143" y="457695"/>
                  </a:lnTo>
                  <a:lnTo>
                    <a:pt x="3235109" y="456552"/>
                  </a:lnTo>
                  <a:lnTo>
                    <a:pt x="3231680" y="456425"/>
                  </a:lnTo>
                  <a:lnTo>
                    <a:pt x="3228251" y="456171"/>
                  </a:lnTo>
                  <a:lnTo>
                    <a:pt x="3206026" y="449694"/>
                  </a:lnTo>
                  <a:lnTo>
                    <a:pt x="3207169" y="448424"/>
                  </a:lnTo>
                  <a:lnTo>
                    <a:pt x="3209201" y="447408"/>
                  </a:lnTo>
                  <a:lnTo>
                    <a:pt x="3211233" y="446265"/>
                  </a:lnTo>
                  <a:lnTo>
                    <a:pt x="3215043" y="445630"/>
                  </a:lnTo>
                  <a:lnTo>
                    <a:pt x="3220631" y="445376"/>
                  </a:lnTo>
                  <a:lnTo>
                    <a:pt x="3221520" y="445503"/>
                  </a:lnTo>
                  <a:lnTo>
                    <a:pt x="3222663" y="445630"/>
                  </a:lnTo>
                  <a:lnTo>
                    <a:pt x="3235871" y="445630"/>
                  </a:lnTo>
                  <a:lnTo>
                    <a:pt x="3237319" y="445376"/>
                  </a:lnTo>
                  <a:lnTo>
                    <a:pt x="3243110" y="444360"/>
                  </a:lnTo>
                  <a:lnTo>
                    <a:pt x="3248952" y="441693"/>
                  </a:lnTo>
                  <a:lnTo>
                    <a:pt x="3254794" y="438899"/>
                  </a:lnTo>
                  <a:lnTo>
                    <a:pt x="3259112" y="435343"/>
                  </a:lnTo>
                  <a:lnTo>
                    <a:pt x="3259937" y="434073"/>
                  </a:lnTo>
                  <a:lnTo>
                    <a:pt x="3262033" y="430898"/>
                  </a:lnTo>
                  <a:lnTo>
                    <a:pt x="3264954" y="426326"/>
                  </a:lnTo>
                  <a:lnTo>
                    <a:pt x="3266351" y="421500"/>
                  </a:lnTo>
                  <a:lnTo>
                    <a:pt x="3266351" y="414388"/>
                  </a:lnTo>
                  <a:lnTo>
                    <a:pt x="3266097" y="412356"/>
                  </a:lnTo>
                  <a:lnTo>
                    <a:pt x="3265081" y="408038"/>
                  </a:lnTo>
                  <a:lnTo>
                    <a:pt x="3264446" y="406133"/>
                  </a:lnTo>
                  <a:lnTo>
                    <a:pt x="3263557" y="404355"/>
                  </a:lnTo>
                  <a:lnTo>
                    <a:pt x="3279686" y="401434"/>
                  </a:lnTo>
                  <a:lnTo>
                    <a:pt x="3279686" y="398259"/>
                  </a:lnTo>
                  <a:lnTo>
                    <a:pt x="3279686" y="394830"/>
                  </a:lnTo>
                  <a:lnTo>
                    <a:pt x="3279686" y="384797"/>
                  </a:lnTo>
                  <a:close/>
                </a:path>
                <a:path w="3686810" h="512444">
                  <a:moveTo>
                    <a:pt x="3415449" y="480428"/>
                  </a:moveTo>
                  <a:lnTo>
                    <a:pt x="3415423" y="462648"/>
                  </a:lnTo>
                  <a:lnTo>
                    <a:pt x="3415322" y="388226"/>
                  </a:lnTo>
                  <a:lnTo>
                    <a:pt x="3396399" y="388226"/>
                  </a:lnTo>
                  <a:lnTo>
                    <a:pt x="3396399" y="454647"/>
                  </a:lnTo>
                  <a:lnTo>
                    <a:pt x="3394621" y="459473"/>
                  </a:lnTo>
                  <a:lnTo>
                    <a:pt x="3387001" y="466077"/>
                  </a:lnTo>
                  <a:lnTo>
                    <a:pt x="3381921" y="467728"/>
                  </a:lnTo>
                  <a:lnTo>
                    <a:pt x="3368713" y="467728"/>
                  </a:lnTo>
                  <a:lnTo>
                    <a:pt x="3354743" y="388353"/>
                  </a:lnTo>
                  <a:lnTo>
                    <a:pt x="3335566" y="388353"/>
                  </a:lnTo>
                  <a:lnTo>
                    <a:pt x="3335693" y="456298"/>
                  </a:lnTo>
                  <a:lnTo>
                    <a:pt x="3336582" y="460870"/>
                  </a:lnTo>
                  <a:lnTo>
                    <a:pt x="3338614" y="464680"/>
                  </a:lnTo>
                  <a:lnTo>
                    <a:pt x="3340519" y="468490"/>
                  </a:lnTo>
                  <a:lnTo>
                    <a:pt x="3343059" y="471792"/>
                  </a:lnTo>
                  <a:lnTo>
                    <a:pt x="3346488" y="474332"/>
                  </a:lnTo>
                  <a:lnTo>
                    <a:pt x="3349790" y="476999"/>
                  </a:lnTo>
                  <a:lnTo>
                    <a:pt x="3370999" y="482333"/>
                  </a:lnTo>
                  <a:lnTo>
                    <a:pt x="3375190" y="482333"/>
                  </a:lnTo>
                  <a:lnTo>
                    <a:pt x="3379254" y="481698"/>
                  </a:lnTo>
                  <a:lnTo>
                    <a:pt x="3382937" y="480428"/>
                  </a:lnTo>
                  <a:lnTo>
                    <a:pt x="3386747" y="479158"/>
                  </a:lnTo>
                  <a:lnTo>
                    <a:pt x="3390049" y="477126"/>
                  </a:lnTo>
                  <a:lnTo>
                    <a:pt x="3392843" y="474205"/>
                  </a:lnTo>
                  <a:lnTo>
                    <a:pt x="3395510" y="471284"/>
                  </a:lnTo>
                  <a:lnTo>
                    <a:pt x="3397288" y="467728"/>
                  </a:lnTo>
                  <a:lnTo>
                    <a:pt x="3397415" y="467474"/>
                  </a:lnTo>
                  <a:lnTo>
                    <a:pt x="3398558" y="462648"/>
                  </a:lnTo>
                  <a:lnTo>
                    <a:pt x="3400717" y="480428"/>
                  </a:lnTo>
                  <a:lnTo>
                    <a:pt x="3415449" y="480428"/>
                  </a:lnTo>
                  <a:close/>
                </a:path>
                <a:path w="3686810" h="512444">
                  <a:moveTo>
                    <a:pt x="3511461" y="452107"/>
                  </a:moveTo>
                  <a:lnTo>
                    <a:pt x="3511080" y="449694"/>
                  </a:lnTo>
                  <a:lnTo>
                    <a:pt x="3510318" y="447281"/>
                  </a:lnTo>
                  <a:lnTo>
                    <a:pt x="3509683" y="444741"/>
                  </a:lnTo>
                  <a:lnTo>
                    <a:pt x="3499904" y="433692"/>
                  </a:lnTo>
                  <a:lnTo>
                    <a:pt x="3497110" y="431660"/>
                  </a:lnTo>
                  <a:lnTo>
                    <a:pt x="3493300" y="430136"/>
                  </a:lnTo>
                  <a:lnTo>
                    <a:pt x="3488855" y="428993"/>
                  </a:lnTo>
                  <a:lnTo>
                    <a:pt x="3471329" y="424675"/>
                  </a:lnTo>
                  <a:lnTo>
                    <a:pt x="3466249" y="423532"/>
                  </a:lnTo>
                  <a:lnTo>
                    <a:pt x="3462439" y="422135"/>
                  </a:lnTo>
                  <a:lnTo>
                    <a:pt x="3459899" y="420357"/>
                  </a:lnTo>
                  <a:lnTo>
                    <a:pt x="3457232" y="418579"/>
                  </a:lnTo>
                  <a:lnTo>
                    <a:pt x="3455962" y="416166"/>
                  </a:lnTo>
                  <a:lnTo>
                    <a:pt x="3455962" y="408673"/>
                  </a:lnTo>
                  <a:lnTo>
                    <a:pt x="3457740" y="405371"/>
                  </a:lnTo>
                  <a:lnTo>
                    <a:pt x="3461169" y="403212"/>
                  </a:lnTo>
                  <a:lnTo>
                    <a:pt x="3464725" y="401053"/>
                  </a:lnTo>
                  <a:lnTo>
                    <a:pt x="3469170" y="399910"/>
                  </a:lnTo>
                  <a:lnTo>
                    <a:pt x="3479965" y="399910"/>
                  </a:lnTo>
                  <a:lnTo>
                    <a:pt x="3493300" y="413499"/>
                  </a:lnTo>
                  <a:lnTo>
                    <a:pt x="3509683" y="413499"/>
                  </a:lnTo>
                  <a:lnTo>
                    <a:pt x="3509556" y="404609"/>
                  </a:lnTo>
                  <a:lnTo>
                    <a:pt x="3507244" y="399910"/>
                  </a:lnTo>
                  <a:lnTo>
                    <a:pt x="3506254" y="397878"/>
                  </a:lnTo>
                  <a:lnTo>
                    <a:pt x="3474885" y="386448"/>
                  </a:lnTo>
                  <a:lnTo>
                    <a:pt x="3466884" y="386448"/>
                  </a:lnTo>
                  <a:lnTo>
                    <a:pt x="3460280" y="387591"/>
                  </a:lnTo>
                  <a:lnTo>
                    <a:pt x="3454946" y="390004"/>
                  </a:lnTo>
                  <a:lnTo>
                    <a:pt x="3449485" y="392417"/>
                  </a:lnTo>
                  <a:lnTo>
                    <a:pt x="3438817" y="421500"/>
                  </a:lnTo>
                  <a:lnTo>
                    <a:pt x="3441230" y="426834"/>
                  </a:lnTo>
                  <a:lnTo>
                    <a:pt x="3450374" y="434708"/>
                  </a:lnTo>
                  <a:lnTo>
                    <a:pt x="3456470" y="437502"/>
                  </a:lnTo>
                  <a:lnTo>
                    <a:pt x="3482378" y="443598"/>
                  </a:lnTo>
                  <a:lnTo>
                    <a:pt x="3486569" y="444487"/>
                  </a:lnTo>
                  <a:lnTo>
                    <a:pt x="3489617" y="445884"/>
                  </a:lnTo>
                  <a:lnTo>
                    <a:pt x="3491649" y="447789"/>
                  </a:lnTo>
                  <a:lnTo>
                    <a:pt x="3493554" y="449694"/>
                  </a:lnTo>
                  <a:lnTo>
                    <a:pt x="3494519" y="452107"/>
                  </a:lnTo>
                  <a:lnTo>
                    <a:pt x="3494570" y="459727"/>
                  </a:lnTo>
                  <a:lnTo>
                    <a:pt x="3492792" y="463029"/>
                  </a:lnTo>
                  <a:lnTo>
                    <a:pt x="3489109" y="465188"/>
                  </a:lnTo>
                  <a:lnTo>
                    <a:pt x="3485553" y="467220"/>
                  </a:lnTo>
                  <a:lnTo>
                    <a:pt x="3480854" y="468363"/>
                  </a:lnTo>
                  <a:lnTo>
                    <a:pt x="3471456" y="468363"/>
                  </a:lnTo>
                  <a:lnTo>
                    <a:pt x="3452787" y="452869"/>
                  </a:lnTo>
                  <a:lnTo>
                    <a:pt x="3435769" y="452996"/>
                  </a:lnTo>
                  <a:lnTo>
                    <a:pt x="3462693" y="481190"/>
                  </a:lnTo>
                  <a:lnTo>
                    <a:pt x="3468662" y="482206"/>
                  </a:lnTo>
                  <a:lnTo>
                    <a:pt x="3475139" y="482079"/>
                  </a:lnTo>
                  <a:lnTo>
                    <a:pt x="3482632" y="482079"/>
                  </a:lnTo>
                  <a:lnTo>
                    <a:pt x="3507625" y="468363"/>
                  </a:lnTo>
                  <a:lnTo>
                    <a:pt x="3509937" y="465061"/>
                  </a:lnTo>
                  <a:lnTo>
                    <a:pt x="3511461" y="460108"/>
                  </a:lnTo>
                  <a:lnTo>
                    <a:pt x="3511461" y="452107"/>
                  </a:lnTo>
                  <a:close/>
                </a:path>
                <a:path w="3686810" h="512444">
                  <a:moveTo>
                    <a:pt x="3611918" y="422897"/>
                  </a:moveTo>
                  <a:lnTo>
                    <a:pt x="3610267" y="414769"/>
                  </a:lnTo>
                  <a:lnTo>
                    <a:pt x="3607092" y="407911"/>
                  </a:lnTo>
                  <a:lnTo>
                    <a:pt x="3604044" y="401053"/>
                  </a:lnTo>
                  <a:lnTo>
                    <a:pt x="3603371" y="400291"/>
                  </a:lnTo>
                  <a:lnTo>
                    <a:pt x="3599345" y="395719"/>
                  </a:lnTo>
                  <a:lnTo>
                    <a:pt x="3593757" y="392226"/>
                  </a:lnTo>
                  <a:lnTo>
                    <a:pt x="3593757" y="421373"/>
                  </a:lnTo>
                  <a:lnTo>
                    <a:pt x="3593757" y="426199"/>
                  </a:lnTo>
                  <a:lnTo>
                    <a:pt x="3547021" y="426199"/>
                  </a:lnTo>
                  <a:lnTo>
                    <a:pt x="3565436" y="400291"/>
                  </a:lnTo>
                  <a:lnTo>
                    <a:pt x="3575850" y="400291"/>
                  </a:lnTo>
                  <a:lnTo>
                    <a:pt x="3593757" y="421373"/>
                  </a:lnTo>
                  <a:lnTo>
                    <a:pt x="3593757" y="392226"/>
                  </a:lnTo>
                  <a:lnTo>
                    <a:pt x="3587153" y="388099"/>
                  </a:lnTo>
                  <a:lnTo>
                    <a:pt x="3579660" y="386194"/>
                  </a:lnTo>
                  <a:lnTo>
                    <a:pt x="3561753" y="386194"/>
                  </a:lnTo>
                  <a:lnTo>
                    <a:pt x="3530676" y="415544"/>
                  </a:lnTo>
                  <a:lnTo>
                    <a:pt x="3527844" y="435216"/>
                  </a:lnTo>
                  <a:lnTo>
                    <a:pt x="3528187" y="442226"/>
                  </a:lnTo>
                  <a:lnTo>
                    <a:pt x="3549053" y="476364"/>
                  </a:lnTo>
                  <a:lnTo>
                    <a:pt x="3555657" y="480174"/>
                  </a:lnTo>
                  <a:lnTo>
                    <a:pt x="3563404" y="481952"/>
                  </a:lnTo>
                  <a:lnTo>
                    <a:pt x="3578136" y="481952"/>
                  </a:lnTo>
                  <a:lnTo>
                    <a:pt x="3603917" y="468617"/>
                  </a:lnTo>
                  <a:lnTo>
                    <a:pt x="3604831" y="467601"/>
                  </a:lnTo>
                  <a:lnTo>
                    <a:pt x="3607854" y="464299"/>
                  </a:lnTo>
                  <a:lnTo>
                    <a:pt x="3610394" y="458965"/>
                  </a:lnTo>
                  <a:lnTo>
                    <a:pt x="3611537" y="452615"/>
                  </a:lnTo>
                  <a:lnTo>
                    <a:pt x="3593884" y="452615"/>
                  </a:lnTo>
                  <a:lnTo>
                    <a:pt x="3592614" y="457568"/>
                  </a:lnTo>
                  <a:lnTo>
                    <a:pt x="3589947" y="461251"/>
                  </a:lnTo>
                  <a:lnTo>
                    <a:pt x="3586010" y="463791"/>
                  </a:lnTo>
                  <a:lnTo>
                    <a:pt x="3581946" y="466331"/>
                  </a:lnTo>
                  <a:lnTo>
                    <a:pt x="3577247" y="467601"/>
                  </a:lnTo>
                  <a:lnTo>
                    <a:pt x="3566198" y="467601"/>
                  </a:lnTo>
                  <a:lnTo>
                    <a:pt x="3547021" y="444106"/>
                  </a:lnTo>
                  <a:lnTo>
                    <a:pt x="3547021" y="438645"/>
                  </a:lnTo>
                  <a:lnTo>
                    <a:pt x="3611918" y="438518"/>
                  </a:lnTo>
                  <a:lnTo>
                    <a:pt x="3611918" y="426199"/>
                  </a:lnTo>
                  <a:lnTo>
                    <a:pt x="3611918" y="422897"/>
                  </a:lnTo>
                  <a:close/>
                </a:path>
                <a:path w="3686810" h="512444">
                  <a:moveTo>
                    <a:pt x="3659543" y="0"/>
                  </a:moveTo>
                  <a:lnTo>
                    <a:pt x="3613315" y="241"/>
                  </a:lnTo>
                  <a:lnTo>
                    <a:pt x="3613315" y="14846"/>
                  </a:lnTo>
                  <a:lnTo>
                    <a:pt x="3659543" y="14592"/>
                  </a:lnTo>
                  <a:lnTo>
                    <a:pt x="3659543" y="0"/>
                  </a:lnTo>
                  <a:close/>
                </a:path>
                <a:path w="3686810" h="512444">
                  <a:moveTo>
                    <a:pt x="3686467" y="387083"/>
                  </a:moveTo>
                  <a:lnTo>
                    <a:pt x="3685832" y="386702"/>
                  </a:lnTo>
                  <a:lnTo>
                    <a:pt x="3684943" y="386448"/>
                  </a:lnTo>
                  <a:lnTo>
                    <a:pt x="3681514" y="386067"/>
                  </a:lnTo>
                  <a:lnTo>
                    <a:pt x="3676180" y="386067"/>
                  </a:lnTo>
                  <a:lnTo>
                    <a:pt x="3672243" y="386829"/>
                  </a:lnTo>
                  <a:lnTo>
                    <a:pt x="3668560" y="388480"/>
                  </a:lnTo>
                  <a:lnTo>
                    <a:pt x="3664877" y="390004"/>
                  </a:lnTo>
                  <a:lnTo>
                    <a:pt x="3661702" y="392417"/>
                  </a:lnTo>
                  <a:lnTo>
                    <a:pt x="3656114" y="398513"/>
                  </a:lnTo>
                  <a:lnTo>
                    <a:pt x="3653955" y="402323"/>
                  </a:lnTo>
                  <a:lnTo>
                    <a:pt x="3652431" y="406768"/>
                  </a:lnTo>
                  <a:lnTo>
                    <a:pt x="3652431" y="387845"/>
                  </a:lnTo>
                  <a:lnTo>
                    <a:pt x="3634143" y="387972"/>
                  </a:lnTo>
                  <a:lnTo>
                    <a:pt x="3634270" y="480174"/>
                  </a:lnTo>
                  <a:lnTo>
                    <a:pt x="3653320" y="480047"/>
                  </a:lnTo>
                  <a:lnTo>
                    <a:pt x="3653320" y="420992"/>
                  </a:lnTo>
                  <a:lnTo>
                    <a:pt x="3653955" y="417817"/>
                  </a:lnTo>
                  <a:lnTo>
                    <a:pt x="3656495" y="412483"/>
                  </a:lnTo>
                  <a:lnTo>
                    <a:pt x="3658273" y="410324"/>
                  </a:lnTo>
                  <a:lnTo>
                    <a:pt x="3663099" y="407022"/>
                  </a:lnTo>
                  <a:lnTo>
                    <a:pt x="3663683" y="406768"/>
                  </a:lnTo>
                  <a:lnTo>
                    <a:pt x="3666020" y="405752"/>
                  </a:lnTo>
                  <a:lnTo>
                    <a:pt x="3669322" y="405117"/>
                  </a:lnTo>
                  <a:lnTo>
                    <a:pt x="3672624" y="404355"/>
                  </a:lnTo>
                  <a:lnTo>
                    <a:pt x="3676307" y="404101"/>
                  </a:lnTo>
                  <a:lnTo>
                    <a:pt x="3680371" y="404482"/>
                  </a:lnTo>
                  <a:lnTo>
                    <a:pt x="3681260" y="404482"/>
                  </a:lnTo>
                  <a:lnTo>
                    <a:pt x="3682276" y="404609"/>
                  </a:lnTo>
                  <a:lnTo>
                    <a:pt x="3684689" y="404863"/>
                  </a:lnTo>
                  <a:lnTo>
                    <a:pt x="3685705" y="405117"/>
                  </a:lnTo>
                  <a:lnTo>
                    <a:pt x="3686467" y="405371"/>
                  </a:lnTo>
                  <a:lnTo>
                    <a:pt x="3686467" y="404101"/>
                  </a:lnTo>
                  <a:lnTo>
                    <a:pt x="3686467" y="3870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8962" y="2609088"/>
              <a:ext cx="1844586" cy="16027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8645" y="2399410"/>
              <a:ext cx="831341" cy="13093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6168" y="2819654"/>
              <a:ext cx="3747681" cy="16319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9610" y="3033395"/>
              <a:ext cx="3080537" cy="16230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6803" y="3245866"/>
              <a:ext cx="2928404" cy="13792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5267" y="3460750"/>
              <a:ext cx="1842058" cy="16306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47646" y="3458971"/>
              <a:ext cx="2012314" cy="164465"/>
            </a:xfrm>
            <a:custGeom>
              <a:avLst/>
              <a:gdLst/>
              <a:ahLst/>
              <a:cxnLst/>
              <a:rect l="l" t="t" r="r" b="b"/>
              <a:pathLst>
                <a:path w="2012314" h="164464">
                  <a:moveTo>
                    <a:pt x="46228" y="80645"/>
                  </a:moveTo>
                  <a:lnTo>
                    <a:pt x="0" y="80772"/>
                  </a:lnTo>
                  <a:lnTo>
                    <a:pt x="0" y="95377"/>
                  </a:lnTo>
                  <a:lnTo>
                    <a:pt x="46228" y="95123"/>
                  </a:lnTo>
                  <a:lnTo>
                    <a:pt x="46228" y="80645"/>
                  </a:lnTo>
                  <a:close/>
                </a:path>
                <a:path w="2012314" h="164464">
                  <a:moveTo>
                    <a:pt x="156464" y="86614"/>
                  </a:moveTo>
                  <a:lnTo>
                    <a:pt x="149148" y="54356"/>
                  </a:lnTo>
                  <a:lnTo>
                    <a:pt x="148717" y="53340"/>
                  </a:lnTo>
                  <a:lnTo>
                    <a:pt x="144272" y="48260"/>
                  </a:lnTo>
                  <a:lnTo>
                    <a:pt x="138811" y="44831"/>
                  </a:lnTo>
                  <a:lnTo>
                    <a:pt x="138303" y="44538"/>
                  </a:lnTo>
                  <a:lnTo>
                    <a:pt x="138303" y="86995"/>
                  </a:lnTo>
                  <a:lnTo>
                    <a:pt x="137871" y="95186"/>
                  </a:lnTo>
                  <a:lnTo>
                    <a:pt x="121158" y="121158"/>
                  </a:lnTo>
                  <a:lnTo>
                    <a:pt x="108712" y="121158"/>
                  </a:lnTo>
                  <a:lnTo>
                    <a:pt x="104267" y="119634"/>
                  </a:lnTo>
                  <a:lnTo>
                    <a:pt x="102349" y="117983"/>
                  </a:lnTo>
                  <a:lnTo>
                    <a:pt x="100584" y="116459"/>
                  </a:lnTo>
                  <a:lnTo>
                    <a:pt x="96901" y="113411"/>
                  </a:lnTo>
                  <a:lnTo>
                    <a:pt x="94234" y="109347"/>
                  </a:lnTo>
                  <a:lnTo>
                    <a:pt x="92456" y="104140"/>
                  </a:lnTo>
                  <a:lnTo>
                    <a:pt x="90551" y="99060"/>
                  </a:lnTo>
                  <a:lnTo>
                    <a:pt x="89662" y="93345"/>
                  </a:lnTo>
                  <a:lnTo>
                    <a:pt x="89662" y="77470"/>
                  </a:lnTo>
                  <a:lnTo>
                    <a:pt x="91694" y="69723"/>
                  </a:lnTo>
                  <a:lnTo>
                    <a:pt x="99822" y="57531"/>
                  </a:lnTo>
                  <a:lnTo>
                    <a:pt x="100838" y="57023"/>
                  </a:lnTo>
                  <a:lnTo>
                    <a:pt x="105918" y="54483"/>
                  </a:lnTo>
                  <a:lnTo>
                    <a:pt x="113919" y="54483"/>
                  </a:lnTo>
                  <a:lnTo>
                    <a:pt x="121793" y="54356"/>
                  </a:lnTo>
                  <a:lnTo>
                    <a:pt x="127762" y="57277"/>
                  </a:lnTo>
                  <a:lnTo>
                    <a:pt x="136144" y="68961"/>
                  </a:lnTo>
                  <a:lnTo>
                    <a:pt x="138176" y="76962"/>
                  </a:lnTo>
                  <a:lnTo>
                    <a:pt x="138303" y="86995"/>
                  </a:lnTo>
                  <a:lnTo>
                    <a:pt x="138303" y="44538"/>
                  </a:lnTo>
                  <a:lnTo>
                    <a:pt x="133223" y="41529"/>
                  </a:lnTo>
                  <a:lnTo>
                    <a:pt x="126746" y="39878"/>
                  </a:lnTo>
                  <a:lnTo>
                    <a:pt x="115697" y="39878"/>
                  </a:lnTo>
                  <a:lnTo>
                    <a:pt x="94107" y="51054"/>
                  </a:lnTo>
                  <a:lnTo>
                    <a:pt x="92329" y="52959"/>
                  </a:lnTo>
                  <a:lnTo>
                    <a:pt x="90932" y="54991"/>
                  </a:lnTo>
                  <a:lnTo>
                    <a:pt x="89789" y="57023"/>
                  </a:lnTo>
                  <a:lnTo>
                    <a:pt x="89535" y="41656"/>
                  </a:lnTo>
                  <a:lnTo>
                    <a:pt x="70485" y="41783"/>
                  </a:lnTo>
                  <a:lnTo>
                    <a:pt x="70739" y="162687"/>
                  </a:lnTo>
                  <a:lnTo>
                    <a:pt x="89916" y="162560"/>
                  </a:lnTo>
                  <a:lnTo>
                    <a:pt x="89789" y="117983"/>
                  </a:lnTo>
                  <a:lnTo>
                    <a:pt x="90805" y="120015"/>
                  </a:lnTo>
                  <a:lnTo>
                    <a:pt x="107823" y="133985"/>
                  </a:lnTo>
                  <a:lnTo>
                    <a:pt x="110871" y="135128"/>
                  </a:lnTo>
                  <a:lnTo>
                    <a:pt x="114300" y="135636"/>
                  </a:lnTo>
                  <a:lnTo>
                    <a:pt x="125984" y="135636"/>
                  </a:lnTo>
                  <a:lnTo>
                    <a:pt x="132842" y="133731"/>
                  </a:lnTo>
                  <a:lnTo>
                    <a:pt x="138557" y="130048"/>
                  </a:lnTo>
                  <a:lnTo>
                    <a:pt x="144399" y="126365"/>
                  </a:lnTo>
                  <a:lnTo>
                    <a:pt x="148412" y="121158"/>
                  </a:lnTo>
                  <a:lnTo>
                    <a:pt x="148717" y="120777"/>
                  </a:lnTo>
                  <a:lnTo>
                    <a:pt x="151930" y="113411"/>
                  </a:lnTo>
                  <a:lnTo>
                    <a:pt x="153898" y="107784"/>
                  </a:lnTo>
                  <a:lnTo>
                    <a:pt x="155359" y="101371"/>
                  </a:lnTo>
                  <a:lnTo>
                    <a:pt x="156222" y="94310"/>
                  </a:lnTo>
                  <a:lnTo>
                    <a:pt x="156464" y="86614"/>
                  </a:lnTo>
                  <a:close/>
                </a:path>
                <a:path w="2012314" h="164464">
                  <a:moveTo>
                    <a:pt x="252095" y="133604"/>
                  </a:moveTo>
                  <a:lnTo>
                    <a:pt x="252056" y="116713"/>
                  </a:lnTo>
                  <a:lnTo>
                    <a:pt x="252006" y="88011"/>
                  </a:lnTo>
                  <a:lnTo>
                    <a:pt x="251929" y="62738"/>
                  </a:lnTo>
                  <a:lnTo>
                    <a:pt x="250698" y="57531"/>
                  </a:lnTo>
                  <a:lnTo>
                    <a:pt x="248107" y="53340"/>
                  </a:lnTo>
                  <a:lnTo>
                    <a:pt x="245364" y="48768"/>
                  </a:lnTo>
                  <a:lnTo>
                    <a:pt x="241300" y="45466"/>
                  </a:lnTo>
                  <a:lnTo>
                    <a:pt x="230505" y="40906"/>
                  </a:lnTo>
                  <a:lnTo>
                    <a:pt x="223647" y="39763"/>
                  </a:lnTo>
                  <a:lnTo>
                    <a:pt x="207645" y="39763"/>
                  </a:lnTo>
                  <a:lnTo>
                    <a:pt x="177165" y="67945"/>
                  </a:lnTo>
                  <a:lnTo>
                    <a:pt x="193675" y="67945"/>
                  </a:lnTo>
                  <a:lnTo>
                    <a:pt x="194818" y="62738"/>
                  </a:lnTo>
                  <a:lnTo>
                    <a:pt x="197358" y="59055"/>
                  </a:lnTo>
                  <a:lnTo>
                    <a:pt x="201168" y="56781"/>
                  </a:lnTo>
                  <a:lnTo>
                    <a:pt x="205105" y="54483"/>
                  </a:lnTo>
                  <a:lnTo>
                    <a:pt x="209423" y="53340"/>
                  </a:lnTo>
                  <a:lnTo>
                    <a:pt x="220853" y="53340"/>
                  </a:lnTo>
                  <a:lnTo>
                    <a:pt x="225806" y="54737"/>
                  </a:lnTo>
                  <a:lnTo>
                    <a:pt x="228981" y="57785"/>
                  </a:lnTo>
                  <a:lnTo>
                    <a:pt x="232029" y="60833"/>
                  </a:lnTo>
                  <a:lnTo>
                    <a:pt x="233680" y="65024"/>
                  </a:lnTo>
                  <a:lnTo>
                    <a:pt x="233680" y="76962"/>
                  </a:lnTo>
                  <a:lnTo>
                    <a:pt x="233680" y="88011"/>
                  </a:lnTo>
                  <a:lnTo>
                    <a:pt x="233680" y="105664"/>
                  </a:lnTo>
                  <a:lnTo>
                    <a:pt x="232918" y="107950"/>
                  </a:lnTo>
                  <a:lnTo>
                    <a:pt x="230124" y="112522"/>
                  </a:lnTo>
                  <a:lnTo>
                    <a:pt x="228346" y="114554"/>
                  </a:lnTo>
                  <a:lnTo>
                    <a:pt x="225933" y="116332"/>
                  </a:lnTo>
                  <a:lnTo>
                    <a:pt x="223647" y="118110"/>
                  </a:lnTo>
                  <a:lnTo>
                    <a:pt x="221107" y="119634"/>
                  </a:lnTo>
                  <a:lnTo>
                    <a:pt x="218186" y="120650"/>
                  </a:lnTo>
                  <a:lnTo>
                    <a:pt x="215392" y="121666"/>
                  </a:lnTo>
                  <a:lnTo>
                    <a:pt x="212471" y="122174"/>
                  </a:lnTo>
                  <a:lnTo>
                    <a:pt x="204343" y="122174"/>
                  </a:lnTo>
                  <a:lnTo>
                    <a:pt x="199898" y="120904"/>
                  </a:lnTo>
                  <a:lnTo>
                    <a:pt x="193040" y="115316"/>
                  </a:lnTo>
                  <a:lnTo>
                    <a:pt x="191389" y="111506"/>
                  </a:lnTo>
                  <a:lnTo>
                    <a:pt x="191389" y="102235"/>
                  </a:lnTo>
                  <a:lnTo>
                    <a:pt x="233680" y="88011"/>
                  </a:lnTo>
                  <a:lnTo>
                    <a:pt x="233680" y="76962"/>
                  </a:lnTo>
                  <a:lnTo>
                    <a:pt x="190004" y="82169"/>
                  </a:lnTo>
                  <a:lnTo>
                    <a:pt x="172974" y="98171"/>
                  </a:lnTo>
                  <a:lnTo>
                    <a:pt x="173075" y="114554"/>
                  </a:lnTo>
                  <a:lnTo>
                    <a:pt x="187833" y="132334"/>
                  </a:lnTo>
                  <a:lnTo>
                    <a:pt x="192405" y="134493"/>
                  </a:lnTo>
                  <a:lnTo>
                    <a:pt x="197739" y="135509"/>
                  </a:lnTo>
                  <a:lnTo>
                    <a:pt x="210185" y="135509"/>
                  </a:lnTo>
                  <a:lnTo>
                    <a:pt x="231800" y="122174"/>
                  </a:lnTo>
                  <a:lnTo>
                    <a:pt x="234442" y="116713"/>
                  </a:lnTo>
                  <a:lnTo>
                    <a:pt x="235839" y="133731"/>
                  </a:lnTo>
                  <a:lnTo>
                    <a:pt x="252095" y="133604"/>
                  </a:lnTo>
                  <a:close/>
                </a:path>
                <a:path w="2012314" h="164464">
                  <a:moveTo>
                    <a:pt x="368300" y="37592"/>
                  </a:moveTo>
                  <a:lnTo>
                    <a:pt x="366903" y="38227"/>
                  </a:lnTo>
                  <a:lnTo>
                    <a:pt x="364998" y="38989"/>
                  </a:lnTo>
                  <a:lnTo>
                    <a:pt x="362712" y="40005"/>
                  </a:lnTo>
                  <a:lnTo>
                    <a:pt x="360426" y="40906"/>
                  </a:lnTo>
                  <a:lnTo>
                    <a:pt x="358140" y="41910"/>
                  </a:lnTo>
                  <a:lnTo>
                    <a:pt x="350774" y="44831"/>
                  </a:lnTo>
                  <a:lnTo>
                    <a:pt x="348742" y="45732"/>
                  </a:lnTo>
                  <a:lnTo>
                    <a:pt x="346583" y="46609"/>
                  </a:lnTo>
                  <a:lnTo>
                    <a:pt x="344932" y="47256"/>
                  </a:lnTo>
                  <a:lnTo>
                    <a:pt x="343789" y="47637"/>
                  </a:lnTo>
                  <a:lnTo>
                    <a:pt x="340360" y="45212"/>
                  </a:lnTo>
                  <a:lnTo>
                    <a:pt x="336804" y="43395"/>
                  </a:lnTo>
                  <a:lnTo>
                    <a:pt x="336804" y="63500"/>
                  </a:lnTo>
                  <a:lnTo>
                    <a:pt x="336804" y="74930"/>
                  </a:lnTo>
                  <a:lnTo>
                    <a:pt x="334899" y="79248"/>
                  </a:lnTo>
                  <a:lnTo>
                    <a:pt x="331216" y="82296"/>
                  </a:lnTo>
                  <a:lnTo>
                    <a:pt x="327406" y="85344"/>
                  </a:lnTo>
                  <a:lnTo>
                    <a:pt x="322453" y="86868"/>
                  </a:lnTo>
                  <a:lnTo>
                    <a:pt x="309626" y="86868"/>
                  </a:lnTo>
                  <a:lnTo>
                    <a:pt x="304546" y="85344"/>
                  </a:lnTo>
                  <a:lnTo>
                    <a:pt x="300863" y="82169"/>
                  </a:lnTo>
                  <a:lnTo>
                    <a:pt x="297180" y="79121"/>
                  </a:lnTo>
                  <a:lnTo>
                    <a:pt x="295452" y="74930"/>
                  </a:lnTo>
                  <a:lnTo>
                    <a:pt x="295452" y="63500"/>
                  </a:lnTo>
                  <a:lnTo>
                    <a:pt x="297307" y="59182"/>
                  </a:lnTo>
                  <a:lnTo>
                    <a:pt x="301117" y="55880"/>
                  </a:lnTo>
                  <a:lnTo>
                    <a:pt x="304927" y="52705"/>
                  </a:lnTo>
                  <a:lnTo>
                    <a:pt x="310007" y="51054"/>
                  </a:lnTo>
                  <a:lnTo>
                    <a:pt x="322326" y="51054"/>
                  </a:lnTo>
                  <a:lnTo>
                    <a:pt x="327406" y="52705"/>
                  </a:lnTo>
                  <a:lnTo>
                    <a:pt x="331089" y="55880"/>
                  </a:lnTo>
                  <a:lnTo>
                    <a:pt x="334899" y="59055"/>
                  </a:lnTo>
                  <a:lnTo>
                    <a:pt x="336804" y="63500"/>
                  </a:lnTo>
                  <a:lnTo>
                    <a:pt x="336804" y="43395"/>
                  </a:lnTo>
                  <a:lnTo>
                    <a:pt x="336677" y="43319"/>
                  </a:lnTo>
                  <a:lnTo>
                    <a:pt x="332613" y="41910"/>
                  </a:lnTo>
                  <a:lnTo>
                    <a:pt x="328422" y="40640"/>
                  </a:lnTo>
                  <a:lnTo>
                    <a:pt x="323342" y="39878"/>
                  </a:lnTo>
                  <a:lnTo>
                    <a:pt x="317246" y="40005"/>
                  </a:lnTo>
                  <a:lnTo>
                    <a:pt x="308991" y="40005"/>
                  </a:lnTo>
                  <a:lnTo>
                    <a:pt x="276225" y="63119"/>
                  </a:lnTo>
                  <a:lnTo>
                    <a:pt x="276225" y="74295"/>
                  </a:lnTo>
                  <a:lnTo>
                    <a:pt x="293878" y="94869"/>
                  </a:lnTo>
                  <a:lnTo>
                    <a:pt x="288163" y="96139"/>
                  </a:lnTo>
                  <a:lnTo>
                    <a:pt x="276860" y="111252"/>
                  </a:lnTo>
                  <a:lnTo>
                    <a:pt x="277495" y="113411"/>
                  </a:lnTo>
                  <a:lnTo>
                    <a:pt x="280035" y="116459"/>
                  </a:lnTo>
                  <a:lnTo>
                    <a:pt x="281432" y="117729"/>
                  </a:lnTo>
                  <a:lnTo>
                    <a:pt x="282956" y="118618"/>
                  </a:lnTo>
                  <a:lnTo>
                    <a:pt x="285877" y="120396"/>
                  </a:lnTo>
                  <a:lnTo>
                    <a:pt x="286893" y="120904"/>
                  </a:lnTo>
                  <a:lnTo>
                    <a:pt x="286385" y="121285"/>
                  </a:lnTo>
                  <a:lnTo>
                    <a:pt x="283337" y="122809"/>
                  </a:lnTo>
                  <a:lnTo>
                    <a:pt x="281432" y="123698"/>
                  </a:lnTo>
                  <a:lnTo>
                    <a:pt x="279527" y="124841"/>
                  </a:lnTo>
                  <a:lnTo>
                    <a:pt x="277368" y="126365"/>
                  </a:lnTo>
                  <a:lnTo>
                    <a:pt x="275082" y="127762"/>
                  </a:lnTo>
                  <a:lnTo>
                    <a:pt x="273304" y="129667"/>
                  </a:lnTo>
                  <a:lnTo>
                    <a:pt x="271564" y="132080"/>
                  </a:lnTo>
                  <a:lnTo>
                    <a:pt x="270129" y="134239"/>
                  </a:lnTo>
                  <a:lnTo>
                    <a:pt x="269367" y="137033"/>
                  </a:lnTo>
                  <a:lnTo>
                    <a:pt x="269367" y="147828"/>
                  </a:lnTo>
                  <a:lnTo>
                    <a:pt x="305879" y="163703"/>
                  </a:lnTo>
                  <a:lnTo>
                    <a:pt x="316484" y="164084"/>
                  </a:lnTo>
                  <a:lnTo>
                    <a:pt x="327456" y="163576"/>
                  </a:lnTo>
                  <a:lnTo>
                    <a:pt x="336943" y="162026"/>
                  </a:lnTo>
                  <a:lnTo>
                    <a:pt x="344932" y="159486"/>
                  </a:lnTo>
                  <a:lnTo>
                    <a:pt x="351409" y="155956"/>
                  </a:lnTo>
                  <a:lnTo>
                    <a:pt x="356362" y="152400"/>
                  </a:lnTo>
                  <a:lnTo>
                    <a:pt x="359029" y="150495"/>
                  </a:lnTo>
                  <a:lnTo>
                    <a:pt x="362839" y="143637"/>
                  </a:lnTo>
                  <a:lnTo>
                    <a:pt x="362775" y="127635"/>
                  </a:lnTo>
                  <a:lnTo>
                    <a:pt x="361264" y="124333"/>
                  </a:lnTo>
                  <a:lnTo>
                    <a:pt x="360172" y="121920"/>
                  </a:lnTo>
                  <a:lnTo>
                    <a:pt x="349504" y="113030"/>
                  </a:lnTo>
                  <a:lnTo>
                    <a:pt x="344424" y="111366"/>
                  </a:lnTo>
                  <a:lnTo>
                    <a:pt x="344424" y="134874"/>
                  </a:lnTo>
                  <a:lnTo>
                    <a:pt x="344424" y="143002"/>
                  </a:lnTo>
                  <a:lnTo>
                    <a:pt x="342392" y="146431"/>
                  </a:lnTo>
                  <a:lnTo>
                    <a:pt x="338201" y="148844"/>
                  </a:lnTo>
                  <a:lnTo>
                    <a:pt x="334010" y="151130"/>
                  </a:lnTo>
                  <a:lnTo>
                    <a:pt x="327914" y="152400"/>
                  </a:lnTo>
                  <a:lnTo>
                    <a:pt x="308991" y="152400"/>
                  </a:lnTo>
                  <a:lnTo>
                    <a:pt x="300990" y="151130"/>
                  </a:lnTo>
                  <a:lnTo>
                    <a:pt x="295910" y="148717"/>
                  </a:lnTo>
                  <a:lnTo>
                    <a:pt x="290830" y="146177"/>
                  </a:lnTo>
                  <a:lnTo>
                    <a:pt x="288290" y="142748"/>
                  </a:lnTo>
                  <a:lnTo>
                    <a:pt x="288290" y="135509"/>
                  </a:lnTo>
                  <a:lnTo>
                    <a:pt x="289052" y="133223"/>
                  </a:lnTo>
                  <a:lnTo>
                    <a:pt x="292100" y="128905"/>
                  </a:lnTo>
                  <a:lnTo>
                    <a:pt x="294132" y="127254"/>
                  </a:lnTo>
                  <a:lnTo>
                    <a:pt x="296418" y="126111"/>
                  </a:lnTo>
                  <a:lnTo>
                    <a:pt x="298831" y="124841"/>
                  </a:lnTo>
                  <a:lnTo>
                    <a:pt x="301244" y="124333"/>
                  </a:lnTo>
                  <a:lnTo>
                    <a:pt x="303784" y="124460"/>
                  </a:lnTo>
                  <a:lnTo>
                    <a:pt x="328295" y="126111"/>
                  </a:lnTo>
                  <a:lnTo>
                    <a:pt x="333756" y="126365"/>
                  </a:lnTo>
                  <a:lnTo>
                    <a:pt x="337693" y="127635"/>
                  </a:lnTo>
                  <a:lnTo>
                    <a:pt x="340360" y="129921"/>
                  </a:lnTo>
                  <a:lnTo>
                    <a:pt x="343027" y="132080"/>
                  </a:lnTo>
                  <a:lnTo>
                    <a:pt x="344424" y="134874"/>
                  </a:lnTo>
                  <a:lnTo>
                    <a:pt x="344424" y="111366"/>
                  </a:lnTo>
                  <a:lnTo>
                    <a:pt x="341757" y="110490"/>
                  </a:lnTo>
                  <a:lnTo>
                    <a:pt x="323723" y="109347"/>
                  </a:lnTo>
                  <a:lnTo>
                    <a:pt x="316992" y="109093"/>
                  </a:lnTo>
                  <a:lnTo>
                    <a:pt x="314071" y="108839"/>
                  </a:lnTo>
                  <a:lnTo>
                    <a:pt x="305816" y="108331"/>
                  </a:lnTo>
                  <a:lnTo>
                    <a:pt x="301371" y="107823"/>
                  </a:lnTo>
                  <a:lnTo>
                    <a:pt x="296037" y="106553"/>
                  </a:lnTo>
                  <a:lnTo>
                    <a:pt x="294767" y="105537"/>
                  </a:lnTo>
                  <a:lnTo>
                    <a:pt x="294767" y="102489"/>
                  </a:lnTo>
                  <a:lnTo>
                    <a:pt x="295783" y="101346"/>
                  </a:lnTo>
                  <a:lnTo>
                    <a:pt x="299847" y="99060"/>
                  </a:lnTo>
                  <a:lnTo>
                    <a:pt x="303657" y="98425"/>
                  </a:lnTo>
                  <a:lnTo>
                    <a:pt x="309245" y="98298"/>
                  </a:lnTo>
                  <a:lnTo>
                    <a:pt x="310134" y="98425"/>
                  </a:lnTo>
                  <a:lnTo>
                    <a:pt x="312547" y="98425"/>
                  </a:lnTo>
                  <a:lnTo>
                    <a:pt x="313817" y="98552"/>
                  </a:lnTo>
                  <a:lnTo>
                    <a:pt x="324485" y="98552"/>
                  </a:lnTo>
                  <a:lnTo>
                    <a:pt x="325793" y="98298"/>
                  </a:lnTo>
                  <a:lnTo>
                    <a:pt x="331724" y="97155"/>
                  </a:lnTo>
                  <a:lnTo>
                    <a:pt x="343408" y="91821"/>
                  </a:lnTo>
                  <a:lnTo>
                    <a:pt x="347726" y="88265"/>
                  </a:lnTo>
                  <a:lnTo>
                    <a:pt x="348615" y="86868"/>
                  </a:lnTo>
                  <a:lnTo>
                    <a:pt x="350647" y="83693"/>
                  </a:lnTo>
                  <a:lnTo>
                    <a:pt x="353568" y="79248"/>
                  </a:lnTo>
                  <a:lnTo>
                    <a:pt x="354965" y="74295"/>
                  </a:lnTo>
                  <a:lnTo>
                    <a:pt x="354965" y="67183"/>
                  </a:lnTo>
                  <a:lnTo>
                    <a:pt x="354711" y="65151"/>
                  </a:lnTo>
                  <a:lnTo>
                    <a:pt x="354203" y="63119"/>
                  </a:lnTo>
                  <a:lnTo>
                    <a:pt x="353695" y="60960"/>
                  </a:lnTo>
                  <a:lnTo>
                    <a:pt x="353060" y="58928"/>
                  </a:lnTo>
                  <a:lnTo>
                    <a:pt x="352171" y="57162"/>
                  </a:lnTo>
                  <a:lnTo>
                    <a:pt x="368300" y="54229"/>
                  </a:lnTo>
                  <a:lnTo>
                    <a:pt x="368300" y="51054"/>
                  </a:lnTo>
                  <a:lnTo>
                    <a:pt x="368300" y="47637"/>
                  </a:lnTo>
                  <a:lnTo>
                    <a:pt x="368300" y="37592"/>
                  </a:lnTo>
                  <a:close/>
                </a:path>
                <a:path w="2012314" h="164464">
                  <a:moveTo>
                    <a:pt x="467360" y="76073"/>
                  </a:moveTo>
                  <a:lnTo>
                    <a:pt x="465709" y="67945"/>
                  </a:lnTo>
                  <a:lnTo>
                    <a:pt x="462661" y="61087"/>
                  </a:lnTo>
                  <a:lnTo>
                    <a:pt x="459486" y="54229"/>
                  </a:lnTo>
                  <a:lnTo>
                    <a:pt x="458812" y="53467"/>
                  </a:lnTo>
                  <a:lnTo>
                    <a:pt x="454787" y="48907"/>
                  </a:lnTo>
                  <a:lnTo>
                    <a:pt x="449199" y="45415"/>
                  </a:lnTo>
                  <a:lnTo>
                    <a:pt x="449199" y="74549"/>
                  </a:lnTo>
                  <a:lnTo>
                    <a:pt x="449199" y="79375"/>
                  </a:lnTo>
                  <a:lnTo>
                    <a:pt x="402463" y="79375"/>
                  </a:lnTo>
                  <a:lnTo>
                    <a:pt x="402539" y="74841"/>
                  </a:lnTo>
                  <a:lnTo>
                    <a:pt x="420878" y="53467"/>
                  </a:lnTo>
                  <a:lnTo>
                    <a:pt x="431292" y="53467"/>
                  </a:lnTo>
                  <a:lnTo>
                    <a:pt x="435610" y="54610"/>
                  </a:lnTo>
                  <a:lnTo>
                    <a:pt x="439039" y="56896"/>
                  </a:lnTo>
                  <a:lnTo>
                    <a:pt x="442468" y="59055"/>
                  </a:lnTo>
                  <a:lnTo>
                    <a:pt x="445008" y="62230"/>
                  </a:lnTo>
                  <a:lnTo>
                    <a:pt x="448310" y="70104"/>
                  </a:lnTo>
                  <a:lnTo>
                    <a:pt x="449199" y="74549"/>
                  </a:lnTo>
                  <a:lnTo>
                    <a:pt x="449199" y="45415"/>
                  </a:lnTo>
                  <a:lnTo>
                    <a:pt x="442595" y="41287"/>
                  </a:lnTo>
                  <a:lnTo>
                    <a:pt x="435102" y="39382"/>
                  </a:lnTo>
                  <a:lnTo>
                    <a:pt x="426212" y="39382"/>
                  </a:lnTo>
                  <a:lnTo>
                    <a:pt x="391668" y="55638"/>
                  </a:lnTo>
                  <a:lnTo>
                    <a:pt x="383286" y="88392"/>
                  </a:lnTo>
                  <a:lnTo>
                    <a:pt x="383628" y="95402"/>
                  </a:lnTo>
                  <a:lnTo>
                    <a:pt x="404495" y="129540"/>
                  </a:lnTo>
                  <a:lnTo>
                    <a:pt x="411099" y="133350"/>
                  </a:lnTo>
                  <a:lnTo>
                    <a:pt x="418846" y="135128"/>
                  </a:lnTo>
                  <a:lnTo>
                    <a:pt x="433705" y="135128"/>
                  </a:lnTo>
                  <a:lnTo>
                    <a:pt x="459359" y="121793"/>
                  </a:lnTo>
                  <a:lnTo>
                    <a:pt x="460311" y="120777"/>
                  </a:lnTo>
                  <a:lnTo>
                    <a:pt x="463423" y="117475"/>
                  </a:lnTo>
                  <a:lnTo>
                    <a:pt x="465836" y="112141"/>
                  </a:lnTo>
                  <a:lnTo>
                    <a:pt x="466979" y="105791"/>
                  </a:lnTo>
                  <a:lnTo>
                    <a:pt x="449326" y="105791"/>
                  </a:lnTo>
                  <a:lnTo>
                    <a:pt x="448056" y="110744"/>
                  </a:lnTo>
                  <a:lnTo>
                    <a:pt x="445389" y="114427"/>
                  </a:lnTo>
                  <a:lnTo>
                    <a:pt x="441452" y="116967"/>
                  </a:lnTo>
                  <a:lnTo>
                    <a:pt x="437388" y="119507"/>
                  </a:lnTo>
                  <a:lnTo>
                    <a:pt x="432689" y="120777"/>
                  </a:lnTo>
                  <a:lnTo>
                    <a:pt x="421640" y="120777"/>
                  </a:lnTo>
                  <a:lnTo>
                    <a:pt x="402463" y="97282"/>
                  </a:lnTo>
                  <a:lnTo>
                    <a:pt x="402463" y="91821"/>
                  </a:lnTo>
                  <a:lnTo>
                    <a:pt x="467360" y="91694"/>
                  </a:lnTo>
                  <a:lnTo>
                    <a:pt x="467360" y="79375"/>
                  </a:lnTo>
                  <a:lnTo>
                    <a:pt x="467360" y="76073"/>
                  </a:lnTo>
                  <a:close/>
                </a:path>
                <a:path w="2012314" h="164464">
                  <a:moveTo>
                    <a:pt x="508762" y="112014"/>
                  </a:moveTo>
                  <a:lnTo>
                    <a:pt x="486664" y="112014"/>
                  </a:lnTo>
                  <a:lnTo>
                    <a:pt x="486664" y="133223"/>
                  </a:lnTo>
                  <a:lnTo>
                    <a:pt x="494792" y="133731"/>
                  </a:lnTo>
                  <a:lnTo>
                    <a:pt x="484759" y="156337"/>
                  </a:lnTo>
                  <a:lnTo>
                    <a:pt x="493014" y="156337"/>
                  </a:lnTo>
                  <a:lnTo>
                    <a:pt x="508762" y="130556"/>
                  </a:lnTo>
                  <a:lnTo>
                    <a:pt x="508762" y="112014"/>
                  </a:lnTo>
                  <a:close/>
                </a:path>
                <a:path w="2012314" h="164464">
                  <a:moveTo>
                    <a:pt x="704850" y="132969"/>
                  </a:moveTo>
                  <a:lnTo>
                    <a:pt x="704723" y="65913"/>
                  </a:lnTo>
                  <a:lnTo>
                    <a:pt x="701078" y="54102"/>
                  </a:lnTo>
                  <a:lnTo>
                    <a:pt x="700024" y="51689"/>
                  </a:lnTo>
                  <a:lnTo>
                    <a:pt x="677926" y="38989"/>
                  </a:lnTo>
                  <a:lnTo>
                    <a:pt x="674624" y="38989"/>
                  </a:lnTo>
                  <a:lnTo>
                    <a:pt x="668528" y="39116"/>
                  </a:lnTo>
                  <a:lnTo>
                    <a:pt x="663067" y="40525"/>
                  </a:lnTo>
                  <a:lnTo>
                    <a:pt x="658241" y="43319"/>
                  </a:lnTo>
                  <a:lnTo>
                    <a:pt x="653288" y="46113"/>
                  </a:lnTo>
                  <a:lnTo>
                    <a:pt x="649478" y="49669"/>
                  </a:lnTo>
                  <a:lnTo>
                    <a:pt x="646557" y="54102"/>
                  </a:lnTo>
                  <a:lnTo>
                    <a:pt x="644906" y="50812"/>
                  </a:lnTo>
                  <a:lnTo>
                    <a:pt x="642620" y="48006"/>
                  </a:lnTo>
                  <a:lnTo>
                    <a:pt x="639699" y="45847"/>
                  </a:lnTo>
                  <a:lnTo>
                    <a:pt x="636778" y="43561"/>
                  </a:lnTo>
                  <a:lnTo>
                    <a:pt x="633730" y="41910"/>
                  </a:lnTo>
                  <a:lnTo>
                    <a:pt x="630301" y="40767"/>
                  </a:lnTo>
                  <a:lnTo>
                    <a:pt x="626872" y="39763"/>
                  </a:lnTo>
                  <a:lnTo>
                    <a:pt x="623443" y="39116"/>
                  </a:lnTo>
                  <a:lnTo>
                    <a:pt x="613029" y="39116"/>
                  </a:lnTo>
                  <a:lnTo>
                    <a:pt x="607187" y="40640"/>
                  </a:lnTo>
                  <a:lnTo>
                    <a:pt x="598170" y="46609"/>
                  </a:lnTo>
                  <a:lnTo>
                    <a:pt x="594614" y="50165"/>
                  </a:lnTo>
                  <a:lnTo>
                    <a:pt x="591947" y="54229"/>
                  </a:lnTo>
                  <a:lnTo>
                    <a:pt x="591947" y="41021"/>
                  </a:lnTo>
                  <a:lnTo>
                    <a:pt x="573405" y="41021"/>
                  </a:lnTo>
                  <a:lnTo>
                    <a:pt x="573532" y="133223"/>
                  </a:lnTo>
                  <a:lnTo>
                    <a:pt x="592582" y="133096"/>
                  </a:lnTo>
                  <a:lnTo>
                    <a:pt x="592696" y="67945"/>
                  </a:lnTo>
                  <a:lnTo>
                    <a:pt x="593598" y="65024"/>
                  </a:lnTo>
                  <a:lnTo>
                    <a:pt x="595503" y="62484"/>
                  </a:lnTo>
                  <a:lnTo>
                    <a:pt x="597535" y="59944"/>
                  </a:lnTo>
                  <a:lnTo>
                    <a:pt x="599948" y="58039"/>
                  </a:lnTo>
                  <a:lnTo>
                    <a:pt x="602996" y="56896"/>
                  </a:lnTo>
                  <a:lnTo>
                    <a:pt x="605917" y="55753"/>
                  </a:lnTo>
                  <a:lnTo>
                    <a:pt x="608965" y="55118"/>
                  </a:lnTo>
                  <a:lnTo>
                    <a:pt x="614553" y="55118"/>
                  </a:lnTo>
                  <a:lnTo>
                    <a:pt x="629539" y="133096"/>
                  </a:lnTo>
                  <a:lnTo>
                    <a:pt x="648589" y="133096"/>
                  </a:lnTo>
                  <a:lnTo>
                    <a:pt x="648589" y="67945"/>
                  </a:lnTo>
                  <a:lnTo>
                    <a:pt x="649605" y="64516"/>
                  </a:lnTo>
                  <a:lnTo>
                    <a:pt x="653669" y="59436"/>
                  </a:lnTo>
                  <a:lnTo>
                    <a:pt x="656209" y="57658"/>
                  </a:lnTo>
                  <a:lnTo>
                    <a:pt x="659257" y="56642"/>
                  </a:lnTo>
                  <a:lnTo>
                    <a:pt x="662178" y="55638"/>
                  </a:lnTo>
                  <a:lnTo>
                    <a:pt x="664514" y="55118"/>
                  </a:lnTo>
                  <a:lnTo>
                    <a:pt x="665099" y="54991"/>
                  </a:lnTo>
                  <a:lnTo>
                    <a:pt x="670814" y="54991"/>
                  </a:lnTo>
                  <a:lnTo>
                    <a:pt x="685673" y="132969"/>
                  </a:lnTo>
                  <a:lnTo>
                    <a:pt x="704850" y="132969"/>
                  </a:lnTo>
                  <a:close/>
                </a:path>
                <a:path w="2012314" h="164464">
                  <a:moveTo>
                    <a:pt x="809498" y="96520"/>
                  </a:moveTo>
                  <a:lnTo>
                    <a:pt x="800608" y="53848"/>
                  </a:lnTo>
                  <a:lnTo>
                    <a:pt x="800265" y="53467"/>
                  </a:lnTo>
                  <a:lnTo>
                    <a:pt x="795655" y="48260"/>
                  </a:lnTo>
                  <a:lnTo>
                    <a:pt x="790702" y="45389"/>
                  </a:lnTo>
                  <a:lnTo>
                    <a:pt x="790702" y="86614"/>
                  </a:lnTo>
                  <a:lnTo>
                    <a:pt x="790702" y="93218"/>
                  </a:lnTo>
                  <a:lnTo>
                    <a:pt x="780034" y="115824"/>
                  </a:lnTo>
                  <a:lnTo>
                    <a:pt x="776605" y="118618"/>
                  </a:lnTo>
                  <a:lnTo>
                    <a:pt x="772160" y="119888"/>
                  </a:lnTo>
                  <a:lnTo>
                    <a:pt x="766826" y="120015"/>
                  </a:lnTo>
                  <a:lnTo>
                    <a:pt x="761111" y="120015"/>
                  </a:lnTo>
                  <a:lnTo>
                    <a:pt x="756412" y="118491"/>
                  </a:lnTo>
                  <a:lnTo>
                    <a:pt x="752983" y="115443"/>
                  </a:lnTo>
                  <a:lnTo>
                    <a:pt x="749427" y="112395"/>
                  </a:lnTo>
                  <a:lnTo>
                    <a:pt x="746760" y="108331"/>
                  </a:lnTo>
                  <a:lnTo>
                    <a:pt x="745236" y="103378"/>
                  </a:lnTo>
                  <a:lnTo>
                    <a:pt x="743585" y="98298"/>
                  </a:lnTo>
                  <a:lnTo>
                    <a:pt x="742886" y="93218"/>
                  </a:lnTo>
                  <a:lnTo>
                    <a:pt x="742721" y="79768"/>
                  </a:lnTo>
                  <a:lnTo>
                    <a:pt x="743585" y="74041"/>
                  </a:lnTo>
                  <a:lnTo>
                    <a:pt x="747141" y="64135"/>
                  </a:lnTo>
                  <a:lnTo>
                    <a:pt x="749808" y="60325"/>
                  </a:lnTo>
                  <a:lnTo>
                    <a:pt x="753491" y="57658"/>
                  </a:lnTo>
                  <a:lnTo>
                    <a:pt x="757047" y="54864"/>
                  </a:lnTo>
                  <a:lnTo>
                    <a:pt x="761492" y="53606"/>
                  </a:lnTo>
                  <a:lnTo>
                    <a:pt x="766826" y="53606"/>
                  </a:lnTo>
                  <a:lnTo>
                    <a:pt x="772541" y="53467"/>
                  </a:lnTo>
                  <a:lnTo>
                    <a:pt x="790702" y="86614"/>
                  </a:lnTo>
                  <a:lnTo>
                    <a:pt x="790702" y="45389"/>
                  </a:lnTo>
                  <a:lnTo>
                    <a:pt x="789305" y="44577"/>
                  </a:lnTo>
                  <a:lnTo>
                    <a:pt x="782955" y="40767"/>
                  </a:lnTo>
                  <a:lnTo>
                    <a:pt x="775462" y="38862"/>
                  </a:lnTo>
                  <a:lnTo>
                    <a:pt x="766826" y="38862"/>
                  </a:lnTo>
                  <a:lnTo>
                    <a:pt x="757682" y="38989"/>
                  </a:lnTo>
                  <a:lnTo>
                    <a:pt x="749935" y="40906"/>
                  </a:lnTo>
                  <a:lnTo>
                    <a:pt x="743585" y="44958"/>
                  </a:lnTo>
                  <a:lnTo>
                    <a:pt x="737108" y="49022"/>
                  </a:lnTo>
                  <a:lnTo>
                    <a:pt x="723900" y="87249"/>
                  </a:lnTo>
                  <a:lnTo>
                    <a:pt x="724230" y="94513"/>
                  </a:lnTo>
                  <a:lnTo>
                    <a:pt x="744220" y="129159"/>
                  </a:lnTo>
                  <a:lnTo>
                    <a:pt x="758190" y="134620"/>
                  </a:lnTo>
                  <a:lnTo>
                    <a:pt x="776097" y="134620"/>
                  </a:lnTo>
                  <a:lnTo>
                    <a:pt x="783844" y="132588"/>
                  </a:lnTo>
                  <a:lnTo>
                    <a:pt x="790194" y="128651"/>
                  </a:lnTo>
                  <a:lnTo>
                    <a:pt x="796544" y="124587"/>
                  </a:lnTo>
                  <a:lnTo>
                    <a:pt x="800481" y="120015"/>
                  </a:lnTo>
                  <a:lnTo>
                    <a:pt x="801370" y="118999"/>
                  </a:lnTo>
                  <a:lnTo>
                    <a:pt x="804545" y="111887"/>
                  </a:lnTo>
                  <a:lnTo>
                    <a:pt x="807847" y="104775"/>
                  </a:lnTo>
                  <a:lnTo>
                    <a:pt x="809498" y="96520"/>
                  </a:lnTo>
                  <a:close/>
                </a:path>
                <a:path w="2012314" h="164464">
                  <a:moveTo>
                    <a:pt x="915797" y="86106"/>
                  </a:moveTo>
                  <a:lnTo>
                    <a:pt x="900010" y="45542"/>
                  </a:lnTo>
                  <a:lnTo>
                    <a:pt x="896747" y="43624"/>
                  </a:lnTo>
                  <a:lnTo>
                    <a:pt x="896747" y="75057"/>
                  </a:lnTo>
                  <a:lnTo>
                    <a:pt x="896708" y="86106"/>
                  </a:lnTo>
                  <a:lnTo>
                    <a:pt x="879983" y="120142"/>
                  </a:lnTo>
                  <a:lnTo>
                    <a:pt x="864489" y="120142"/>
                  </a:lnTo>
                  <a:lnTo>
                    <a:pt x="858393" y="117475"/>
                  </a:lnTo>
                  <a:lnTo>
                    <a:pt x="855853" y="113919"/>
                  </a:lnTo>
                  <a:lnTo>
                    <a:pt x="854583" y="112141"/>
                  </a:lnTo>
                  <a:lnTo>
                    <a:pt x="852055" y="107429"/>
                  </a:lnTo>
                  <a:lnTo>
                    <a:pt x="850226" y="101447"/>
                  </a:lnTo>
                  <a:lnTo>
                    <a:pt x="849109" y="94183"/>
                  </a:lnTo>
                  <a:lnTo>
                    <a:pt x="848753" y="86106"/>
                  </a:lnTo>
                  <a:lnTo>
                    <a:pt x="848868" y="78613"/>
                  </a:lnTo>
                  <a:lnTo>
                    <a:pt x="849630" y="72771"/>
                  </a:lnTo>
                  <a:lnTo>
                    <a:pt x="852932" y="63119"/>
                  </a:lnTo>
                  <a:lnTo>
                    <a:pt x="855472" y="59436"/>
                  </a:lnTo>
                  <a:lnTo>
                    <a:pt x="859028" y="57023"/>
                  </a:lnTo>
                  <a:lnTo>
                    <a:pt x="862279" y="54610"/>
                  </a:lnTo>
                  <a:lnTo>
                    <a:pt x="862457" y="54483"/>
                  </a:lnTo>
                  <a:lnTo>
                    <a:pt x="867029" y="53340"/>
                  </a:lnTo>
                  <a:lnTo>
                    <a:pt x="880364" y="53340"/>
                  </a:lnTo>
                  <a:lnTo>
                    <a:pt x="886333" y="56019"/>
                  </a:lnTo>
                  <a:lnTo>
                    <a:pt x="890524" y="61595"/>
                  </a:lnTo>
                  <a:lnTo>
                    <a:pt x="894715" y="67056"/>
                  </a:lnTo>
                  <a:lnTo>
                    <a:pt x="896747" y="75057"/>
                  </a:lnTo>
                  <a:lnTo>
                    <a:pt x="896747" y="43624"/>
                  </a:lnTo>
                  <a:lnTo>
                    <a:pt x="893610" y="41770"/>
                  </a:lnTo>
                  <a:lnTo>
                    <a:pt x="886345" y="39497"/>
                  </a:lnTo>
                  <a:lnTo>
                    <a:pt x="878205" y="38735"/>
                  </a:lnTo>
                  <a:lnTo>
                    <a:pt x="874141" y="38735"/>
                  </a:lnTo>
                  <a:lnTo>
                    <a:pt x="852424" y="49403"/>
                  </a:lnTo>
                  <a:lnTo>
                    <a:pt x="850773" y="51181"/>
                  </a:lnTo>
                  <a:lnTo>
                    <a:pt x="849630" y="52959"/>
                  </a:lnTo>
                  <a:lnTo>
                    <a:pt x="848741" y="54610"/>
                  </a:lnTo>
                  <a:lnTo>
                    <a:pt x="848614" y="254"/>
                  </a:lnTo>
                  <a:lnTo>
                    <a:pt x="829437" y="254"/>
                  </a:lnTo>
                  <a:lnTo>
                    <a:pt x="829564" y="132842"/>
                  </a:lnTo>
                  <a:lnTo>
                    <a:pt x="843915" y="132715"/>
                  </a:lnTo>
                  <a:lnTo>
                    <a:pt x="845947" y="113919"/>
                  </a:lnTo>
                  <a:lnTo>
                    <a:pt x="846709" y="115824"/>
                  </a:lnTo>
                  <a:lnTo>
                    <a:pt x="847725" y="118110"/>
                  </a:lnTo>
                  <a:lnTo>
                    <a:pt x="849122" y="120396"/>
                  </a:lnTo>
                  <a:lnTo>
                    <a:pt x="850392" y="122809"/>
                  </a:lnTo>
                  <a:lnTo>
                    <a:pt x="863600" y="132461"/>
                  </a:lnTo>
                  <a:lnTo>
                    <a:pt x="867156" y="133858"/>
                  </a:lnTo>
                  <a:lnTo>
                    <a:pt x="871601" y="134493"/>
                  </a:lnTo>
                  <a:lnTo>
                    <a:pt x="885444" y="134493"/>
                  </a:lnTo>
                  <a:lnTo>
                    <a:pt x="892556" y="132461"/>
                  </a:lnTo>
                  <a:lnTo>
                    <a:pt x="904113" y="124460"/>
                  </a:lnTo>
                  <a:lnTo>
                    <a:pt x="907465" y="120142"/>
                  </a:lnTo>
                  <a:lnTo>
                    <a:pt x="908558" y="118745"/>
                  </a:lnTo>
                  <a:lnTo>
                    <a:pt x="911352" y="111633"/>
                  </a:lnTo>
                  <a:lnTo>
                    <a:pt x="913269" y="105968"/>
                  </a:lnTo>
                  <a:lnTo>
                    <a:pt x="914666" y="99822"/>
                  </a:lnTo>
                  <a:lnTo>
                    <a:pt x="915504" y="93205"/>
                  </a:lnTo>
                  <a:lnTo>
                    <a:pt x="915797" y="86106"/>
                  </a:lnTo>
                  <a:close/>
                </a:path>
                <a:path w="2012314" h="164464">
                  <a:moveTo>
                    <a:pt x="955040" y="132588"/>
                  </a:moveTo>
                  <a:lnTo>
                    <a:pt x="954913" y="40386"/>
                  </a:lnTo>
                  <a:lnTo>
                    <a:pt x="936625" y="40386"/>
                  </a:lnTo>
                  <a:lnTo>
                    <a:pt x="936752" y="132588"/>
                  </a:lnTo>
                  <a:lnTo>
                    <a:pt x="955040" y="132588"/>
                  </a:lnTo>
                  <a:close/>
                </a:path>
                <a:path w="2012314" h="164464">
                  <a:moveTo>
                    <a:pt x="955294" y="3810"/>
                  </a:moveTo>
                  <a:lnTo>
                    <a:pt x="936117" y="3810"/>
                  </a:lnTo>
                  <a:lnTo>
                    <a:pt x="936117" y="22606"/>
                  </a:lnTo>
                  <a:lnTo>
                    <a:pt x="955294" y="22606"/>
                  </a:lnTo>
                  <a:lnTo>
                    <a:pt x="955294" y="3810"/>
                  </a:lnTo>
                  <a:close/>
                </a:path>
                <a:path w="2012314" h="164464">
                  <a:moveTo>
                    <a:pt x="1016000" y="120015"/>
                  </a:moveTo>
                  <a:lnTo>
                    <a:pt x="1000633" y="0"/>
                  </a:lnTo>
                  <a:lnTo>
                    <a:pt x="981837" y="127"/>
                  </a:lnTo>
                  <a:lnTo>
                    <a:pt x="981964" y="111506"/>
                  </a:lnTo>
                  <a:lnTo>
                    <a:pt x="982218" y="114681"/>
                  </a:lnTo>
                  <a:lnTo>
                    <a:pt x="982853" y="117729"/>
                  </a:lnTo>
                  <a:lnTo>
                    <a:pt x="983361" y="120777"/>
                  </a:lnTo>
                  <a:lnTo>
                    <a:pt x="984504" y="123571"/>
                  </a:lnTo>
                  <a:lnTo>
                    <a:pt x="986282" y="125857"/>
                  </a:lnTo>
                  <a:lnTo>
                    <a:pt x="987933" y="128270"/>
                  </a:lnTo>
                  <a:lnTo>
                    <a:pt x="990473" y="130175"/>
                  </a:lnTo>
                  <a:lnTo>
                    <a:pt x="993775" y="131699"/>
                  </a:lnTo>
                  <a:lnTo>
                    <a:pt x="997077" y="133096"/>
                  </a:lnTo>
                  <a:lnTo>
                    <a:pt x="1001522" y="133731"/>
                  </a:lnTo>
                  <a:lnTo>
                    <a:pt x="1008380" y="133731"/>
                  </a:lnTo>
                  <a:lnTo>
                    <a:pt x="1009777" y="133604"/>
                  </a:lnTo>
                  <a:lnTo>
                    <a:pt x="1011428" y="133350"/>
                  </a:lnTo>
                  <a:lnTo>
                    <a:pt x="1016000" y="132207"/>
                  </a:lnTo>
                  <a:lnTo>
                    <a:pt x="1016000" y="120015"/>
                  </a:lnTo>
                  <a:close/>
                </a:path>
                <a:path w="2012314" h="164464">
                  <a:moveTo>
                    <a:pt x="1116584" y="75057"/>
                  </a:moveTo>
                  <a:lnTo>
                    <a:pt x="1114933" y="66929"/>
                  </a:lnTo>
                  <a:lnTo>
                    <a:pt x="1111758" y="60071"/>
                  </a:lnTo>
                  <a:lnTo>
                    <a:pt x="1108710" y="53225"/>
                  </a:lnTo>
                  <a:lnTo>
                    <a:pt x="1108036" y="52463"/>
                  </a:lnTo>
                  <a:lnTo>
                    <a:pt x="1104011" y="47879"/>
                  </a:lnTo>
                  <a:lnTo>
                    <a:pt x="1098423" y="44399"/>
                  </a:lnTo>
                  <a:lnTo>
                    <a:pt x="1098423" y="73533"/>
                  </a:lnTo>
                  <a:lnTo>
                    <a:pt x="1098423" y="78359"/>
                  </a:lnTo>
                  <a:lnTo>
                    <a:pt x="1051687" y="78486"/>
                  </a:lnTo>
                  <a:lnTo>
                    <a:pt x="1070102" y="52463"/>
                  </a:lnTo>
                  <a:lnTo>
                    <a:pt x="1080516" y="52463"/>
                  </a:lnTo>
                  <a:lnTo>
                    <a:pt x="1098423" y="73533"/>
                  </a:lnTo>
                  <a:lnTo>
                    <a:pt x="1098423" y="44399"/>
                  </a:lnTo>
                  <a:lnTo>
                    <a:pt x="1097915" y="44081"/>
                  </a:lnTo>
                  <a:lnTo>
                    <a:pt x="1091819" y="40386"/>
                  </a:lnTo>
                  <a:lnTo>
                    <a:pt x="1084326" y="38481"/>
                  </a:lnTo>
                  <a:lnTo>
                    <a:pt x="1066419" y="38481"/>
                  </a:lnTo>
                  <a:lnTo>
                    <a:pt x="1035342" y="67716"/>
                  </a:lnTo>
                  <a:lnTo>
                    <a:pt x="1032497" y="87376"/>
                  </a:lnTo>
                  <a:lnTo>
                    <a:pt x="1032852" y="94386"/>
                  </a:lnTo>
                  <a:lnTo>
                    <a:pt x="1053719" y="128524"/>
                  </a:lnTo>
                  <a:lnTo>
                    <a:pt x="1060323" y="132334"/>
                  </a:lnTo>
                  <a:lnTo>
                    <a:pt x="1068057" y="134239"/>
                  </a:lnTo>
                  <a:lnTo>
                    <a:pt x="1082929" y="134239"/>
                  </a:lnTo>
                  <a:lnTo>
                    <a:pt x="1088644" y="133096"/>
                  </a:lnTo>
                  <a:lnTo>
                    <a:pt x="1094232" y="130810"/>
                  </a:lnTo>
                  <a:lnTo>
                    <a:pt x="1099820" y="128651"/>
                  </a:lnTo>
                  <a:lnTo>
                    <a:pt x="1104646" y="125222"/>
                  </a:lnTo>
                  <a:lnTo>
                    <a:pt x="1109624" y="119761"/>
                  </a:lnTo>
                  <a:lnTo>
                    <a:pt x="1112647" y="116459"/>
                  </a:lnTo>
                  <a:lnTo>
                    <a:pt x="1115060" y="111125"/>
                  </a:lnTo>
                  <a:lnTo>
                    <a:pt x="1116203" y="104775"/>
                  </a:lnTo>
                  <a:lnTo>
                    <a:pt x="1098550" y="104902"/>
                  </a:lnTo>
                  <a:lnTo>
                    <a:pt x="1097280" y="109728"/>
                  </a:lnTo>
                  <a:lnTo>
                    <a:pt x="1094613" y="113538"/>
                  </a:lnTo>
                  <a:lnTo>
                    <a:pt x="1090676" y="115951"/>
                  </a:lnTo>
                  <a:lnTo>
                    <a:pt x="1086612" y="118491"/>
                  </a:lnTo>
                  <a:lnTo>
                    <a:pt x="1081913" y="119761"/>
                  </a:lnTo>
                  <a:lnTo>
                    <a:pt x="1070864" y="119761"/>
                  </a:lnTo>
                  <a:lnTo>
                    <a:pt x="1066292" y="118491"/>
                  </a:lnTo>
                  <a:lnTo>
                    <a:pt x="1051687" y="96393"/>
                  </a:lnTo>
                  <a:lnTo>
                    <a:pt x="1051687" y="90805"/>
                  </a:lnTo>
                  <a:lnTo>
                    <a:pt x="1116584" y="90678"/>
                  </a:lnTo>
                  <a:lnTo>
                    <a:pt x="1116584" y="78486"/>
                  </a:lnTo>
                  <a:lnTo>
                    <a:pt x="1116584" y="75057"/>
                  </a:lnTo>
                  <a:close/>
                </a:path>
                <a:path w="2012314" h="164464">
                  <a:moveTo>
                    <a:pt x="1157986" y="110998"/>
                  </a:moveTo>
                  <a:lnTo>
                    <a:pt x="1135888" y="110998"/>
                  </a:lnTo>
                  <a:lnTo>
                    <a:pt x="1135888" y="132207"/>
                  </a:lnTo>
                  <a:lnTo>
                    <a:pt x="1144016" y="132715"/>
                  </a:lnTo>
                  <a:lnTo>
                    <a:pt x="1133983" y="155448"/>
                  </a:lnTo>
                  <a:lnTo>
                    <a:pt x="1142238" y="155448"/>
                  </a:lnTo>
                  <a:lnTo>
                    <a:pt x="1157986" y="129540"/>
                  </a:lnTo>
                  <a:lnTo>
                    <a:pt x="1157986" y="110998"/>
                  </a:lnTo>
                  <a:close/>
                </a:path>
                <a:path w="2012314" h="164464">
                  <a:moveTo>
                    <a:pt x="1306322" y="95758"/>
                  </a:moveTo>
                  <a:lnTo>
                    <a:pt x="1297432" y="53086"/>
                  </a:lnTo>
                  <a:lnTo>
                    <a:pt x="1297190" y="52844"/>
                  </a:lnTo>
                  <a:lnTo>
                    <a:pt x="1292479" y="47637"/>
                  </a:lnTo>
                  <a:lnTo>
                    <a:pt x="1287526" y="44665"/>
                  </a:lnTo>
                  <a:lnTo>
                    <a:pt x="1287526" y="92583"/>
                  </a:lnTo>
                  <a:lnTo>
                    <a:pt x="1286637" y="98298"/>
                  </a:lnTo>
                  <a:lnTo>
                    <a:pt x="1284859" y="103378"/>
                  </a:lnTo>
                  <a:lnTo>
                    <a:pt x="1283081" y="108331"/>
                  </a:lnTo>
                  <a:lnTo>
                    <a:pt x="1280414" y="112268"/>
                  </a:lnTo>
                  <a:lnTo>
                    <a:pt x="1276858" y="115062"/>
                  </a:lnTo>
                  <a:lnTo>
                    <a:pt x="1273429" y="117856"/>
                  </a:lnTo>
                  <a:lnTo>
                    <a:pt x="1268984" y="119253"/>
                  </a:lnTo>
                  <a:lnTo>
                    <a:pt x="1257935" y="119253"/>
                  </a:lnTo>
                  <a:lnTo>
                    <a:pt x="1253236" y="117729"/>
                  </a:lnTo>
                  <a:lnTo>
                    <a:pt x="1249807" y="114681"/>
                  </a:lnTo>
                  <a:lnTo>
                    <a:pt x="1246251" y="111633"/>
                  </a:lnTo>
                  <a:lnTo>
                    <a:pt x="1243584" y="107569"/>
                  </a:lnTo>
                  <a:lnTo>
                    <a:pt x="1242060" y="102616"/>
                  </a:lnTo>
                  <a:lnTo>
                    <a:pt x="1240409" y="97536"/>
                  </a:lnTo>
                  <a:lnTo>
                    <a:pt x="1239723" y="92583"/>
                  </a:lnTo>
                  <a:lnTo>
                    <a:pt x="1239545" y="79070"/>
                  </a:lnTo>
                  <a:lnTo>
                    <a:pt x="1240409" y="73406"/>
                  </a:lnTo>
                  <a:lnTo>
                    <a:pt x="1242187" y="68326"/>
                  </a:lnTo>
                  <a:lnTo>
                    <a:pt x="1243965" y="63373"/>
                  </a:lnTo>
                  <a:lnTo>
                    <a:pt x="1246632" y="59563"/>
                  </a:lnTo>
                  <a:lnTo>
                    <a:pt x="1250315" y="56896"/>
                  </a:lnTo>
                  <a:lnTo>
                    <a:pt x="1253871" y="54102"/>
                  </a:lnTo>
                  <a:lnTo>
                    <a:pt x="1258316" y="52844"/>
                  </a:lnTo>
                  <a:lnTo>
                    <a:pt x="1269365" y="52844"/>
                  </a:lnTo>
                  <a:lnTo>
                    <a:pt x="1287526" y="92583"/>
                  </a:lnTo>
                  <a:lnTo>
                    <a:pt x="1287526" y="44665"/>
                  </a:lnTo>
                  <a:lnTo>
                    <a:pt x="1279779" y="40005"/>
                  </a:lnTo>
                  <a:lnTo>
                    <a:pt x="1272286" y="38112"/>
                  </a:lnTo>
                  <a:lnTo>
                    <a:pt x="1263650" y="38227"/>
                  </a:lnTo>
                  <a:lnTo>
                    <a:pt x="1254506" y="38227"/>
                  </a:lnTo>
                  <a:lnTo>
                    <a:pt x="1223505" y="66814"/>
                  </a:lnTo>
                  <a:lnTo>
                    <a:pt x="1220724" y="86614"/>
                  </a:lnTo>
                  <a:lnTo>
                    <a:pt x="1221054" y="93865"/>
                  </a:lnTo>
                  <a:lnTo>
                    <a:pt x="1241044" y="128397"/>
                  </a:lnTo>
                  <a:lnTo>
                    <a:pt x="1255014" y="133985"/>
                  </a:lnTo>
                  <a:lnTo>
                    <a:pt x="1263650" y="133985"/>
                  </a:lnTo>
                  <a:lnTo>
                    <a:pt x="1272921" y="133858"/>
                  </a:lnTo>
                  <a:lnTo>
                    <a:pt x="1280668" y="131953"/>
                  </a:lnTo>
                  <a:lnTo>
                    <a:pt x="1293368" y="123825"/>
                  </a:lnTo>
                  <a:lnTo>
                    <a:pt x="1297305" y="119253"/>
                  </a:lnTo>
                  <a:lnTo>
                    <a:pt x="1298194" y="118237"/>
                  </a:lnTo>
                  <a:lnTo>
                    <a:pt x="1301369" y="111125"/>
                  </a:lnTo>
                  <a:lnTo>
                    <a:pt x="1304671" y="104013"/>
                  </a:lnTo>
                  <a:lnTo>
                    <a:pt x="1306322" y="95758"/>
                  </a:lnTo>
                  <a:close/>
                </a:path>
                <a:path w="2012314" h="164464">
                  <a:moveTo>
                    <a:pt x="1378585" y="38989"/>
                  </a:moveTo>
                  <a:lnTo>
                    <a:pt x="1377950" y="38608"/>
                  </a:lnTo>
                  <a:lnTo>
                    <a:pt x="1377061" y="38354"/>
                  </a:lnTo>
                  <a:lnTo>
                    <a:pt x="1373632" y="37973"/>
                  </a:lnTo>
                  <a:lnTo>
                    <a:pt x="1368298" y="37973"/>
                  </a:lnTo>
                  <a:lnTo>
                    <a:pt x="1344549" y="58674"/>
                  </a:lnTo>
                  <a:lnTo>
                    <a:pt x="1344549" y="39878"/>
                  </a:lnTo>
                  <a:lnTo>
                    <a:pt x="1326261" y="39878"/>
                  </a:lnTo>
                  <a:lnTo>
                    <a:pt x="1326388" y="132080"/>
                  </a:lnTo>
                  <a:lnTo>
                    <a:pt x="1345438" y="132080"/>
                  </a:lnTo>
                  <a:lnTo>
                    <a:pt x="1345438" y="72898"/>
                  </a:lnTo>
                  <a:lnTo>
                    <a:pt x="1346073" y="69850"/>
                  </a:lnTo>
                  <a:lnTo>
                    <a:pt x="1368425" y="56134"/>
                  </a:lnTo>
                  <a:lnTo>
                    <a:pt x="1372489" y="56400"/>
                  </a:lnTo>
                  <a:lnTo>
                    <a:pt x="1373378" y="56400"/>
                  </a:lnTo>
                  <a:lnTo>
                    <a:pt x="1374394" y="56515"/>
                  </a:lnTo>
                  <a:lnTo>
                    <a:pt x="1376934" y="56781"/>
                  </a:lnTo>
                  <a:lnTo>
                    <a:pt x="1377823" y="57023"/>
                  </a:lnTo>
                  <a:lnTo>
                    <a:pt x="1378585" y="57404"/>
                  </a:lnTo>
                  <a:lnTo>
                    <a:pt x="1378585" y="56134"/>
                  </a:lnTo>
                  <a:lnTo>
                    <a:pt x="1378585" y="38989"/>
                  </a:lnTo>
                  <a:close/>
                </a:path>
                <a:path w="2012314" h="164464">
                  <a:moveTo>
                    <a:pt x="1511427" y="103505"/>
                  </a:moveTo>
                  <a:lnTo>
                    <a:pt x="1511046" y="101219"/>
                  </a:lnTo>
                  <a:lnTo>
                    <a:pt x="1510284" y="98679"/>
                  </a:lnTo>
                  <a:lnTo>
                    <a:pt x="1509649" y="96139"/>
                  </a:lnTo>
                  <a:lnTo>
                    <a:pt x="1471295" y="76073"/>
                  </a:lnTo>
                  <a:lnTo>
                    <a:pt x="1466215" y="74930"/>
                  </a:lnTo>
                  <a:lnTo>
                    <a:pt x="1462405" y="73533"/>
                  </a:lnTo>
                  <a:lnTo>
                    <a:pt x="1459865" y="71755"/>
                  </a:lnTo>
                  <a:lnTo>
                    <a:pt x="1457198" y="70104"/>
                  </a:lnTo>
                  <a:lnTo>
                    <a:pt x="1455928" y="67691"/>
                  </a:lnTo>
                  <a:lnTo>
                    <a:pt x="1455928" y="60198"/>
                  </a:lnTo>
                  <a:lnTo>
                    <a:pt x="1457706" y="56896"/>
                  </a:lnTo>
                  <a:lnTo>
                    <a:pt x="1461262" y="54737"/>
                  </a:lnTo>
                  <a:lnTo>
                    <a:pt x="1464691" y="52463"/>
                  </a:lnTo>
                  <a:lnTo>
                    <a:pt x="1469136" y="51435"/>
                  </a:lnTo>
                  <a:lnTo>
                    <a:pt x="1479931" y="51435"/>
                  </a:lnTo>
                  <a:lnTo>
                    <a:pt x="1484249" y="52578"/>
                  </a:lnTo>
                  <a:lnTo>
                    <a:pt x="1487424" y="54991"/>
                  </a:lnTo>
                  <a:lnTo>
                    <a:pt x="1490726" y="57404"/>
                  </a:lnTo>
                  <a:lnTo>
                    <a:pt x="1492631" y="60706"/>
                  </a:lnTo>
                  <a:lnTo>
                    <a:pt x="1493266" y="64897"/>
                  </a:lnTo>
                  <a:lnTo>
                    <a:pt x="1509776" y="64897"/>
                  </a:lnTo>
                  <a:lnTo>
                    <a:pt x="1509522" y="56134"/>
                  </a:lnTo>
                  <a:lnTo>
                    <a:pt x="1507210" y="51435"/>
                  </a:lnTo>
                  <a:lnTo>
                    <a:pt x="1506220" y="49403"/>
                  </a:lnTo>
                  <a:lnTo>
                    <a:pt x="1474851" y="37846"/>
                  </a:lnTo>
                  <a:lnTo>
                    <a:pt x="1466850" y="37846"/>
                  </a:lnTo>
                  <a:lnTo>
                    <a:pt x="1460246" y="39116"/>
                  </a:lnTo>
                  <a:lnTo>
                    <a:pt x="1449578" y="43942"/>
                  </a:lnTo>
                  <a:lnTo>
                    <a:pt x="1445514" y="47256"/>
                  </a:lnTo>
                  <a:lnTo>
                    <a:pt x="1442847" y="51435"/>
                  </a:lnTo>
                  <a:lnTo>
                    <a:pt x="1440053" y="55638"/>
                  </a:lnTo>
                  <a:lnTo>
                    <a:pt x="1438846" y="60198"/>
                  </a:lnTo>
                  <a:lnTo>
                    <a:pt x="1438783" y="72898"/>
                  </a:lnTo>
                  <a:lnTo>
                    <a:pt x="1441196" y="78359"/>
                  </a:lnTo>
                  <a:lnTo>
                    <a:pt x="1482344" y="95123"/>
                  </a:lnTo>
                  <a:lnTo>
                    <a:pt x="1486535" y="96012"/>
                  </a:lnTo>
                  <a:lnTo>
                    <a:pt x="1489583" y="97409"/>
                  </a:lnTo>
                  <a:lnTo>
                    <a:pt x="1491615" y="99314"/>
                  </a:lnTo>
                  <a:lnTo>
                    <a:pt x="1493520" y="101219"/>
                  </a:lnTo>
                  <a:lnTo>
                    <a:pt x="1494472" y="103505"/>
                  </a:lnTo>
                  <a:lnTo>
                    <a:pt x="1494536" y="111252"/>
                  </a:lnTo>
                  <a:lnTo>
                    <a:pt x="1492758" y="114427"/>
                  </a:lnTo>
                  <a:lnTo>
                    <a:pt x="1489075" y="116586"/>
                  </a:lnTo>
                  <a:lnTo>
                    <a:pt x="1485519" y="118745"/>
                  </a:lnTo>
                  <a:lnTo>
                    <a:pt x="1480820" y="119761"/>
                  </a:lnTo>
                  <a:lnTo>
                    <a:pt x="1471422" y="119761"/>
                  </a:lnTo>
                  <a:lnTo>
                    <a:pt x="1468120" y="119253"/>
                  </a:lnTo>
                  <a:lnTo>
                    <a:pt x="1465072" y="118110"/>
                  </a:lnTo>
                  <a:lnTo>
                    <a:pt x="1462024" y="117094"/>
                  </a:lnTo>
                  <a:lnTo>
                    <a:pt x="1459357" y="115316"/>
                  </a:lnTo>
                  <a:lnTo>
                    <a:pt x="1455039" y="110744"/>
                  </a:lnTo>
                  <a:lnTo>
                    <a:pt x="1453642" y="107950"/>
                  </a:lnTo>
                  <a:lnTo>
                    <a:pt x="1452753" y="104394"/>
                  </a:lnTo>
                  <a:lnTo>
                    <a:pt x="1435735" y="104394"/>
                  </a:lnTo>
                  <a:lnTo>
                    <a:pt x="1456944" y="130556"/>
                  </a:lnTo>
                  <a:lnTo>
                    <a:pt x="1462659" y="132588"/>
                  </a:lnTo>
                  <a:lnTo>
                    <a:pt x="1468628" y="133604"/>
                  </a:lnTo>
                  <a:lnTo>
                    <a:pt x="1482598" y="133604"/>
                  </a:lnTo>
                  <a:lnTo>
                    <a:pt x="1489075" y="132461"/>
                  </a:lnTo>
                  <a:lnTo>
                    <a:pt x="1494536" y="130175"/>
                  </a:lnTo>
                  <a:lnTo>
                    <a:pt x="1499870" y="128016"/>
                  </a:lnTo>
                  <a:lnTo>
                    <a:pt x="1504061" y="124841"/>
                  </a:lnTo>
                  <a:lnTo>
                    <a:pt x="1506982" y="120650"/>
                  </a:lnTo>
                  <a:lnTo>
                    <a:pt x="1507617" y="119761"/>
                  </a:lnTo>
                  <a:lnTo>
                    <a:pt x="1509903" y="116586"/>
                  </a:lnTo>
                  <a:lnTo>
                    <a:pt x="1511427" y="111506"/>
                  </a:lnTo>
                  <a:lnTo>
                    <a:pt x="1511427" y="103505"/>
                  </a:lnTo>
                  <a:close/>
                </a:path>
                <a:path w="2012314" h="164464">
                  <a:moveTo>
                    <a:pt x="1611884" y="74295"/>
                  </a:moveTo>
                  <a:lnTo>
                    <a:pt x="1610233" y="66167"/>
                  </a:lnTo>
                  <a:lnTo>
                    <a:pt x="1607058" y="59309"/>
                  </a:lnTo>
                  <a:lnTo>
                    <a:pt x="1604010" y="52463"/>
                  </a:lnTo>
                  <a:lnTo>
                    <a:pt x="1603311" y="51689"/>
                  </a:lnTo>
                  <a:lnTo>
                    <a:pt x="1599311" y="47256"/>
                  </a:lnTo>
                  <a:lnTo>
                    <a:pt x="1593723" y="43764"/>
                  </a:lnTo>
                  <a:lnTo>
                    <a:pt x="1593723" y="72771"/>
                  </a:lnTo>
                  <a:lnTo>
                    <a:pt x="1593723" y="77597"/>
                  </a:lnTo>
                  <a:lnTo>
                    <a:pt x="1546987" y="77724"/>
                  </a:lnTo>
                  <a:lnTo>
                    <a:pt x="1547075" y="73113"/>
                  </a:lnTo>
                  <a:lnTo>
                    <a:pt x="1547876" y="69342"/>
                  </a:lnTo>
                  <a:lnTo>
                    <a:pt x="1565402" y="51689"/>
                  </a:lnTo>
                  <a:lnTo>
                    <a:pt x="1575816" y="51689"/>
                  </a:lnTo>
                  <a:lnTo>
                    <a:pt x="1593723" y="72771"/>
                  </a:lnTo>
                  <a:lnTo>
                    <a:pt x="1593723" y="43764"/>
                  </a:lnTo>
                  <a:lnTo>
                    <a:pt x="1587119" y="39624"/>
                  </a:lnTo>
                  <a:lnTo>
                    <a:pt x="1579626" y="37731"/>
                  </a:lnTo>
                  <a:lnTo>
                    <a:pt x="1561719" y="37731"/>
                  </a:lnTo>
                  <a:lnTo>
                    <a:pt x="1530642" y="66954"/>
                  </a:lnTo>
                  <a:lnTo>
                    <a:pt x="1527810" y="86614"/>
                  </a:lnTo>
                  <a:lnTo>
                    <a:pt x="1528152" y="93624"/>
                  </a:lnTo>
                  <a:lnTo>
                    <a:pt x="1555623" y="131572"/>
                  </a:lnTo>
                  <a:lnTo>
                    <a:pt x="1563370" y="133477"/>
                  </a:lnTo>
                  <a:lnTo>
                    <a:pt x="1578229" y="133477"/>
                  </a:lnTo>
                  <a:lnTo>
                    <a:pt x="1583944" y="132334"/>
                  </a:lnTo>
                  <a:lnTo>
                    <a:pt x="1589532" y="130048"/>
                  </a:lnTo>
                  <a:lnTo>
                    <a:pt x="1595120" y="127889"/>
                  </a:lnTo>
                  <a:lnTo>
                    <a:pt x="1599946" y="124587"/>
                  </a:lnTo>
                  <a:lnTo>
                    <a:pt x="1603883" y="120142"/>
                  </a:lnTo>
                  <a:lnTo>
                    <a:pt x="1604924" y="118999"/>
                  </a:lnTo>
                  <a:lnTo>
                    <a:pt x="1607947" y="115697"/>
                  </a:lnTo>
                  <a:lnTo>
                    <a:pt x="1610360" y="110363"/>
                  </a:lnTo>
                  <a:lnTo>
                    <a:pt x="1611503" y="104013"/>
                  </a:lnTo>
                  <a:lnTo>
                    <a:pt x="1593850" y="104140"/>
                  </a:lnTo>
                  <a:lnTo>
                    <a:pt x="1592580" y="109093"/>
                  </a:lnTo>
                  <a:lnTo>
                    <a:pt x="1589913" y="112776"/>
                  </a:lnTo>
                  <a:lnTo>
                    <a:pt x="1585976" y="115316"/>
                  </a:lnTo>
                  <a:lnTo>
                    <a:pt x="1581912" y="117729"/>
                  </a:lnTo>
                  <a:lnTo>
                    <a:pt x="1577213" y="118999"/>
                  </a:lnTo>
                  <a:lnTo>
                    <a:pt x="1566164" y="118999"/>
                  </a:lnTo>
                  <a:lnTo>
                    <a:pt x="1546987" y="95631"/>
                  </a:lnTo>
                  <a:lnTo>
                    <a:pt x="1546987" y="90043"/>
                  </a:lnTo>
                  <a:lnTo>
                    <a:pt x="1611884" y="90043"/>
                  </a:lnTo>
                  <a:lnTo>
                    <a:pt x="1611884" y="77724"/>
                  </a:lnTo>
                  <a:lnTo>
                    <a:pt x="1611884" y="74295"/>
                  </a:lnTo>
                  <a:close/>
                </a:path>
                <a:path w="2012314" h="164464">
                  <a:moveTo>
                    <a:pt x="1686433" y="38481"/>
                  </a:moveTo>
                  <a:lnTo>
                    <a:pt x="1685798" y="38227"/>
                  </a:lnTo>
                  <a:lnTo>
                    <a:pt x="1684909" y="37973"/>
                  </a:lnTo>
                  <a:lnTo>
                    <a:pt x="1683766" y="37731"/>
                  </a:lnTo>
                  <a:lnTo>
                    <a:pt x="1682623" y="37592"/>
                  </a:lnTo>
                  <a:lnTo>
                    <a:pt x="1676146" y="37592"/>
                  </a:lnTo>
                  <a:lnTo>
                    <a:pt x="1652397" y="58293"/>
                  </a:lnTo>
                  <a:lnTo>
                    <a:pt x="1652397" y="39382"/>
                  </a:lnTo>
                  <a:lnTo>
                    <a:pt x="1634109" y="39382"/>
                  </a:lnTo>
                  <a:lnTo>
                    <a:pt x="1634236" y="131572"/>
                  </a:lnTo>
                  <a:lnTo>
                    <a:pt x="1653286" y="131572"/>
                  </a:lnTo>
                  <a:lnTo>
                    <a:pt x="1653286" y="72517"/>
                  </a:lnTo>
                  <a:lnTo>
                    <a:pt x="1653921" y="69342"/>
                  </a:lnTo>
                  <a:lnTo>
                    <a:pt x="1656461" y="64008"/>
                  </a:lnTo>
                  <a:lnTo>
                    <a:pt x="1658239" y="61849"/>
                  </a:lnTo>
                  <a:lnTo>
                    <a:pt x="1660652" y="60198"/>
                  </a:lnTo>
                  <a:lnTo>
                    <a:pt x="1663065" y="58432"/>
                  </a:lnTo>
                  <a:lnTo>
                    <a:pt x="1676273" y="55638"/>
                  </a:lnTo>
                  <a:lnTo>
                    <a:pt x="1680337" y="55880"/>
                  </a:lnTo>
                  <a:lnTo>
                    <a:pt x="1681226" y="56019"/>
                  </a:lnTo>
                  <a:lnTo>
                    <a:pt x="1682242" y="56019"/>
                  </a:lnTo>
                  <a:lnTo>
                    <a:pt x="1684782" y="56261"/>
                  </a:lnTo>
                  <a:lnTo>
                    <a:pt x="1685671" y="56515"/>
                  </a:lnTo>
                  <a:lnTo>
                    <a:pt x="1686433" y="56896"/>
                  </a:lnTo>
                  <a:lnTo>
                    <a:pt x="1686433" y="55638"/>
                  </a:lnTo>
                  <a:lnTo>
                    <a:pt x="1686433" y="38481"/>
                  </a:lnTo>
                  <a:close/>
                </a:path>
                <a:path w="2012314" h="164464">
                  <a:moveTo>
                    <a:pt x="1778381" y="39243"/>
                  </a:moveTo>
                  <a:lnTo>
                    <a:pt x="1760728" y="39243"/>
                  </a:lnTo>
                  <a:lnTo>
                    <a:pt x="1737360" y="107315"/>
                  </a:lnTo>
                  <a:lnTo>
                    <a:pt x="1736217" y="107315"/>
                  </a:lnTo>
                  <a:lnTo>
                    <a:pt x="1712722" y="39243"/>
                  </a:lnTo>
                  <a:lnTo>
                    <a:pt x="1695069" y="39382"/>
                  </a:lnTo>
                  <a:lnTo>
                    <a:pt x="1728851" y="131445"/>
                  </a:lnTo>
                  <a:lnTo>
                    <a:pt x="1744980" y="131445"/>
                  </a:lnTo>
                  <a:lnTo>
                    <a:pt x="1753717" y="107315"/>
                  </a:lnTo>
                  <a:lnTo>
                    <a:pt x="1778381" y="39243"/>
                  </a:lnTo>
                  <a:close/>
                </a:path>
                <a:path w="2012314" h="164464">
                  <a:moveTo>
                    <a:pt x="1875536" y="73914"/>
                  </a:moveTo>
                  <a:lnTo>
                    <a:pt x="1873885" y="65786"/>
                  </a:lnTo>
                  <a:lnTo>
                    <a:pt x="1870710" y="58928"/>
                  </a:lnTo>
                  <a:lnTo>
                    <a:pt x="1867662" y="52082"/>
                  </a:lnTo>
                  <a:lnTo>
                    <a:pt x="1866988" y="51308"/>
                  </a:lnTo>
                  <a:lnTo>
                    <a:pt x="1862963" y="46736"/>
                  </a:lnTo>
                  <a:lnTo>
                    <a:pt x="1857375" y="43370"/>
                  </a:lnTo>
                  <a:lnTo>
                    <a:pt x="1857375" y="72390"/>
                  </a:lnTo>
                  <a:lnTo>
                    <a:pt x="1857375" y="77216"/>
                  </a:lnTo>
                  <a:lnTo>
                    <a:pt x="1810639" y="77343"/>
                  </a:lnTo>
                  <a:lnTo>
                    <a:pt x="1810702" y="72732"/>
                  </a:lnTo>
                  <a:lnTo>
                    <a:pt x="1811528" y="68961"/>
                  </a:lnTo>
                  <a:lnTo>
                    <a:pt x="1829054" y="51308"/>
                  </a:lnTo>
                  <a:lnTo>
                    <a:pt x="1839468" y="51308"/>
                  </a:lnTo>
                  <a:lnTo>
                    <a:pt x="1843786" y="52463"/>
                  </a:lnTo>
                  <a:lnTo>
                    <a:pt x="1850644" y="57023"/>
                  </a:lnTo>
                  <a:lnTo>
                    <a:pt x="1853184" y="60071"/>
                  </a:lnTo>
                  <a:lnTo>
                    <a:pt x="1854835" y="64135"/>
                  </a:lnTo>
                  <a:lnTo>
                    <a:pt x="1856486" y="68072"/>
                  </a:lnTo>
                  <a:lnTo>
                    <a:pt x="1857375" y="72390"/>
                  </a:lnTo>
                  <a:lnTo>
                    <a:pt x="1857375" y="43370"/>
                  </a:lnTo>
                  <a:lnTo>
                    <a:pt x="1856867" y="43053"/>
                  </a:lnTo>
                  <a:lnTo>
                    <a:pt x="1850771" y="39243"/>
                  </a:lnTo>
                  <a:lnTo>
                    <a:pt x="1843278" y="37350"/>
                  </a:lnTo>
                  <a:lnTo>
                    <a:pt x="1825371" y="37350"/>
                  </a:lnTo>
                  <a:lnTo>
                    <a:pt x="1794294" y="66573"/>
                  </a:lnTo>
                  <a:lnTo>
                    <a:pt x="1791462" y="86233"/>
                  </a:lnTo>
                  <a:lnTo>
                    <a:pt x="1791804" y="93243"/>
                  </a:lnTo>
                  <a:lnTo>
                    <a:pt x="1812671" y="127381"/>
                  </a:lnTo>
                  <a:lnTo>
                    <a:pt x="1819275" y="131191"/>
                  </a:lnTo>
                  <a:lnTo>
                    <a:pt x="1827022" y="133096"/>
                  </a:lnTo>
                  <a:lnTo>
                    <a:pt x="1841881" y="133096"/>
                  </a:lnTo>
                  <a:lnTo>
                    <a:pt x="1847596" y="131953"/>
                  </a:lnTo>
                  <a:lnTo>
                    <a:pt x="1853184" y="129667"/>
                  </a:lnTo>
                  <a:lnTo>
                    <a:pt x="1858772" y="127508"/>
                  </a:lnTo>
                  <a:lnTo>
                    <a:pt x="1863598" y="124206"/>
                  </a:lnTo>
                  <a:lnTo>
                    <a:pt x="1867535" y="119761"/>
                  </a:lnTo>
                  <a:lnTo>
                    <a:pt x="1868576" y="118618"/>
                  </a:lnTo>
                  <a:lnTo>
                    <a:pt x="1871599" y="115316"/>
                  </a:lnTo>
                  <a:lnTo>
                    <a:pt x="1874012" y="109982"/>
                  </a:lnTo>
                  <a:lnTo>
                    <a:pt x="1875155" y="103632"/>
                  </a:lnTo>
                  <a:lnTo>
                    <a:pt x="1857502" y="103759"/>
                  </a:lnTo>
                  <a:lnTo>
                    <a:pt x="1856232" y="108585"/>
                  </a:lnTo>
                  <a:lnTo>
                    <a:pt x="1853565" y="112395"/>
                  </a:lnTo>
                  <a:lnTo>
                    <a:pt x="1849628" y="114808"/>
                  </a:lnTo>
                  <a:lnTo>
                    <a:pt x="1845564" y="117348"/>
                  </a:lnTo>
                  <a:lnTo>
                    <a:pt x="1840865" y="118618"/>
                  </a:lnTo>
                  <a:lnTo>
                    <a:pt x="1829816" y="118618"/>
                  </a:lnTo>
                  <a:lnTo>
                    <a:pt x="1825244" y="117348"/>
                  </a:lnTo>
                  <a:lnTo>
                    <a:pt x="1821561" y="114808"/>
                  </a:lnTo>
                  <a:lnTo>
                    <a:pt x="1817878" y="112395"/>
                  </a:lnTo>
                  <a:lnTo>
                    <a:pt x="1815211" y="108839"/>
                  </a:lnTo>
                  <a:lnTo>
                    <a:pt x="1813306" y="104521"/>
                  </a:lnTo>
                  <a:lnTo>
                    <a:pt x="1811528" y="100203"/>
                  </a:lnTo>
                  <a:lnTo>
                    <a:pt x="1810639" y="95250"/>
                  </a:lnTo>
                  <a:lnTo>
                    <a:pt x="1810639" y="89662"/>
                  </a:lnTo>
                  <a:lnTo>
                    <a:pt x="1875536" y="89535"/>
                  </a:lnTo>
                  <a:lnTo>
                    <a:pt x="1875536" y="77343"/>
                  </a:lnTo>
                  <a:lnTo>
                    <a:pt x="1875536" y="73914"/>
                  </a:lnTo>
                  <a:close/>
                </a:path>
                <a:path w="2012314" h="164464">
                  <a:moveTo>
                    <a:pt x="1950085" y="38112"/>
                  </a:moveTo>
                  <a:lnTo>
                    <a:pt x="1949450" y="37731"/>
                  </a:lnTo>
                  <a:lnTo>
                    <a:pt x="1948561" y="37465"/>
                  </a:lnTo>
                  <a:lnTo>
                    <a:pt x="1946275" y="37211"/>
                  </a:lnTo>
                  <a:lnTo>
                    <a:pt x="1939798" y="37211"/>
                  </a:lnTo>
                  <a:lnTo>
                    <a:pt x="1916049" y="57912"/>
                  </a:lnTo>
                  <a:lnTo>
                    <a:pt x="1916049" y="38989"/>
                  </a:lnTo>
                  <a:lnTo>
                    <a:pt x="1897761" y="38989"/>
                  </a:lnTo>
                  <a:lnTo>
                    <a:pt x="1897888" y="131191"/>
                  </a:lnTo>
                  <a:lnTo>
                    <a:pt x="1916938" y="131191"/>
                  </a:lnTo>
                  <a:lnTo>
                    <a:pt x="1916938" y="72136"/>
                  </a:lnTo>
                  <a:lnTo>
                    <a:pt x="1917573" y="68961"/>
                  </a:lnTo>
                  <a:lnTo>
                    <a:pt x="1939925" y="55257"/>
                  </a:lnTo>
                  <a:lnTo>
                    <a:pt x="1943989" y="55499"/>
                  </a:lnTo>
                  <a:lnTo>
                    <a:pt x="1944878" y="55638"/>
                  </a:lnTo>
                  <a:lnTo>
                    <a:pt x="1945894" y="55638"/>
                  </a:lnTo>
                  <a:lnTo>
                    <a:pt x="1948434" y="55880"/>
                  </a:lnTo>
                  <a:lnTo>
                    <a:pt x="1949323" y="56134"/>
                  </a:lnTo>
                  <a:lnTo>
                    <a:pt x="1950085" y="56515"/>
                  </a:lnTo>
                  <a:lnTo>
                    <a:pt x="1950085" y="55257"/>
                  </a:lnTo>
                  <a:lnTo>
                    <a:pt x="1950085" y="38112"/>
                  </a:lnTo>
                  <a:close/>
                </a:path>
                <a:path w="2012314" h="164464">
                  <a:moveTo>
                    <a:pt x="2012188" y="77724"/>
                  </a:moveTo>
                  <a:lnTo>
                    <a:pt x="1965960" y="77851"/>
                  </a:lnTo>
                  <a:lnTo>
                    <a:pt x="1965960" y="92456"/>
                  </a:lnTo>
                  <a:lnTo>
                    <a:pt x="2012188" y="92202"/>
                  </a:lnTo>
                  <a:lnTo>
                    <a:pt x="2012188" y="77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0613" y="3671570"/>
              <a:ext cx="3583597" cy="16497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4271" y="3892956"/>
              <a:ext cx="608330" cy="158750"/>
            </a:xfrm>
            <a:custGeom>
              <a:avLst/>
              <a:gdLst/>
              <a:ahLst/>
              <a:cxnLst/>
              <a:rect l="l" t="t" r="r" b="b"/>
              <a:pathLst>
                <a:path w="608330" h="158750">
                  <a:moveTo>
                    <a:pt x="18453" y="584"/>
                  </a:moveTo>
                  <a:lnTo>
                    <a:pt x="0" y="609"/>
                  </a:lnTo>
                  <a:lnTo>
                    <a:pt x="190" y="129527"/>
                  </a:lnTo>
                  <a:lnTo>
                    <a:pt x="19265" y="129501"/>
                  </a:lnTo>
                  <a:lnTo>
                    <a:pt x="19126" y="31343"/>
                  </a:lnTo>
                  <a:lnTo>
                    <a:pt x="39520" y="31343"/>
                  </a:lnTo>
                  <a:lnTo>
                    <a:pt x="18453" y="584"/>
                  </a:lnTo>
                  <a:close/>
                </a:path>
                <a:path w="608330" h="158750">
                  <a:moveTo>
                    <a:pt x="39520" y="31343"/>
                  </a:moveTo>
                  <a:lnTo>
                    <a:pt x="19126" y="31343"/>
                  </a:lnTo>
                  <a:lnTo>
                    <a:pt x="86309" y="129400"/>
                  </a:lnTo>
                  <a:lnTo>
                    <a:pt x="103428" y="129374"/>
                  </a:lnTo>
                  <a:lnTo>
                    <a:pt x="103380" y="96596"/>
                  </a:lnTo>
                  <a:lnTo>
                    <a:pt x="84213" y="96596"/>
                  </a:lnTo>
                  <a:lnTo>
                    <a:pt x="39520" y="31343"/>
                  </a:lnTo>
                  <a:close/>
                </a:path>
                <a:path w="608330" h="158750">
                  <a:moveTo>
                    <a:pt x="103238" y="457"/>
                  </a:moveTo>
                  <a:lnTo>
                    <a:pt x="84073" y="482"/>
                  </a:lnTo>
                  <a:lnTo>
                    <a:pt x="84213" y="96596"/>
                  </a:lnTo>
                  <a:lnTo>
                    <a:pt x="103380" y="96596"/>
                  </a:lnTo>
                  <a:lnTo>
                    <a:pt x="103238" y="457"/>
                  </a:lnTo>
                  <a:close/>
                </a:path>
                <a:path w="608330" h="158750">
                  <a:moveTo>
                    <a:pt x="179844" y="35293"/>
                  </a:moveTo>
                  <a:lnTo>
                    <a:pt x="141401" y="45745"/>
                  </a:lnTo>
                  <a:lnTo>
                    <a:pt x="128092" y="84226"/>
                  </a:lnTo>
                  <a:lnTo>
                    <a:pt x="128449" y="91241"/>
                  </a:lnTo>
                  <a:lnTo>
                    <a:pt x="155943" y="129197"/>
                  </a:lnTo>
                  <a:lnTo>
                    <a:pt x="163639" y="131064"/>
                  </a:lnTo>
                  <a:lnTo>
                    <a:pt x="178447" y="131038"/>
                  </a:lnTo>
                  <a:lnTo>
                    <a:pt x="184264" y="129921"/>
                  </a:lnTo>
                  <a:lnTo>
                    <a:pt x="195427" y="125450"/>
                  </a:lnTo>
                  <a:lnTo>
                    <a:pt x="200215" y="122123"/>
                  </a:lnTo>
                  <a:lnTo>
                    <a:pt x="205182" y="116624"/>
                  </a:lnTo>
                  <a:lnTo>
                    <a:pt x="166446" y="116624"/>
                  </a:lnTo>
                  <a:lnTo>
                    <a:pt x="161855" y="115354"/>
                  </a:lnTo>
                  <a:lnTo>
                    <a:pt x="154559" y="110324"/>
                  </a:lnTo>
                  <a:lnTo>
                    <a:pt x="151803" y="106883"/>
                  </a:lnTo>
                  <a:lnTo>
                    <a:pt x="148107" y="98145"/>
                  </a:lnTo>
                  <a:lnTo>
                    <a:pt x="147205" y="93205"/>
                  </a:lnTo>
                  <a:lnTo>
                    <a:pt x="147256" y="87668"/>
                  </a:lnTo>
                  <a:lnTo>
                    <a:pt x="212166" y="87579"/>
                  </a:lnTo>
                  <a:lnTo>
                    <a:pt x="212146" y="75285"/>
                  </a:lnTo>
                  <a:lnTo>
                    <a:pt x="147243" y="75285"/>
                  </a:lnTo>
                  <a:lnTo>
                    <a:pt x="147317" y="70705"/>
                  </a:lnTo>
                  <a:lnTo>
                    <a:pt x="203533" y="49288"/>
                  </a:lnTo>
                  <a:lnTo>
                    <a:pt x="199593" y="44767"/>
                  </a:lnTo>
                  <a:lnTo>
                    <a:pt x="187337" y="37185"/>
                  </a:lnTo>
                  <a:lnTo>
                    <a:pt x="179844" y="35293"/>
                  </a:lnTo>
                  <a:close/>
                </a:path>
                <a:path w="608330" h="158750">
                  <a:moveTo>
                    <a:pt x="211747" y="101663"/>
                  </a:moveTo>
                  <a:lnTo>
                    <a:pt x="194094" y="101688"/>
                  </a:lnTo>
                  <a:lnTo>
                    <a:pt x="192849" y="106629"/>
                  </a:lnTo>
                  <a:lnTo>
                    <a:pt x="190220" y="110337"/>
                  </a:lnTo>
                  <a:lnTo>
                    <a:pt x="182206" y="115354"/>
                  </a:lnTo>
                  <a:lnTo>
                    <a:pt x="177444" y="116598"/>
                  </a:lnTo>
                  <a:lnTo>
                    <a:pt x="166446" y="116624"/>
                  </a:lnTo>
                  <a:lnTo>
                    <a:pt x="205182" y="116624"/>
                  </a:lnTo>
                  <a:lnTo>
                    <a:pt x="208165" y="113322"/>
                  </a:lnTo>
                  <a:lnTo>
                    <a:pt x="210680" y="107962"/>
                  </a:lnTo>
                  <a:lnTo>
                    <a:pt x="211747" y="101663"/>
                  </a:lnTo>
                  <a:close/>
                </a:path>
                <a:path w="608330" h="158750">
                  <a:moveTo>
                    <a:pt x="203533" y="49288"/>
                  </a:moveTo>
                  <a:lnTo>
                    <a:pt x="176085" y="49288"/>
                  </a:lnTo>
                  <a:lnTo>
                    <a:pt x="180390" y="50431"/>
                  </a:lnTo>
                  <a:lnTo>
                    <a:pt x="187223" y="55003"/>
                  </a:lnTo>
                  <a:lnTo>
                    <a:pt x="189776" y="58115"/>
                  </a:lnTo>
                  <a:lnTo>
                    <a:pt x="193116" y="66014"/>
                  </a:lnTo>
                  <a:lnTo>
                    <a:pt x="193954" y="70396"/>
                  </a:lnTo>
                  <a:lnTo>
                    <a:pt x="193954" y="75209"/>
                  </a:lnTo>
                  <a:lnTo>
                    <a:pt x="147243" y="75285"/>
                  </a:lnTo>
                  <a:lnTo>
                    <a:pt x="212146" y="75285"/>
                  </a:lnTo>
                  <a:lnTo>
                    <a:pt x="212140" y="71920"/>
                  </a:lnTo>
                  <a:lnTo>
                    <a:pt x="210553" y="63817"/>
                  </a:lnTo>
                  <a:lnTo>
                    <a:pt x="204241" y="50101"/>
                  </a:lnTo>
                  <a:lnTo>
                    <a:pt x="203533" y="49288"/>
                  </a:lnTo>
                  <a:close/>
                </a:path>
                <a:path w="608330" h="158750">
                  <a:moveTo>
                    <a:pt x="249834" y="36969"/>
                  </a:moveTo>
                  <a:lnTo>
                    <a:pt x="229323" y="36995"/>
                  </a:lnTo>
                  <a:lnTo>
                    <a:pt x="261937" y="81178"/>
                  </a:lnTo>
                  <a:lnTo>
                    <a:pt x="226517" y="129184"/>
                  </a:lnTo>
                  <a:lnTo>
                    <a:pt x="247116" y="129159"/>
                  </a:lnTo>
                  <a:lnTo>
                    <a:pt x="272465" y="94615"/>
                  </a:lnTo>
                  <a:lnTo>
                    <a:pt x="292904" y="94615"/>
                  </a:lnTo>
                  <a:lnTo>
                    <a:pt x="282879" y="81140"/>
                  </a:lnTo>
                  <a:lnTo>
                    <a:pt x="292957" y="67513"/>
                  </a:lnTo>
                  <a:lnTo>
                    <a:pt x="272516" y="67513"/>
                  </a:lnTo>
                  <a:lnTo>
                    <a:pt x="249834" y="36969"/>
                  </a:lnTo>
                  <a:close/>
                </a:path>
                <a:path w="608330" h="158750">
                  <a:moveTo>
                    <a:pt x="292904" y="94615"/>
                  </a:moveTo>
                  <a:lnTo>
                    <a:pt x="272465" y="94615"/>
                  </a:lnTo>
                  <a:lnTo>
                    <a:pt x="298018" y="129082"/>
                  </a:lnTo>
                  <a:lnTo>
                    <a:pt x="318528" y="129057"/>
                  </a:lnTo>
                  <a:lnTo>
                    <a:pt x="292904" y="94615"/>
                  </a:lnTo>
                  <a:close/>
                </a:path>
                <a:path w="608330" h="158750">
                  <a:moveTo>
                    <a:pt x="315620" y="36868"/>
                  </a:moveTo>
                  <a:lnTo>
                    <a:pt x="295122" y="36906"/>
                  </a:lnTo>
                  <a:lnTo>
                    <a:pt x="272516" y="67513"/>
                  </a:lnTo>
                  <a:lnTo>
                    <a:pt x="292957" y="67513"/>
                  </a:lnTo>
                  <a:lnTo>
                    <a:pt x="315620" y="36868"/>
                  </a:lnTo>
                  <a:close/>
                </a:path>
                <a:path w="608330" h="158750">
                  <a:moveTo>
                    <a:pt x="365150" y="50558"/>
                  </a:moveTo>
                  <a:lnTo>
                    <a:pt x="345986" y="50558"/>
                  </a:lnTo>
                  <a:lnTo>
                    <a:pt x="346075" y="111213"/>
                  </a:lnTo>
                  <a:lnTo>
                    <a:pt x="365213" y="129603"/>
                  </a:lnTo>
                  <a:lnTo>
                    <a:pt x="375792" y="129590"/>
                  </a:lnTo>
                  <a:lnTo>
                    <a:pt x="378841" y="129413"/>
                  </a:lnTo>
                  <a:lnTo>
                    <a:pt x="383527" y="128689"/>
                  </a:lnTo>
                  <a:lnTo>
                    <a:pt x="385267" y="128270"/>
                  </a:lnTo>
                  <a:lnTo>
                    <a:pt x="386397" y="127787"/>
                  </a:lnTo>
                  <a:lnTo>
                    <a:pt x="386384" y="115417"/>
                  </a:lnTo>
                  <a:lnTo>
                    <a:pt x="373062" y="115417"/>
                  </a:lnTo>
                  <a:lnTo>
                    <a:pt x="371005" y="115227"/>
                  </a:lnTo>
                  <a:lnTo>
                    <a:pt x="367969" y="114465"/>
                  </a:lnTo>
                  <a:lnTo>
                    <a:pt x="366890" y="113576"/>
                  </a:lnTo>
                  <a:lnTo>
                    <a:pt x="365645" y="110782"/>
                  </a:lnTo>
                  <a:lnTo>
                    <a:pt x="365328" y="108572"/>
                  </a:lnTo>
                  <a:lnTo>
                    <a:pt x="365150" y="50558"/>
                  </a:lnTo>
                  <a:close/>
                </a:path>
                <a:path w="608330" h="158750">
                  <a:moveTo>
                    <a:pt x="386384" y="115404"/>
                  </a:moveTo>
                  <a:lnTo>
                    <a:pt x="373062" y="115417"/>
                  </a:lnTo>
                  <a:lnTo>
                    <a:pt x="386384" y="115417"/>
                  </a:lnTo>
                  <a:close/>
                </a:path>
                <a:path w="608330" h="158750">
                  <a:moveTo>
                    <a:pt x="365086" y="9690"/>
                  </a:moveTo>
                  <a:lnTo>
                    <a:pt x="351180" y="9715"/>
                  </a:lnTo>
                  <a:lnTo>
                    <a:pt x="346583" y="36830"/>
                  </a:lnTo>
                  <a:lnTo>
                    <a:pt x="330987" y="36842"/>
                  </a:lnTo>
                  <a:lnTo>
                    <a:pt x="331012" y="50584"/>
                  </a:lnTo>
                  <a:lnTo>
                    <a:pt x="365150" y="50558"/>
                  </a:lnTo>
                  <a:lnTo>
                    <a:pt x="385838" y="50495"/>
                  </a:lnTo>
                  <a:lnTo>
                    <a:pt x="385813" y="36703"/>
                  </a:lnTo>
                  <a:lnTo>
                    <a:pt x="365137" y="36703"/>
                  </a:lnTo>
                  <a:lnTo>
                    <a:pt x="365086" y="9690"/>
                  </a:lnTo>
                  <a:close/>
                </a:path>
                <a:path w="608330" h="158750">
                  <a:moveTo>
                    <a:pt x="385813" y="36677"/>
                  </a:moveTo>
                  <a:lnTo>
                    <a:pt x="365137" y="36703"/>
                  </a:lnTo>
                  <a:lnTo>
                    <a:pt x="385813" y="36703"/>
                  </a:lnTo>
                  <a:close/>
                </a:path>
                <a:path w="608330" h="158750">
                  <a:moveTo>
                    <a:pt x="425348" y="105892"/>
                  </a:moveTo>
                  <a:lnTo>
                    <a:pt x="403339" y="105930"/>
                  </a:lnTo>
                  <a:lnTo>
                    <a:pt x="403364" y="128930"/>
                  </a:lnTo>
                  <a:lnTo>
                    <a:pt x="425386" y="128892"/>
                  </a:lnTo>
                  <a:lnTo>
                    <a:pt x="425348" y="105892"/>
                  </a:lnTo>
                  <a:close/>
                </a:path>
                <a:path w="608330" h="158750">
                  <a:moveTo>
                    <a:pt x="471131" y="36639"/>
                  </a:moveTo>
                  <a:lnTo>
                    <a:pt x="452056" y="36664"/>
                  </a:lnTo>
                  <a:lnTo>
                    <a:pt x="452196" y="135089"/>
                  </a:lnTo>
                  <a:lnTo>
                    <a:pt x="451383" y="137947"/>
                  </a:lnTo>
                  <a:lnTo>
                    <a:pt x="448119" y="141516"/>
                  </a:lnTo>
                  <a:lnTo>
                    <a:pt x="445312" y="142595"/>
                  </a:lnTo>
                  <a:lnTo>
                    <a:pt x="441337" y="142951"/>
                  </a:lnTo>
                  <a:lnTo>
                    <a:pt x="432777" y="143510"/>
                  </a:lnTo>
                  <a:lnTo>
                    <a:pt x="432790" y="156248"/>
                  </a:lnTo>
                  <a:lnTo>
                    <a:pt x="436295" y="158102"/>
                  </a:lnTo>
                  <a:lnTo>
                    <a:pt x="439458" y="158470"/>
                  </a:lnTo>
                  <a:lnTo>
                    <a:pt x="454253" y="158445"/>
                  </a:lnTo>
                  <a:lnTo>
                    <a:pt x="461213" y="156222"/>
                  </a:lnTo>
                  <a:lnTo>
                    <a:pt x="469277" y="147358"/>
                  </a:lnTo>
                  <a:lnTo>
                    <a:pt x="471284" y="140652"/>
                  </a:lnTo>
                  <a:lnTo>
                    <a:pt x="471131" y="36639"/>
                  </a:lnTo>
                  <a:close/>
                </a:path>
                <a:path w="608330" h="158750">
                  <a:moveTo>
                    <a:pt x="471436" y="0"/>
                  </a:moveTo>
                  <a:lnTo>
                    <a:pt x="451459" y="25"/>
                  </a:lnTo>
                  <a:lnTo>
                    <a:pt x="451497" y="18834"/>
                  </a:lnTo>
                  <a:lnTo>
                    <a:pt x="471462" y="18808"/>
                  </a:lnTo>
                  <a:lnTo>
                    <a:pt x="471436" y="0"/>
                  </a:lnTo>
                  <a:close/>
                </a:path>
                <a:path w="608330" h="158750">
                  <a:moveTo>
                    <a:pt x="510273" y="101307"/>
                  </a:moveTo>
                  <a:lnTo>
                    <a:pt x="493255" y="101333"/>
                  </a:lnTo>
                  <a:lnTo>
                    <a:pt x="494224" y="108140"/>
                  </a:lnTo>
                  <a:lnTo>
                    <a:pt x="496582" y="113665"/>
                  </a:lnTo>
                  <a:lnTo>
                    <a:pt x="504139" y="122326"/>
                  </a:lnTo>
                  <a:lnTo>
                    <a:pt x="508838" y="125501"/>
                  </a:lnTo>
                  <a:lnTo>
                    <a:pt x="520077" y="129527"/>
                  </a:lnTo>
                  <a:lnTo>
                    <a:pt x="526097" y="130530"/>
                  </a:lnTo>
                  <a:lnTo>
                    <a:pt x="540067" y="130505"/>
                  </a:lnTo>
                  <a:lnTo>
                    <a:pt x="546544" y="129387"/>
                  </a:lnTo>
                  <a:lnTo>
                    <a:pt x="557352" y="124904"/>
                  </a:lnTo>
                  <a:lnTo>
                    <a:pt x="561530" y="121716"/>
                  </a:lnTo>
                  <a:lnTo>
                    <a:pt x="565090" y="116700"/>
                  </a:lnTo>
                  <a:lnTo>
                    <a:pt x="528827" y="116687"/>
                  </a:lnTo>
                  <a:lnTo>
                    <a:pt x="525627" y="116154"/>
                  </a:lnTo>
                  <a:lnTo>
                    <a:pt x="519493" y="113969"/>
                  </a:lnTo>
                  <a:lnTo>
                    <a:pt x="516877" y="112280"/>
                  </a:lnTo>
                  <a:lnTo>
                    <a:pt x="512533" y="107708"/>
                  </a:lnTo>
                  <a:lnTo>
                    <a:pt x="511060" y="104813"/>
                  </a:lnTo>
                  <a:lnTo>
                    <a:pt x="510273" y="101307"/>
                  </a:lnTo>
                  <a:close/>
                </a:path>
                <a:path w="608330" h="158750">
                  <a:moveTo>
                    <a:pt x="532295" y="34759"/>
                  </a:moveTo>
                  <a:lnTo>
                    <a:pt x="497560" y="52590"/>
                  </a:lnTo>
                  <a:lnTo>
                    <a:pt x="496290" y="69824"/>
                  </a:lnTo>
                  <a:lnTo>
                    <a:pt x="498614" y="75272"/>
                  </a:lnTo>
                  <a:lnTo>
                    <a:pt x="507784" y="83045"/>
                  </a:lnTo>
                  <a:lnTo>
                    <a:pt x="513880" y="85877"/>
                  </a:lnTo>
                  <a:lnTo>
                    <a:pt x="539864" y="91986"/>
                  </a:lnTo>
                  <a:lnTo>
                    <a:pt x="544029" y="92875"/>
                  </a:lnTo>
                  <a:lnTo>
                    <a:pt x="547090" y="94272"/>
                  </a:lnTo>
                  <a:lnTo>
                    <a:pt x="551024" y="98094"/>
                  </a:lnTo>
                  <a:lnTo>
                    <a:pt x="551945" y="100444"/>
                  </a:lnTo>
                  <a:lnTo>
                    <a:pt x="552018" y="108140"/>
                  </a:lnTo>
                  <a:lnTo>
                    <a:pt x="550202" y="111391"/>
                  </a:lnTo>
                  <a:lnTo>
                    <a:pt x="542963" y="115633"/>
                  </a:lnTo>
                  <a:lnTo>
                    <a:pt x="538238" y="116687"/>
                  </a:lnTo>
                  <a:lnTo>
                    <a:pt x="528904" y="116700"/>
                  </a:lnTo>
                  <a:lnTo>
                    <a:pt x="565099" y="116687"/>
                  </a:lnTo>
                  <a:lnTo>
                    <a:pt x="567397" y="113449"/>
                  </a:lnTo>
                  <a:lnTo>
                    <a:pt x="568858" y="108470"/>
                  </a:lnTo>
                  <a:lnTo>
                    <a:pt x="568858" y="100444"/>
                  </a:lnTo>
                  <a:lnTo>
                    <a:pt x="528777" y="73012"/>
                  </a:lnTo>
                  <a:lnTo>
                    <a:pt x="523722" y="71894"/>
                  </a:lnTo>
                  <a:lnTo>
                    <a:pt x="519912" y="70459"/>
                  </a:lnTo>
                  <a:lnTo>
                    <a:pt x="514731" y="66967"/>
                  </a:lnTo>
                  <a:lnTo>
                    <a:pt x="513435" y="64566"/>
                  </a:lnTo>
                  <a:lnTo>
                    <a:pt x="513422" y="57086"/>
                  </a:lnTo>
                  <a:lnTo>
                    <a:pt x="515175" y="53771"/>
                  </a:lnTo>
                  <a:lnTo>
                    <a:pt x="522173" y="49415"/>
                  </a:lnTo>
                  <a:lnTo>
                    <a:pt x="526669" y="48323"/>
                  </a:lnTo>
                  <a:lnTo>
                    <a:pt x="564715" y="48310"/>
                  </a:lnTo>
                  <a:lnTo>
                    <a:pt x="563740" y="46304"/>
                  </a:lnTo>
                  <a:lnTo>
                    <a:pt x="557403" y="41681"/>
                  </a:lnTo>
                  <a:lnTo>
                    <a:pt x="552269" y="38647"/>
                  </a:lnTo>
                  <a:lnTo>
                    <a:pt x="546373" y="36482"/>
                  </a:lnTo>
                  <a:lnTo>
                    <a:pt x="539715" y="35185"/>
                  </a:lnTo>
                  <a:lnTo>
                    <a:pt x="532295" y="34759"/>
                  </a:lnTo>
                  <a:close/>
                </a:path>
                <a:path w="608330" h="158750">
                  <a:moveTo>
                    <a:pt x="564715" y="48310"/>
                  </a:moveTo>
                  <a:lnTo>
                    <a:pt x="537425" y="48310"/>
                  </a:lnTo>
                  <a:lnTo>
                    <a:pt x="541693" y="49504"/>
                  </a:lnTo>
                  <a:lnTo>
                    <a:pt x="548170" y="54305"/>
                  </a:lnTo>
                  <a:lnTo>
                    <a:pt x="550100" y="57619"/>
                  </a:lnTo>
                  <a:lnTo>
                    <a:pt x="550697" y="61836"/>
                  </a:lnTo>
                  <a:lnTo>
                    <a:pt x="567194" y="61810"/>
                  </a:lnTo>
                  <a:lnTo>
                    <a:pt x="567004" y="53022"/>
                  </a:lnTo>
                  <a:lnTo>
                    <a:pt x="564715" y="48310"/>
                  </a:lnTo>
                  <a:close/>
                </a:path>
                <a:path w="608330" h="158750">
                  <a:moveTo>
                    <a:pt x="608228" y="105613"/>
                  </a:moveTo>
                  <a:lnTo>
                    <a:pt x="586219" y="105651"/>
                  </a:lnTo>
                  <a:lnTo>
                    <a:pt x="586244" y="128651"/>
                  </a:lnTo>
                  <a:lnTo>
                    <a:pt x="608266" y="128625"/>
                  </a:lnTo>
                  <a:lnTo>
                    <a:pt x="608228" y="1056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8086" y="4098950"/>
              <a:ext cx="3930040" cy="16443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6041" y="4316018"/>
              <a:ext cx="609600" cy="135255"/>
            </a:xfrm>
            <a:custGeom>
              <a:avLst/>
              <a:gdLst/>
              <a:ahLst/>
              <a:cxnLst/>
              <a:rect l="l" t="t" r="r" b="b"/>
              <a:pathLst>
                <a:path w="609600" h="135254">
                  <a:moveTo>
                    <a:pt x="55410" y="131953"/>
                  </a:moveTo>
                  <a:lnTo>
                    <a:pt x="55397" y="119583"/>
                  </a:lnTo>
                  <a:lnTo>
                    <a:pt x="42075" y="119583"/>
                  </a:lnTo>
                  <a:lnTo>
                    <a:pt x="34163" y="54724"/>
                  </a:lnTo>
                  <a:lnTo>
                    <a:pt x="54851" y="54660"/>
                  </a:lnTo>
                  <a:lnTo>
                    <a:pt x="54825" y="40868"/>
                  </a:lnTo>
                  <a:lnTo>
                    <a:pt x="34150" y="40868"/>
                  </a:lnTo>
                  <a:lnTo>
                    <a:pt x="34112" y="13855"/>
                  </a:lnTo>
                  <a:lnTo>
                    <a:pt x="20193" y="13881"/>
                  </a:lnTo>
                  <a:lnTo>
                    <a:pt x="15608" y="40995"/>
                  </a:lnTo>
                  <a:lnTo>
                    <a:pt x="0" y="41008"/>
                  </a:lnTo>
                  <a:lnTo>
                    <a:pt x="25" y="54737"/>
                  </a:lnTo>
                  <a:lnTo>
                    <a:pt x="14998" y="54737"/>
                  </a:lnTo>
                  <a:lnTo>
                    <a:pt x="15087" y="115379"/>
                  </a:lnTo>
                  <a:lnTo>
                    <a:pt x="34226" y="133769"/>
                  </a:lnTo>
                  <a:lnTo>
                    <a:pt x="44805" y="133756"/>
                  </a:lnTo>
                  <a:lnTo>
                    <a:pt x="47853" y="133578"/>
                  </a:lnTo>
                  <a:lnTo>
                    <a:pt x="52539" y="132854"/>
                  </a:lnTo>
                  <a:lnTo>
                    <a:pt x="54279" y="132435"/>
                  </a:lnTo>
                  <a:lnTo>
                    <a:pt x="55410" y="131953"/>
                  </a:lnTo>
                  <a:close/>
                </a:path>
                <a:path w="609600" h="135254">
                  <a:moveTo>
                    <a:pt x="156222" y="96647"/>
                  </a:moveTo>
                  <a:lnTo>
                    <a:pt x="147396" y="53949"/>
                  </a:lnTo>
                  <a:lnTo>
                    <a:pt x="147142" y="53670"/>
                  </a:lnTo>
                  <a:lnTo>
                    <a:pt x="142455" y="48450"/>
                  </a:lnTo>
                  <a:lnTo>
                    <a:pt x="137401" y="45466"/>
                  </a:lnTo>
                  <a:lnTo>
                    <a:pt x="137401" y="93408"/>
                  </a:lnTo>
                  <a:lnTo>
                    <a:pt x="136525" y="99225"/>
                  </a:lnTo>
                  <a:lnTo>
                    <a:pt x="107873" y="120116"/>
                  </a:lnTo>
                  <a:lnTo>
                    <a:pt x="103225" y="118605"/>
                  </a:lnTo>
                  <a:lnTo>
                    <a:pt x="89535" y="79933"/>
                  </a:lnTo>
                  <a:lnTo>
                    <a:pt x="90398" y="74231"/>
                  </a:lnTo>
                  <a:lnTo>
                    <a:pt x="93941" y="64300"/>
                  </a:lnTo>
                  <a:lnTo>
                    <a:pt x="96634" y="60464"/>
                  </a:lnTo>
                  <a:lnTo>
                    <a:pt x="103809" y="55054"/>
                  </a:lnTo>
                  <a:lnTo>
                    <a:pt x="108254" y="53695"/>
                  </a:lnTo>
                  <a:lnTo>
                    <a:pt x="119354" y="53695"/>
                  </a:lnTo>
                  <a:lnTo>
                    <a:pt x="137401" y="93408"/>
                  </a:lnTo>
                  <a:lnTo>
                    <a:pt x="137401" y="45466"/>
                  </a:lnTo>
                  <a:lnTo>
                    <a:pt x="129717" y="40919"/>
                  </a:lnTo>
                  <a:lnTo>
                    <a:pt x="122199" y="39052"/>
                  </a:lnTo>
                  <a:lnTo>
                    <a:pt x="104432" y="39077"/>
                  </a:lnTo>
                  <a:lnTo>
                    <a:pt x="73444" y="67703"/>
                  </a:lnTo>
                  <a:lnTo>
                    <a:pt x="70624" y="87452"/>
                  </a:lnTo>
                  <a:lnTo>
                    <a:pt x="70967" y="94703"/>
                  </a:lnTo>
                  <a:lnTo>
                    <a:pt x="97434" y="132981"/>
                  </a:lnTo>
                  <a:lnTo>
                    <a:pt x="104952" y="134823"/>
                  </a:lnTo>
                  <a:lnTo>
                    <a:pt x="122847" y="134797"/>
                  </a:lnTo>
                  <a:lnTo>
                    <a:pt x="130644" y="132778"/>
                  </a:lnTo>
                  <a:lnTo>
                    <a:pt x="143294" y="124739"/>
                  </a:lnTo>
                  <a:lnTo>
                    <a:pt x="147256" y="120116"/>
                  </a:lnTo>
                  <a:lnTo>
                    <a:pt x="148082" y="119164"/>
                  </a:lnTo>
                  <a:lnTo>
                    <a:pt x="154597" y="104889"/>
                  </a:lnTo>
                  <a:lnTo>
                    <a:pt x="156222" y="96647"/>
                  </a:lnTo>
                  <a:close/>
                </a:path>
                <a:path w="609600" h="135254">
                  <a:moveTo>
                    <a:pt x="303733" y="132740"/>
                  </a:moveTo>
                  <a:lnTo>
                    <a:pt x="275932" y="88328"/>
                  </a:lnTo>
                  <a:lnTo>
                    <a:pt x="273596" y="84607"/>
                  </a:lnTo>
                  <a:lnTo>
                    <a:pt x="268338" y="76187"/>
                  </a:lnTo>
                  <a:lnTo>
                    <a:pt x="301637" y="40563"/>
                  </a:lnTo>
                  <a:lnTo>
                    <a:pt x="280238" y="40589"/>
                  </a:lnTo>
                  <a:lnTo>
                    <a:pt x="239560" y="84607"/>
                  </a:lnTo>
                  <a:lnTo>
                    <a:pt x="239433" y="355"/>
                  </a:lnTo>
                  <a:lnTo>
                    <a:pt x="220357" y="381"/>
                  </a:lnTo>
                  <a:lnTo>
                    <a:pt x="220548" y="132867"/>
                  </a:lnTo>
                  <a:lnTo>
                    <a:pt x="239623" y="132842"/>
                  </a:lnTo>
                  <a:lnTo>
                    <a:pt x="239585" y="105562"/>
                  </a:lnTo>
                  <a:lnTo>
                    <a:pt x="256146" y="88328"/>
                  </a:lnTo>
                  <a:lnTo>
                    <a:pt x="283933" y="132778"/>
                  </a:lnTo>
                  <a:lnTo>
                    <a:pt x="303733" y="132740"/>
                  </a:lnTo>
                  <a:close/>
                </a:path>
                <a:path w="609600" h="135254">
                  <a:moveTo>
                    <a:pt x="339940" y="132689"/>
                  </a:moveTo>
                  <a:lnTo>
                    <a:pt x="339813" y="40500"/>
                  </a:lnTo>
                  <a:lnTo>
                    <a:pt x="321437" y="40538"/>
                  </a:lnTo>
                  <a:lnTo>
                    <a:pt x="321576" y="132715"/>
                  </a:lnTo>
                  <a:lnTo>
                    <a:pt x="339940" y="132689"/>
                  </a:lnTo>
                  <a:close/>
                </a:path>
                <a:path w="609600" h="135254">
                  <a:moveTo>
                    <a:pt x="340144" y="22669"/>
                  </a:moveTo>
                  <a:lnTo>
                    <a:pt x="340106" y="3860"/>
                  </a:lnTo>
                  <a:lnTo>
                    <a:pt x="320941" y="3898"/>
                  </a:lnTo>
                  <a:lnTo>
                    <a:pt x="320967" y="22707"/>
                  </a:lnTo>
                  <a:lnTo>
                    <a:pt x="340144" y="22669"/>
                  </a:lnTo>
                  <a:close/>
                </a:path>
                <a:path w="609600" h="135254">
                  <a:moveTo>
                    <a:pt x="442264" y="70751"/>
                  </a:moveTo>
                  <a:lnTo>
                    <a:pt x="441553" y="64338"/>
                  </a:lnTo>
                  <a:lnTo>
                    <a:pt x="439508" y="58724"/>
                  </a:lnTo>
                  <a:lnTo>
                    <a:pt x="435978" y="53682"/>
                  </a:lnTo>
                  <a:lnTo>
                    <a:pt x="432777" y="49110"/>
                  </a:lnTo>
                  <a:lnTo>
                    <a:pt x="428421" y="45351"/>
                  </a:lnTo>
                  <a:lnTo>
                    <a:pt x="417715" y="39954"/>
                  </a:lnTo>
                  <a:lnTo>
                    <a:pt x="411556" y="38620"/>
                  </a:lnTo>
                  <a:lnTo>
                    <a:pt x="395630" y="38646"/>
                  </a:lnTo>
                  <a:lnTo>
                    <a:pt x="364553" y="67348"/>
                  </a:lnTo>
                  <a:lnTo>
                    <a:pt x="361708" y="86918"/>
                  </a:lnTo>
                  <a:lnTo>
                    <a:pt x="362051" y="94259"/>
                  </a:lnTo>
                  <a:lnTo>
                    <a:pt x="389026" y="132575"/>
                  </a:lnTo>
                  <a:lnTo>
                    <a:pt x="396430" y="134391"/>
                  </a:lnTo>
                  <a:lnTo>
                    <a:pt x="411581" y="134366"/>
                  </a:lnTo>
                  <a:lnTo>
                    <a:pt x="441439" y="109296"/>
                  </a:lnTo>
                  <a:lnTo>
                    <a:pt x="442150" y="103124"/>
                  </a:lnTo>
                  <a:lnTo>
                    <a:pt x="425919" y="103136"/>
                  </a:lnTo>
                  <a:lnTo>
                    <a:pt x="425450" y="105930"/>
                  </a:lnTo>
                  <a:lnTo>
                    <a:pt x="424332" y="108648"/>
                  </a:lnTo>
                  <a:lnTo>
                    <a:pt x="396963" y="120218"/>
                  </a:lnTo>
                  <a:lnTo>
                    <a:pt x="390690" y="117195"/>
                  </a:lnTo>
                  <a:lnTo>
                    <a:pt x="382003" y="105079"/>
                  </a:lnTo>
                  <a:lnTo>
                    <a:pt x="379818" y="96939"/>
                  </a:lnTo>
                  <a:lnTo>
                    <a:pt x="379806" y="86715"/>
                  </a:lnTo>
                  <a:lnTo>
                    <a:pt x="380212" y="78879"/>
                  </a:lnTo>
                  <a:lnTo>
                    <a:pt x="397370" y="53708"/>
                  </a:lnTo>
                  <a:lnTo>
                    <a:pt x="408927" y="53708"/>
                  </a:lnTo>
                  <a:lnTo>
                    <a:pt x="425691" y="70777"/>
                  </a:lnTo>
                  <a:lnTo>
                    <a:pt x="442264" y="70751"/>
                  </a:lnTo>
                  <a:close/>
                </a:path>
                <a:path w="609600" h="135254">
                  <a:moveTo>
                    <a:pt x="547573" y="132384"/>
                  </a:moveTo>
                  <a:lnTo>
                    <a:pt x="519772" y="87960"/>
                  </a:lnTo>
                  <a:lnTo>
                    <a:pt x="517436" y="84239"/>
                  </a:lnTo>
                  <a:lnTo>
                    <a:pt x="512178" y="75819"/>
                  </a:lnTo>
                  <a:lnTo>
                    <a:pt x="545477" y="40195"/>
                  </a:lnTo>
                  <a:lnTo>
                    <a:pt x="524078" y="40233"/>
                  </a:lnTo>
                  <a:lnTo>
                    <a:pt x="483400" y="84239"/>
                  </a:lnTo>
                  <a:lnTo>
                    <a:pt x="483273" y="0"/>
                  </a:lnTo>
                  <a:lnTo>
                    <a:pt x="464197" y="25"/>
                  </a:lnTo>
                  <a:lnTo>
                    <a:pt x="464388" y="132511"/>
                  </a:lnTo>
                  <a:lnTo>
                    <a:pt x="483463" y="132473"/>
                  </a:lnTo>
                  <a:lnTo>
                    <a:pt x="483425" y="105194"/>
                  </a:lnTo>
                  <a:lnTo>
                    <a:pt x="499986" y="87960"/>
                  </a:lnTo>
                  <a:lnTo>
                    <a:pt x="527773" y="132410"/>
                  </a:lnTo>
                  <a:lnTo>
                    <a:pt x="547573" y="132384"/>
                  </a:lnTo>
                  <a:close/>
                </a:path>
                <a:path w="609600" h="135254">
                  <a:moveTo>
                    <a:pt x="609130" y="93510"/>
                  </a:moveTo>
                  <a:lnTo>
                    <a:pt x="609117" y="78981"/>
                  </a:lnTo>
                  <a:lnTo>
                    <a:pt x="562927" y="79133"/>
                  </a:lnTo>
                  <a:lnTo>
                    <a:pt x="562952" y="93751"/>
                  </a:lnTo>
                  <a:lnTo>
                    <a:pt x="609130" y="935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52753" y="4313783"/>
              <a:ext cx="1927047" cy="16154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9C38-C3ED-2237-F979-95007F78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666" y="2134870"/>
            <a:ext cx="4312666" cy="584775"/>
          </a:xfrm>
        </p:spPr>
        <p:txBody>
          <a:bodyPr/>
          <a:lstStyle/>
          <a:p>
            <a:r>
              <a:rPr lang="en-US" sz="2400" b="0" u="sng" dirty="0"/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254AE-5997-C4E7-2B15-4F2438445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727" y="1322958"/>
            <a:ext cx="8416544" cy="492443"/>
          </a:xfrm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REACT.js</a:t>
            </a:r>
          </a:p>
        </p:txBody>
      </p:sp>
    </p:spTree>
    <p:extLst>
      <p:ext uri="{BB962C8B-B14F-4D97-AF65-F5344CB8AC3E}">
        <p14:creationId xmlns:p14="http://schemas.microsoft.com/office/powerpoint/2010/main" val="266375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560" y="893826"/>
            <a:ext cx="3904615" cy="3441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4300" indent="-102235">
              <a:lnSpc>
                <a:spcPct val="100000"/>
              </a:lnSpc>
              <a:spcBef>
                <a:spcPts val="105"/>
              </a:spcBef>
              <a:buChar char="•"/>
              <a:tabLst>
                <a:tab pos="114935" algn="l"/>
              </a:tabLst>
            </a:pP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develop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FFFFFF"/>
                </a:solidFill>
                <a:latin typeface="Trebuchet MS"/>
                <a:cs typeface="Trebuchet MS"/>
              </a:rPr>
              <a:t>small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applications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85" dirty="0">
                <a:solidFill>
                  <a:srgbClr val="FFFFFF"/>
                </a:solidFill>
                <a:latin typeface="Arial"/>
                <a:cs typeface="Arial"/>
              </a:rPr>
              <a:t>well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Arial"/>
                <a:cs typeface="Arial"/>
              </a:rPr>
              <a:t>big,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FFFFFF"/>
                </a:solidFill>
                <a:latin typeface="Arial"/>
                <a:cs typeface="Arial"/>
              </a:rPr>
              <a:t>complex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Arial"/>
                <a:cs typeface="Arial"/>
              </a:rPr>
              <a:t>applications.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Char char="•"/>
              <a:tabLst>
                <a:tab pos="114935" algn="l"/>
              </a:tabLst>
            </a:pP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main </a:t>
            </a: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objective 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400" spc="65" dirty="0">
                <a:solidFill>
                  <a:srgbClr val="FFFFFF"/>
                </a:solidFill>
                <a:latin typeface="Trebuchet MS"/>
                <a:cs typeface="Trebuchet MS"/>
              </a:rPr>
              <a:t>ReactJS 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develop  </a:t>
            </a:r>
            <a:r>
              <a:rPr sz="1400" spc="25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55" dirty="0">
                <a:solidFill>
                  <a:srgbClr val="FFFFFF"/>
                </a:solidFill>
                <a:latin typeface="Arial"/>
                <a:cs typeface="Arial"/>
              </a:rPr>
              <a:t>Interfaces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(UI)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9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Arial"/>
                <a:cs typeface="Arial"/>
              </a:rPr>
              <a:t>improves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Arial"/>
                <a:cs typeface="Arial"/>
              </a:rPr>
              <a:t>speed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85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1400" spc="7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apps. </a:t>
            </a:r>
            <a:r>
              <a:rPr sz="1400" spc="9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uses </a:t>
            </a:r>
            <a:r>
              <a:rPr sz="1400" spc="65" dirty="0">
                <a:solidFill>
                  <a:srgbClr val="FFFFFF"/>
                </a:solidFill>
                <a:latin typeface="Arial"/>
                <a:cs typeface="Arial"/>
              </a:rPr>
              <a:t>virtual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DOM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(JavaScript  </a:t>
            </a:r>
            <a:r>
              <a:rPr sz="1400" spc="40" dirty="0">
                <a:solidFill>
                  <a:srgbClr val="FFFFFF"/>
                </a:solidFill>
                <a:latin typeface="Arial"/>
                <a:cs typeface="Arial"/>
              </a:rPr>
              <a:t>object), </a:t>
            </a:r>
            <a:r>
              <a:rPr sz="1400" spc="5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1400" spc="35" dirty="0">
                <a:solidFill>
                  <a:srgbClr val="FFFFFF"/>
                </a:solidFill>
                <a:latin typeface="Arial"/>
                <a:cs typeface="Arial"/>
              </a:rPr>
              <a:t>improves </a:t>
            </a:r>
            <a:r>
              <a:rPr sz="1400" spc="7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400" spc="55" dirty="0">
                <a:solidFill>
                  <a:srgbClr val="FFFFFF"/>
                </a:solidFill>
                <a:latin typeface="Arial"/>
                <a:cs typeface="Arial"/>
              </a:rPr>
              <a:t>performance </a:t>
            </a:r>
            <a:r>
              <a:rPr sz="1400" spc="85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1400" spc="7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app.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400" spc="30" dirty="0">
                <a:solidFill>
                  <a:srgbClr val="FFFFFF"/>
                </a:solidFill>
                <a:latin typeface="Arial"/>
                <a:cs typeface="Arial"/>
              </a:rPr>
              <a:t>JavaScript </a:t>
            </a:r>
            <a:r>
              <a:rPr sz="1400" spc="65" dirty="0">
                <a:solidFill>
                  <a:srgbClr val="FFFFFF"/>
                </a:solidFill>
                <a:latin typeface="Arial"/>
                <a:cs typeface="Arial"/>
              </a:rPr>
              <a:t>virtual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DOM </a:t>
            </a:r>
            <a:r>
              <a:rPr sz="1400" spc="3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400" spc="75" dirty="0">
                <a:solidFill>
                  <a:srgbClr val="FFFFFF"/>
                </a:solidFill>
                <a:latin typeface="Arial"/>
                <a:cs typeface="Arial"/>
              </a:rPr>
              <a:t>faster  </a:t>
            </a:r>
            <a:r>
              <a:rPr sz="1400" spc="55" dirty="0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FFFFFF"/>
                </a:solidFill>
                <a:latin typeface="Arial"/>
                <a:cs typeface="Arial"/>
              </a:rPr>
              <a:t>regular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DOM.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Trebuchet MS"/>
              <a:buChar char="•"/>
            </a:pPr>
            <a:endParaRPr sz="1450">
              <a:latin typeface="Arial"/>
              <a:cs typeface="Arial"/>
            </a:endParaRPr>
          </a:p>
          <a:p>
            <a:pPr marL="12700" marR="266700">
              <a:lnSpc>
                <a:spcPct val="100000"/>
              </a:lnSpc>
              <a:buChar char="•"/>
              <a:tabLst>
                <a:tab pos="114935" algn="l"/>
              </a:tabLst>
            </a:pP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React,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develop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applications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Trebuchet MS"/>
                <a:cs typeface="Trebuchet MS"/>
              </a:rPr>
              <a:t>by  </a:t>
            </a:r>
            <a:r>
              <a:rPr sz="1400" spc="65" dirty="0">
                <a:solidFill>
                  <a:srgbClr val="FFFFFF"/>
                </a:solidFill>
                <a:latin typeface="Arial"/>
                <a:cs typeface="Arial"/>
              </a:rPr>
              <a:t>creating</a:t>
            </a:r>
            <a:r>
              <a:rPr sz="1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Arial"/>
                <a:cs typeface="Arial"/>
              </a:rPr>
              <a:t>reusable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Arial"/>
                <a:cs typeface="Arial"/>
              </a:rPr>
              <a:t>components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9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Arial"/>
                <a:cs typeface="Arial"/>
              </a:rPr>
              <a:t>can  </a:t>
            </a:r>
            <a:r>
              <a:rPr sz="1400" spc="75" dirty="0">
                <a:solidFill>
                  <a:srgbClr val="FFFFFF"/>
                </a:solidFill>
                <a:latin typeface="Arial"/>
                <a:cs typeface="Arial"/>
              </a:rPr>
              <a:t>think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8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Arial"/>
                <a:cs typeface="Arial"/>
              </a:rPr>
              <a:t>independent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Arial"/>
                <a:cs typeface="Arial"/>
              </a:rPr>
              <a:t>Lego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Arial"/>
                <a:cs typeface="Arial"/>
              </a:rPr>
              <a:t>blocks.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These  </a:t>
            </a:r>
            <a:r>
              <a:rPr sz="1400" spc="45" dirty="0">
                <a:solidFill>
                  <a:srgbClr val="FFFFFF"/>
                </a:solidFill>
                <a:latin typeface="Arial"/>
                <a:cs typeface="Arial"/>
              </a:rPr>
              <a:t>components </a:t>
            </a:r>
            <a:r>
              <a:rPr sz="1400" spc="3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1400" spc="45" dirty="0">
                <a:solidFill>
                  <a:srgbClr val="FFFFFF"/>
                </a:solidFill>
                <a:latin typeface="Arial"/>
                <a:cs typeface="Arial"/>
              </a:rPr>
              <a:t>individual </a:t>
            </a:r>
            <a:r>
              <a:rPr sz="1400" spc="35" dirty="0">
                <a:solidFill>
                  <a:srgbClr val="FFFFFF"/>
                </a:solidFill>
                <a:latin typeface="Arial"/>
                <a:cs typeface="Arial"/>
              </a:rPr>
              <a:t>pieces </a:t>
            </a:r>
            <a:r>
              <a:rPr sz="1400" spc="8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400" spc="70" dirty="0">
                <a:solidFill>
                  <a:srgbClr val="FFFFFF"/>
                </a:solidFill>
                <a:latin typeface="Arial"/>
                <a:cs typeface="Arial"/>
              </a:rPr>
              <a:t>final  </a:t>
            </a:r>
            <a:r>
              <a:rPr sz="1400" spc="55" dirty="0">
                <a:solidFill>
                  <a:srgbClr val="FFFFFF"/>
                </a:solidFill>
                <a:latin typeface="Arial"/>
                <a:cs typeface="Arial"/>
              </a:rPr>
              <a:t>interface,</a:t>
            </a:r>
            <a:r>
              <a:rPr sz="14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Arial"/>
                <a:cs typeface="Arial"/>
              </a:rPr>
              <a:t>which,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Arial"/>
                <a:cs typeface="Arial"/>
              </a:rPr>
              <a:t>assembled,</a:t>
            </a:r>
            <a:r>
              <a:rPr sz="1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1400" spc="50" dirty="0">
                <a:solidFill>
                  <a:srgbClr val="FFFFFF"/>
                </a:solidFill>
                <a:latin typeface="Arial"/>
                <a:cs typeface="Arial"/>
              </a:rPr>
              <a:t>application's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FFFFFF"/>
                </a:solidFill>
                <a:latin typeface="Arial"/>
                <a:cs typeface="Arial"/>
              </a:rPr>
              <a:t>entire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Arial"/>
                <a:cs typeface="Arial"/>
              </a:rPr>
              <a:t>interface.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DA2BD5-C26E-C431-549F-A6464B4C07BF}"/>
              </a:ext>
            </a:extLst>
          </p:cNvPr>
          <p:cNvSpPr txBox="1"/>
          <p:nvPr/>
        </p:nvSpPr>
        <p:spPr>
          <a:xfrm>
            <a:off x="304800" y="94149"/>
            <a:ext cx="6553200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/>
              <a:t>SOURCED CODE: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  &lt;head&gt;</a:t>
            </a:r>
          </a:p>
          <a:p>
            <a:r>
              <a:rPr lang="en-US" dirty="0"/>
              <a:t>    &lt;title&gt;</a:t>
            </a:r>
            <a:r>
              <a:rPr lang="en-US" dirty="0" err="1"/>
              <a:t>Codetown</a:t>
            </a:r>
            <a:r>
              <a:rPr lang="en-US" dirty="0"/>
              <a:t>&lt;/title&gt;</a:t>
            </a:r>
          </a:p>
          <a:p>
            <a:r>
              <a:rPr lang="en-US" dirty="0"/>
              <a:t>    &lt;style&gt;</a:t>
            </a:r>
          </a:p>
          <a:p>
            <a:r>
              <a:rPr lang="en-US" dirty="0"/>
              <a:t>body {</a:t>
            </a:r>
          </a:p>
          <a:p>
            <a:r>
              <a:rPr lang="en-US" dirty="0"/>
              <a:t>  font-family: Arial, sans-serif;</a:t>
            </a:r>
          </a:p>
          <a:p>
            <a:r>
              <a:rPr lang="en-US" dirty="0"/>
              <a:t>  font-size: 16px;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header {</a:t>
            </a:r>
          </a:p>
          <a:p>
            <a:r>
              <a:rPr lang="en-US" dirty="0"/>
              <a:t>  background-color: red;</a:t>
            </a:r>
          </a:p>
          <a:p>
            <a:r>
              <a:rPr lang="en-US" dirty="0"/>
              <a:t>  padding: 20px;</a:t>
            </a:r>
          </a:p>
          <a:p>
            <a:r>
              <a:rPr lang="en-US" dirty="0"/>
              <a:t>  </a:t>
            </a:r>
            <a:r>
              <a:rPr lang="en-US" dirty="0" err="1"/>
              <a:t>text-decoration:overlin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045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DA1CC4-745B-1101-A7AF-146B80C81123}"/>
              </a:ext>
            </a:extLst>
          </p:cNvPr>
          <p:cNvSpPr txBox="1"/>
          <p:nvPr/>
        </p:nvSpPr>
        <p:spPr>
          <a:xfrm>
            <a:off x="533400" y="590550"/>
            <a:ext cx="38100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nav a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</a:t>
            </a:r>
            <a:r>
              <a:rPr lang="en-US" sz="1600" dirty="0" err="1">
                <a:solidFill>
                  <a:schemeClr val="bg1"/>
                </a:solidFill>
              </a:rPr>
              <a:t>color:yellow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</a:t>
            </a:r>
            <a:r>
              <a:rPr lang="en-US" sz="1600" dirty="0" err="1">
                <a:solidFill>
                  <a:schemeClr val="bg1"/>
                </a:solidFill>
              </a:rPr>
              <a:t>text-decoration:bold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}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main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padding: 20px;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display: flex;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flex-wrap: wrap;</a:t>
            </a:r>
          </a:p>
          <a:p>
            <a:r>
              <a:rPr lang="en-US" sz="1600" dirty="0">
                <a:solidFill>
                  <a:schemeClr val="bg1"/>
                </a:solidFill>
              </a:rPr>
              <a:t>}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section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</a:t>
            </a:r>
            <a:r>
              <a:rPr lang="en-US" sz="1600" dirty="0" err="1">
                <a:solidFill>
                  <a:schemeClr val="bg1"/>
                </a:solidFill>
              </a:rPr>
              <a:t>background-color:pink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flex-basis: 33%;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padding: 10px;</a:t>
            </a:r>
          </a:p>
          <a:p>
            <a:r>
              <a:rPr lang="en-US" sz="16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2362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0E4C5-8E5D-55D8-6863-F6C2767CB120}"/>
              </a:ext>
            </a:extLst>
          </p:cNvPr>
          <p:cNvSpPr txBox="1"/>
          <p:nvPr/>
        </p:nvSpPr>
        <p:spPr>
          <a:xfrm>
            <a:off x="304800" y="666749"/>
            <a:ext cx="5943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nav {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  background-color:#333;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  color:#</a:t>
            </a:r>
            <a:r>
              <a:rPr lang="en-US" sz="1800" dirty="0" err="1">
                <a:solidFill>
                  <a:schemeClr val="bg1"/>
                </a:solidFill>
              </a:rPr>
              <a:t>fff</a:t>
            </a:r>
            <a:r>
              <a:rPr lang="en-US" sz="1800" dirty="0">
                <a:solidFill>
                  <a:schemeClr val="bg1"/>
                </a:solidFill>
              </a:rPr>
              <a:t>;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  padding: 10px;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}</a:t>
            </a:r>
          </a:p>
          <a:p>
            <a:pPr algn="l"/>
            <a:endParaRPr lang="en-US" sz="1800" dirty="0">
              <a:solidFill>
                <a:schemeClr val="bg1"/>
              </a:solidFill>
            </a:endParaRP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nav </a:t>
            </a:r>
            <a:r>
              <a:rPr lang="en-US" sz="1800" dirty="0" err="1">
                <a:solidFill>
                  <a:schemeClr val="bg1"/>
                </a:solidFill>
              </a:rPr>
              <a:t>ul</a:t>
            </a:r>
            <a:r>
              <a:rPr lang="en-US" sz="1800" dirty="0">
                <a:solidFill>
                  <a:schemeClr val="bg1"/>
                </a:solidFill>
              </a:rPr>
              <a:t> {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  margin: 4;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  padding: 0;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  </a:t>
            </a:r>
            <a:r>
              <a:rPr lang="en-US" sz="1800" dirty="0" err="1">
                <a:solidFill>
                  <a:schemeClr val="bg1"/>
                </a:solidFill>
              </a:rPr>
              <a:t>list-style:disc</a:t>
            </a:r>
            <a:r>
              <a:rPr lang="en-US" sz="1800" dirty="0">
                <a:solidFill>
                  <a:schemeClr val="bg1"/>
                </a:solidFill>
              </a:rPr>
              <a:t>;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  display: flex;</a:t>
            </a:r>
          </a:p>
          <a:p>
            <a:pPr algn="l"/>
            <a:r>
              <a:rPr lang="en-US" sz="1800" dirty="0"/>
              <a:t>}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nav li {</a:t>
            </a:r>
          </a:p>
          <a:p>
            <a:pPr algn="l"/>
            <a:r>
              <a:rPr lang="en-US" sz="1800" dirty="0"/>
              <a:t>  margin: 0 10px;</a:t>
            </a:r>
          </a:p>
          <a:p>
            <a:pPr algn="l"/>
            <a:r>
              <a:rPr lang="en-US" sz="1800" dirty="0"/>
              <a:t>}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62765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7502BC-917C-511E-FA81-D78C2A695FFD}"/>
              </a:ext>
            </a:extLst>
          </p:cNvPr>
          <p:cNvSpPr txBox="1"/>
          <p:nvPr/>
        </p:nvSpPr>
        <p:spPr>
          <a:xfrm>
            <a:off x="-76200" y="895350"/>
            <a:ext cx="47244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h2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margin-top: 0;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  <a:p>
            <a:r>
              <a:rPr lang="en-US" sz="1800" dirty="0">
                <a:solidFill>
                  <a:schemeClr val="bg1"/>
                </a:solidFill>
              </a:rPr>
              <a:t>h3{</a:t>
            </a:r>
          </a:p>
          <a:p>
            <a:r>
              <a:rPr lang="en-US" sz="1800" dirty="0" err="1">
                <a:solidFill>
                  <a:schemeClr val="bg1"/>
                </a:solidFill>
              </a:rPr>
              <a:t>background-color:black</a:t>
            </a:r>
            <a:r>
              <a:rPr lang="en-US" sz="1800" dirty="0">
                <a:solidFill>
                  <a:schemeClr val="bg1"/>
                </a:solidFill>
              </a:rPr>
              <a:t>;</a:t>
            </a:r>
          </a:p>
          <a:p>
            <a:r>
              <a:rPr lang="en-US" sz="1800" dirty="0" err="1">
                <a:solidFill>
                  <a:schemeClr val="bg1"/>
                </a:solidFill>
              </a:rPr>
              <a:t>color:gold</a:t>
            </a:r>
            <a:r>
              <a:rPr lang="en-US" sz="1800" dirty="0">
                <a:solidFill>
                  <a:schemeClr val="bg1"/>
                </a:solidFill>
              </a:rPr>
              <a:t>;</a:t>
            </a:r>
          </a:p>
          <a:p>
            <a:r>
              <a:rPr lang="en-US" sz="1800" dirty="0">
                <a:solidFill>
                  <a:schemeClr val="bg1"/>
                </a:solidFill>
              </a:rPr>
              <a:t>padding:60px;</a:t>
            </a:r>
          </a:p>
          <a:p>
            <a:r>
              <a:rPr lang="en-US" sz="1800" dirty="0">
                <a:solidFill>
                  <a:schemeClr val="bg1"/>
                </a:solidFill>
              </a:rPr>
              <a:t>font-size:60px;</a:t>
            </a:r>
          </a:p>
          <a:p>
            <a:r>
              <a:rPr lang="en-US" sz="1800" dirty="0" err="1">
                <a:solidFill>
                  <a:schemeClr val="bg1"/>
                </a:solidFill>
              </a:rPr>
              <a:t>font-weights:bold</a:t>
            </a:r>
            <a:r>
              <a:rPr lang="en-US" sz="1800" dirty="0">
                <a:solidFill>
                  <a:schemeClr val="bg1"/>
                </a:solidFill>
              </a:rPr>
              <a:t>;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  <a:p>
            <a:r>
              <a:rPr lang="en-US" sz="1800" dirty="0" err="1">
                <a:solidFill>
                  <a:schemeClr val="bg1"/>
                </a:solidFill>
              </a:rPr>
              <a:t>ul</a:t>
            </a:r>
            <a:r>
              <a:rPr lang="en-US" sz="1800" dirty="0">
                <a:solidFill>
                  <a:schemeClr val="bg1"/>
                </a:solidFill>
              </a:rPr>
              <a:t>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list-style: square;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padding: 0;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margin: 0;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77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1652</Words>
  <Application>Microsoft Office PowerPoint</Application>
  <PresentationFormat>On-screen Show (16:9)</PresentationFormat>
  <Paragraphs>292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EB Garamond</vt:lpstr>
      <vt:lpstr>Times New Roman</vt:lpstr>
      <vt:lpstr>Trebuchet MS</vt:lpstr>
      <vt:lpstr>Verdana</vt:lpstr>
      <vt:lpstr>Office Theme</vt:lpstr>
      <vt:lpstr>PowerPoint Presentation</vt:lpstr>
      <vt:lpstr>Website using react.js</vt:lpstr>
      <vt:lpstr>PowerPoint Presentation</vt:lpstr>
      <vt:lpstr>INTRODUCTION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</dc:creator>
  <cp:lastModifiedBy>Gokula krishnan</cp:lastModifiedBy>
  <cp:revision>3</cp:revision>
  <dcterms:created xsi:type="dcterms:W3CDTF">2023-04-06T13:09:37Z</dcterms:created>
  <dcterms:modified xsi:type="dcterms:W3CDTF">2023-04-08T06:17:56Z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2023-04-06T00:00:00Z</vt:filetime>
  </property>
</Properties>
</file>