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3881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466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876299" y="3588087"/>
            <a:ext cx="7205200" cy="2529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8</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COMMERCE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1384995"/>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324535"/>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62322"/>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232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030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2105451"/>
            <a:ext cx="7248525" cy="29362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3749041"/>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829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938992"/>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457200" y="1447800"/>
            <a:ext cx="8382000" cy="4893647"/>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755332" y="1600200"/>
            <a:ext cx="7017068" cy="4524315"/>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POCO M2 Pro</dc:creator>
  <dcterms:created xsi:type="dcterms:W3CDTF">2024-08-30T06:15:52Z</dcterms:created>
  <dcterms:modified xsi:type="dcterms:W3CDTF">2024-08-30T06:15:52Z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066d678c9b1443bfbcb2dedfe1cad55e</vt:lpwstr>
  </property>
</Properties>
</file>