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5" r:id="rId8"/>
    <p:sldId id="266" r:id="rId9"/>
    <p:sldId id="267" r:id="rId10"/>
    <p:sldId id="260" r:id="rId11"/>
    <p:sldId id="261" r:id="rId12"/>
    <p:sldId id="262" r:id="rId13"/>
  </p:sldIdLst>
  <p:sldSz cx="9144000" cy="5143500" type="screen16x9"/>
  <p:notesSz cx="9144000" cy="5143500"/>
  <p:embeddedFontLst>
    <p:embeddedFont>
      <p:font typeface="Calibri" panose="020F0502020204030204" pitchFamily="34" charset="0"/>
      <p:regular r:id="rId14"/>
      <p:bold r:id="rId15"/>
      <p:italic r:id="rId16"/>
      <p:boldItalic r:id="rId17"/>
    </p:embeddedFont>
    <p:embeddedFont>
      <p:font typeface="CFJCTS+PublicSans-Bold" panose="020B0604020202020204"/>
      <p:regular r:id="rId18"/>
    </p:embeddedFont>
    <p:embeddedFont>
      <p:font typeface="ILIIOR+EBGaramond-Bold" panose="020B0604020202020204"/>
      <p:regular r:id="rId19"/>
    </p:embeddedFont>
    <p:embeddedFont>
      <p:font typeface="Impact" panose="020B0806030902050204" pitchFamily="34" charset="0"/>
      <p:regular r:id="rId20"/>
    </p:embeddedFont>
    <p:embeddedFont>
      <p:font typeface="KQGMTU+Arial-BoldMT" panose="020B0604020202020204"/>
      <p:regular r:id="rId21"/>
    </p:embeddedFont>
    <p:embeddedFont>
      <p:font typeface="PVLNNE+ArialMT" panose="020B0604020202020204"/>
      <p:regular r:id="rId22"/>
    </p:embeddedFont>
    <p:embeddedFont>
      <p:font typeface="RMKPBC+PublicSans-BoldItalic" panose="020B0604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306" y="102"/>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9/19/2023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kulkrishnan02/NM-APEC_IT_GROUP1"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51520" y="2499742"/>
            <a:ext cx="5040560" cy="1449115"/>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MONEY TRANSFER             </a:t>
            </a:r>
          </a:p>
          <a:p>
            <a:pPr marL="0" marR="0">
              <a:lnSpc>
                <a:spcPts val="2819"/>
              </a:lnSpc>
              <a:spcBef>
                <a:spcPts val="0"/>
              </a:spcBef>
              <a:spcAft>
                <a:spcPts val="0"/>
              </a:spcAft>
            </a:pPr>
            <a:r>
              <a:rPr lang="en-US" sz="2400" b="1" dirty="0">
                <a:solidFill>
                  <a:schemeClr val="tx2"/>
                </a:solidFill>
                <a:latin typeface="Times New Roman" panose="02020603050405020304" pitchFamily="18" charset="0"/>
                <a:cs typeface="Times New Roman" panose="02020603050405020304" pitchFamily="18" charset="0"/>
              </a:rPr>
              <a:t> APPLICATION</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555776" y="1491630"/>
            <a:ext cx="4392488" cy="189924"/>
          </a:xfrm>
          <a:prstGeom prst="rect">
            <a:avLst/>
          </a:prstGeom>
        </p:spPr>
        <p:txBody>
          <a:bodyPr vert="horz" wrap="square" lIns="0" tIns="0" rIns="0" bIns="0" rtlCol="0">
            <a:spAutoFit/>
          </a:bodyPr>
          <a:lstStyle/>
          <a:p>
            <a:pPr>
              <a:lnSpc>
                <a:spcPts val="1645"/>
              </a:lnSpc>
            </a:pPr>
            <a:r>
              <a:rPr lang="en-IN" sz="1200" b="1">
                <a:solidFill>
                  <a:schemeClr val="tx2">
                    <a:lumMod val="60000"/>
                    <a:lumOff val="40000"/>
                  </a:schemeClr>
                </a:solidFill>
                <a:latin typeface="Times New Roman" panose="02020603050405020304" pitchFamily="18" charset="0"/>
                <a:cs typeface="Times New Roman" panose="02020603050405020304" pitchFamily="18" charset="0"/>
              </a:rPr>
              <a:t> </a:t>
            </a:r>
            <a:r>
              <a:rPr lang="en-IN" sz="1200" b="1">
                <a:solidFill>
                  <a:schemeClr val="tx2">
                    <a:lumMod val="60000"/>
                    <a:lumOff val="40000"/>
                  </a:schemeClr>
                </a:solidFill>
                <a:latin typeface="Times New Roman" panose="02020603050405020304" pitchFamily="18" charset="0"/>
                <a:cs typeface="Times New Roman" panose="02020603050405020304" pitchFamily="18" charset="0"/>
                <a:hlinkClick r:id="rId3"/>
              </a:rPr>
              <a:t>https://github.com/gokulkrishnan02/NM-APEC_IT_GROUP1</a:t>
            </a:r>
            <a:endParaRPr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Money Transfer Application</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2331FB0-9F29-4690-8B1C-78A4B1B0F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9005" y="-380578"/>
            <a:ext cx="3011559" cy="3075806"/>
          </a:xfrm>
          <a:prstGeom prst="rect">
            <a:avLst/>
          </a:prstGeom>
        </p:spPr>
      </p:pic>
      <p:sp>
        <p:nvSpPr>
          <p:cNvPr id="17" name="Rectangle: Rounded Corners 16">
            <a:extLst>
              <a:ext uri="{FF2B5EF4-FFF2-40B4-BE49-F238E27FC236}">
                <a16:creationId xmlns:a16="http://schemas.microsoft.com/office/drawing/2014/main"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A secure and user-friendly solution revolutionizing financial transactions. With features like instant transfers, robust security, and 24/7 accessibility, we empower users to take control of their finances conveniently and efficiently. Join us in reshaping the future of money management.</a:t>
            </a:r>
          </a:p>
        </p:txBody>
      </p:sp>
      <p:sp>
        <p:nvSpPr>
          <p:cNvPr id="19" name="Rectangle: Rounded Corners 18">
            <a:extLst>
              <a:ext uri="{FF2B5EF4-FFF2-40B4-BE49-F238E27FC236}">
                <a16:creationId xmlns:a16="http://schemas.microsoft.com/office/drawing/2014/main"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Google Pay (</a:t>
            </a:r>
            <a:r>
              <a:rPr lang="en-US" sz="1200" b="1" dirty="0" err="1">
                <a:solidFill>
                  <a:srgbClr val="002060"/>
                </a:solidFill>
                <a:latin typeface="Times New Roman" panose="02020603050405020304" pitchFamily="18" charset="0"/>
                <a:cs typeface="Times New Roman" panose="02020603050405020304" pitchFamily="18" charset="0"/>
              </a:rPr>
              <a:t>GPay</a:t>
            </a:r>
            <a:r>
              <a:rPr lang="en-US" sz="1200" b="1" dirty="0">
                <a:solidFill>
                  <a:srgbClr val="002060"/>
                </a:solidFill>
                <a:latin typeface="Times New Roman" panose="02020603050405020304" pitchFamily="18" charset="0"/>
                <a:cs typeface="Times New Roman" panose="02020603050405020304" pitchFamily="18" charset="0"/>
              </a:rPr>
              <a:t>) is a digital wallet and payment platform by Google, allowing users to send money, make purchases, and store payment information securely on their mobile devices. It offers convenience and security in managing financial transactions and is widely accepted at various merchants and online services.</a:t>
            </a:r>
          </a:p>
        </p:txBody>
      </p:sp>
      <p:sp>
        <p:nvSpPr>
          <p:cNvPr id="20" name="Oval 19">
            <a:extLst>
              <a:ext uri="{FF2B5EF4-FFF2-40B4-BE49-F238E27FC236}">
                <a16:creationId xmlns:a16="http://schemas.microsoft.com/office/drawing/2014/main" id="{5A29F9C6-A44C-4F46-B109-BC0ED33C5DD7}"/>
              </a:ext>
            </a:extLst>
          </p:cNvPr>
          <p:cNvSpPr/>
          <p:nvPr/>
        </p:nvSpPr>
        <p:spPr>
          <a:xfrm>
            <a:off x="7861928" y="2328663"/>
            <a:ext cx="1151112" cy="1175577"/>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52C2740-0586-46A0-A27D-7EFF00B84DA9}"/>
              </a:ext>
            </a:extLst>
          </p:cNvPr>
          <p:cNvSpPr/>
          <p:nvPr/>
        </p:nvSpPr>
        <p:spPr>
          <a:xfrm>
            <a:off x="70852" y="3718136"/>
            <a:ext cx="1151112" cy="1175577"/>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Paytm is an Indian digital wallet and e-commerce platform that provides a wide range of services, including mobile recharges, bill payments, online shopping, and money transfers. It's known for its widespread adoption and the convenience it offers for various financial transactions.</a:t>
            </a:r>
          </a:p>
        </p:txBody>
      </p:sp>
      <p:sp>
        <p:nvSpPr>
          <p:cNvPr id="30" name="object 3">
            <a:extLst>
              <a:ext uri="{FF2B5EF4-FFF2-40B4-BE49-F238E27FC236}">
                <a16:creationId xmlns:a16="http://schemas.microsoft.com/office/drawing/2014/main"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43F3BD-01FA-4360-884F-96662D0BE98B}"/>
              </a:ext>
            </a:extLst>
          </p:cNvPr>
          <p:cNvSpPr/>
          <p:nvPr/>
        </p:nvSpPr>
        <p:spPr>
          <a:xfrm>
            <a:off x="105156" y="225330"/>
            <a:ext cx="3170700"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414633" y="1434224"/>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 Define the application's scope, features, and target audience.</a:t>
            </a:r>
          </a:p>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Create a detailed system design, including data models, user interfaces, and architecture.</a:t>
            </a:r>
          </a:p>
        </p:txBody>
      </p:sp>
      <p:sp>
        <p:nvSpPr>
          <p:cNvPr id="17" name="Rectangle 16">
            <a:extLst>
              <a:ext uri="{FF2B5EF4-FFF2-40B4-BE49-F238E27FC236}">
                <a16:creationId xmlns:a16="http://schemas.microsoft.com/office/drawing/2014/main" id="{AC234553-5F87-4977-BABE-0EFA5CAFB967}"/>
              </a:ext>
            </a:extLst>
          </p:cNvPr>
          <p:cNvSpPr/>
          <p:nvPr/>
        </p:nvSpPr>
        <p:spPr>
          <a:xfrm>
            <a:off x="450358" y="3290296"/>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b="1"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Integrate with APIs or libraries for user interactions.</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3178555"/>
            <a:ext cx="2585205"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4. Database Setup:</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a server-side environment using Java.</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Use a framework like Spring Boot for rapid development.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user authentication, authorization, and session management.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RESTful APIs for handling money transfers, balance checking, and transaction history.</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78945" y="3561702"/>
            <a:ext cx="8578163" cy="152507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Choose a database system (e.g., MySQL, PostgreSQL) and set it up.</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database schemas and tables to store user data, account balances, and transaction records.</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database connectivity in your Java application using JDBC or an ORM (Object-Relational Mapping) framework.</a:t>
            </a:r>
          </a:p>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4057" y="3257022"/>
            <a:ext cx="1833647"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 Testing:</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Prioritize security with encryption for sensitive data (e.g., passwords, transaction details).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secure communication protocols (HTTPS).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Apply input validation to prevent common security vulnerabilities.</a:t>
            </a:r>
          </a:p>
          <a:p>
            <a:pPr marL="360000" indent="-285750" algn="just">
              <a:spcBef>
                <a:spcPts val="600"/>
              </a:spcBef>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78944" y="3729229"/>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Perform unit testing to validate individual components and functions.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Conduct integration testing to ensure seamless interactions between front-end and back-end.</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Perform user acceptance testing to verify the application's usability.</a:t>
            </a:r>
          </a:p>
          <a:p>
            <a:pPr marL="285750" indent="-285750" algn="just">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25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16088" y="972705"/>
            <a:ext cx="8667341" cy="1553521"/>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Deploy the application on a web server or cloud platform.</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16088" y="3072537"/>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Money Transfer Application developed using Full-Stack Java is a comprehensive software solution that enables users to manage financial transactions efficiently and securely. This application encompasses both front-end and back-end development, offering features such as user registration, authentication, fund transfers, balance checking, and transaction history. It leverages technologies like Java, Spring Boot, HTML, CSS, and JavaScript for seamless user experiences and robust security measures. Building such an application involves careful planning, database integration, rigorous testing, and ongoing maintenance to provide users with a reliable and convenient platform for managing their finances.</a:t>
            </a:r>
          </a:p>
        </p:txBody>
      </p:sp>
    </p:spTree>
    <p:extLst>
      <p:ext uri="{BB962C8B-B14F-4D97-AF65-F5344CB8AC3E}">
        <p14:creationId xmlns:p14="http://schemas.microsoft.com/office/powerpoint/2010/main" val="3454506677"/>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TotalTime>
  <Words>796</Words>
  <Application>Microsoft Office PowerPoint</Application>
  <PresentationFormat>On-screen Show (16:9)</PresentationFormat>
  <Paragraphs>90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KQGMTU+Arial-BoldMT</vt:lpstr>
      <vt:lpstr>CFJCTS+PublicSans-Bold</vt:lpstr>
      <vt:lpstr>Times New Roman</vt:lpstr>
      <vt:lpstr>PVLNNE+ArialMT</vt:lpstr>
      <vt:lpstr>RMKPBC+PublicSans-BoldItalic</vt:lpstr>
      <vt:lpstr>ILIIOR+EBGaramond-Bold</vt:lpstr>
      <vt:lpstr>Impact</vt:lpstr>
      <vt:lpstr>Wingdings</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naveen kumar</cp:lastModifiedBy>
  <cp:revision>29</cp:revision>
  <dcterms:modified xsi:type="dcterms:W3CDTF">2023-09-19T08:54:40Z</dcterms:modified>
</cp:coreProperties>
</file>