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07"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Active</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627533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885347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308715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397403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875494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21601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38418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946881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942356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256319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663982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869935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069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1630624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74127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108090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64288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346541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347840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1537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837215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24779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16318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255892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889420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97692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076578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93131" y="3040529"/>
            <a:ext cx="861060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P.gokul krishnan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8987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 B.COM[GENERAL]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APOLLO ARTS AND SCIENCE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396839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1524000" y="1524000"/>
            <a:ext cx="49530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Preparation: Clean and organize data, ensuring accuracy and consistency.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Apply charts and graphs (e.g., line charts, bar graphs) to visualize trends over time, such as employee performance or turnover rates.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Tables: Create pivot tables to aggregate and analyze data across different dimensions, such as department, tenure, or job role.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*Regression Analysis: Utilize regression functions to identify relationships between variables, such as the impact of training on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028616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768157" y="590790"/>
          <a:ext cx="7429500" cy="52289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0146695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143000" y="1600200"/>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conclusion of employee </a:t>
            </a:r>
            <a:r>
              <a:rPr lang="en-US" altLang="zh-CN" sz="1800" b="0" i="0" u="none" strike="noStrike" kern="1200" cap="none" spc="0" baseline="0">
                <a:solidFill>
                  <a:schemeClr val="tx1"/>
                </a:solidFill>
                <a:latin typeface="Calibri" pitchFamily="0" charset="0"/>
                <a:ea typeface="宋体" pitchFamily="0" charset="0"/>
                <a:cs typeface="Calibri" pitchFamily="0" charset="0"/>
              </a:rPr>
              <a:t>shift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627067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533368" y="3118024"/>
            <a:ext cx="9741694"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perfomance</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Analysis </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Excel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15815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881510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85800" y="1676400"/>
            <a:ext cx="678180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373905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6" name="矩形"/>
          <p:cNvSpPr>
            <a:spLocks/>
          </p:cNvSpPr>
          <p:nvPr/>
        </p:nvSpPr>
        <p:spPr>
          <a:xfrm rot="0">
            <a:off x="838200" y="2209800"/>
            <a:ext cx="5943599"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5081554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838200" y="2362200"/>
            <a:ext cx="67818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**Human Resources (HR) Managers:** They use the insights to make informed decisions about promotions, training, and development.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 Leaders and Supervisors:** They apply performance data to provide feedback, set goals, and manage team performance.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They benefit from feedback and performance evaluations that help them improve and advance in their careers.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in employee performance analysis typically include: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18608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4114800" y="3124200"/>
            <a:ext cx="426720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formating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blank values.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&amp; Chart.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289073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1905000" y="1524000"/>
            <a:ext cx="52578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set-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26 features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important ten features are,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Employment ID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0" i="0" u="none" strike="noStrike" kern="1200" cap="none" spc="0" baseline="0">
                <a:solidFill>
                  <a:schemeClr val="tx1"/>
                </a:solidFill>
                <a:latin typeface="Calibri" pitchFamily="0" charset="0"/>
                <a:ea typeface="宋体" pitchFamily="0" charset="0"/>
                <a:cs typeface="Calibri" pitchFamily="0" charset="0"/>
              </a:rPr>
              <a:t>PaymentTier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*Education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*Count of ExperienceInCurrentDomain2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0" i="0" u="none" strike="noStrike" kern="1200" cap="none" spc="0" baseline="0">
                <a:solidFill>
                  <a:schemeClr val="tx1"/>
                </a:solidFill>
                <a:latin typeface="Calibri" pitchFamily="0" charset="0"/>
                <a:ea typeface="宋体" pitchFamily="0" charset="0"/>
                <a:cs typeface="Calibri" pitchFamily="0" charset="0"/>
              </a:rPr>
              <a:t>EverBenched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0" i="0" u="none" strike="noStrike" kern="1200" cap="none" spc="0" baseline="0">
                <a:solidFill>
                  <a:schemeClr val="tx1"/>
                </a:solidFill>
                <a:latin typeface="Calibri" pitchFamily="0" charset="0"/>
                <a:ea typeface="宋体" pitchFamily="0" charset="0"/>
                <a:cs typeface="Calibri" pitchFamily="0" charset="0"/>
              </a:rPr>
              <a:t>LeaveOrNot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57333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0" i="0" u="none" strike="noStrike" kern="0" cap="none" spc="15" baseline="0">
                <a:solidFill>
                  <a:schemeClr val="tx1"/>
                </a:solidFill>
                <a:latin typeface="Trebuchet MS" pitchFamily="0" charset="0"/>
                <a:ea typeface="宋体" pitchFamily="0" charset="0"/>
                <a:cs typeface="Trebuchet MS" pitchFamily="0" charset="0"/>
              </a:rPr>
              <a:t>HE</a:t>
            </a:r>
            <a:r>
              <a:rPr lang="en-US" altLang="zh-CN" sz="4250" b="0"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0"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0"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0"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0"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0"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0"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0"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0"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0"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3581399" y="2438400"/>
            <a:ext cx="56388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Analysis</a:t>
            </a:r>
            <a:r>
              <a:rPr lang="en-US" altLang="zh-CN" sz="1800" b="1" i="0" u="none" strike="noStrike" kern="1200" cap="none" spc="0" baseline="0">
                <a:solidFill>
                  <a:schemeClr val="tx1"/>
                </a:solidFill>
                <a:latin typeface="Calibri" pitchFamily="0" charset="0"/>
                <a:ea typeface="宋体" pitchFamily="0" charset="0"/>
                <a:cs typeface="Calibri" pitchFamily="0" charset="0"/>
              </a:rPr>
              <a:t>– There are </a:t>
            </a:r>
            <a:r>
              <a:rPr lang="en-US" altLang="zh-CN" sz="1800" b="1" i="0" u="none" strike="noStrike" kern="1200" cap="none" spc="0" baseline="0">
                <a:solidFill>
                  <a:schemeClr val="tx1"/>
                </a:solidFill>
                <a:latin typeface="Calibri" pitchFamily="0" charset="0"/>
                <a:ea typeface="宋体" pitchFamily="0" charset="0"/>
                <a:cs typeface="Calibri" pitchFamily="0" charset="0"/>
              </a:rPr>
              <a:t>categoriesCount</a:t>
            </a:r>
            <a:r>
              <a:rPr lang="en-US" altLang="zh-CN" sz="1800" b="1" i="0" u="none" strike="noStrike" kern="1200" cap="none" spc="0" baseline="0">
                <a:solidFill>
                  <a:schemeClr val="tx1"/>
                </a:solidFill>
                <a:latin typeface="Calibri" pitchFamily="0" charset="0"/>
                <a:ea typeface="宋体" pitchFamily="0" charset="0"/>
                <a:cs typeface="Calibri" pitchFamily="0" charset="0"/>
              </a:rPr>
              <a:t> of </a:t>
            </a:r>
            <a:r>
              <a:rPr lang="en-US" altLang="zh-CN" sz="1800" b="1" i="0" u="none" strike="noStrike" kern="1200" cap="none" spc="0" baseline="0">
                <a:solidFill>
                  <a:schemeClr val="tx1"/>
                </a:solidFill>
                <a:latin typeface="Calibri" pitchFamily="0" charset="0"/>
                <a:ea typeface="宋体" pitchFamily="0" charset="0"/>
                <a:cs typeface="Calibri" pitchFamily="0" charset="0"/>
              </a:rPr>
              <a:t>PaymentTier</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*Education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*Count of ExperienceInCurrentDomain2</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1" i="0" u="none" strike="noStrike" kern="1200" cap="none" spc="0" baseline="0">
                <a:solidFill>
                  <a:schemeClr val="tx1"/>
                </a:solidFill>
                <a:latin typeface="Calibri" pitchFamily="0" charset="0"/>
                <a:ea typeface="宋体" pitchFamily="0" charset="0"/>
                <a:cs typeface="Calibri" pitchFamily="0" charset="0"/>
              </a:rPr>
              <a:t>EverBenched</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1" i="0" u="none" strike="noStrike" kern="1200" cap="none" spc="0" baseline="0">
                <a:solidFill>
                  <a:schemeClr val="tx1"/>
                </a:solidFill>
                <a:latin typeface="Calibri" pitchFamily="0" charset="0"/>
                <a:ea typeface="宋体" pitchFamily="0" charset="0"/>
                <a:cs typeface="Calibri" pitchFamily="0" charset="0"/>
              </a:rPr>
              <a:t>LeaveOrNot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Using Pivot table and charts is to </a:t>
            </a:r>
            <a:r>
              <a:rPr lang="en-US" altLang="zh-CN" sz="1800" b="1" i="0" u="none" strike="noStrike" kern="1200" cap="none" spc="0" baseline="0">
                <a:solidFill>
                  <a:schemeClr val="tx1"/>
                </a:solidFill>
                <a:latin typeface="Calibri" pitchFamily="0" charset="0"/>
                <a:ea typeface="宋体" pitchFamily="0" charset="0"/>
                <a:cs typeface="Calibri" pitchFamily="0" charset="0"/>
              </a:rPr>
              <a:t>analyse</a:t>
            </a:r>
            <a:r>
              <a:rPr lang="en-US" altLang="zh-CN" sz="1800" b="1" i="0" u="none" strike="noStrike" kern="1200" cap="none" spc="0" baseline="0">
                <a:solidFill>
                  <a:schemeClr val="tx1"/>
                </a:solidFill>
                <a:latin typeface="Calibri" pitchFamily="0" charset="0"/>
                <a:ea typeface="宋体" pitchFamily="0" charset="0"/>
                <a:cs typeface="Calibri" pitchFamily="0" charset="0"/>
              </a:rPr>
              <a:t> the employees performance. </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09978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20</cp:revision>
  <dcterms:created xsi:type="dcterms:W3CDTF">2024-03-29T15:07:22Z</dcterms:created>
  <dcterms:modified xsi:type="dcterms:W3CDTF">2024-09-28T23:09:12Z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