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KQGMTU+Arial-BoldMT" panose="020B0604020202020204"/>
      <p:regular r:id="rId15"/>
    </p:embeddedFont>
    <p:embeddedFont>
      <p:font typeface="Arial Rounded MT Bold" panose="020F0704030504030204" pitchFamily="34" charset="0"/>
      <p:regular r:id="rId16"/>
    </p:embeddedFont>
    <p:embeddedFont>
      <p:font typeface="Calibri" panose="020F0502020204030204" pitchFamily="34" charset="0"/>
      <p:regular r:id="rId17"/>
      <p:bold r:id="rId18"/>
      <p:italic r:id="rId19"/>
      <p:boldItalic r:id="rId20"/>
    </p:embeddedFont>
    <p:embeddedFont>
      <p:font typeface="CFJCTS+PublicSans-Bold" panose="020B0604020202020204"/>
      <p:regular r:id="rId21"/>
    </p:embeddedFont>
    <p:embeddedFont>
      <p:font typeface="PVLNNE+ArialMT" panose="020B0604020202020204"/>
      <p:regular r:id="rId22"/>
    </p:embeddedFont>
    <p:embeddedFont>
      <p:font typeface="Wingdings 2" panose="05020102010507070707" pitchFamily="18" charset="2"/>
      <p:regular r:id="rId23"/>
    </p:embeddedFont>
    <p:embeddedFont>
      <p:font typeface="Constantia" panose="02030602050306030303" pitchFamily="18" charset="0"/>
      <p:regular r:id="rId24"/>
      <p:bold r:id="rId25"/>
      <p:italic r:id="rId26"/>
      <p:boldItalic r:id="rId27"/>
    </p:embeddedFont>
    <p:embeddedFont>
      <p:font typeface="ILIIOR+EBGaramond-Bold" panose="020B0604020202020204"/>
      <p:regular r:id="rId28"/>
    </p:embeddedFont>
    <p:embeddedFont>
      <p:font typeface="RMKPBC+PublicSans-BoldItalic" panose="020B0604020202020204"/>
      <p:regular r:id="rId29"/>
    </p:embeddedFont>
    <p:embeddedFont>
      <p:font typeface="CFRUAJ+EBGaramond-Medium" panose="020B0604020202020204"/>
      <p:regular r:id="rId30"/>
    </p:embeddedFont>
    <p:embeddedFont>
      <p:font typeface="Arial Black" panose="020B0A04020102020204" pitchFamily="34" charset="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516"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10/5/2023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10/5/2023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kulkrishnanb/NM-DSCET-7-.git" TargetMode="External"/><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 </a:t>
            </a:r>
            <a:endParaRPr lang="en-IN" dirty="0"/>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smtClean="0"/>
              <a:t>‘user’, ‘project’ , ‘Contact form’ and ‘about me’ </a:t>
            </a:r>
            <a:r>
              <a:rPr lang="en-US" sz="1500" dirty="0"/>
              <a:t>are the most important classes which are related to </a:t>
            </a:r>
            <a:r>
              <a:rPr lang="en-US" sz="1500" dirty="0" smtClean="0"/>
              <a:t>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40618"/>
            <a:ext cx="8229600" cy="1268684"/>
          </a:xfrm>
        </p:spPr>
        <p:txBody>
          <a:bodyPr/>
          <a:lstStyle/>
          <a:p>
            <a:endParaRPr lang="en-IN" dirty="0"/>
          </a:p>
        </p:txBody>
      </p:sp>
      <p:sp>
        <p:nvSpPr>
          <p:cNvPr id="3" name="Text Placeholder 2"/>
          <p:cNvSpPr>
            <a:spLocks noGrp="1"/>
          </p:cNvSpPr>
          <p:nvPr>
            <p:ph type="body" idx="1"/>
          </p:nvPr>
        </p:nvSpPr>
        <p:spPr>
          <a:xfrm>
            <a:off x="457200" y="528066"/>
            <a:ext cx="8229600" cy="4215384"/>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511069"/>
            <a:ext cx="6696744" cy="4121362"/>
          </a:xfrm>
          <a:prstGeom prst="rect">
            <a:avLst/>
          </a:prstGeom>
        </p:spPr>
      </p:pic>
    </p:spTree>
    <p:extLst>
      <p:ext uri="{BB962C8B-B14F-4D97-AF65-F5344CB8AC3E}">
        <p14:creationId xmlns:p14="http://schemas.microsoft.com/office/powerpoint/2010/main"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Arial Black" panose="020B0A04020102020204" pitchFamily="34" charset="0"/>
                <a:cs typeface="RMKPBC+PublicSans-BoldItalic"/>
                <a:hlinkClick r:id="rId3"/>
              </a:rPr>
              <a:t>https://github.com/gokulkrishnanb/NM-DSCET-7-.git</a:t>
            </a:r>
            <a:endParaRPr sz="14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1086461824"/>
              </p:ext>
            </p:extLst>
          </p:nvPr>
        </p:nvGraphicFramePr>
        <p:xfrm>
          <a:off x="6875" y="2265756"/>
          <a:ext cx="4716015" cy="232221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xmlns="" val="88392167"/>
                    </a:ext>
                  </a:extLst>
                </a:gridCol>
                <a:gridCol w="1572005">
                  <a:extLst>
                    <a:ext uri="{9D8B030D-6E8A-4147-A177-3AD203B41FA5}">
                      <a16:colId xmlns:a16="http://schemas.microsoft.com/office/drawing/2014/main" xmlns="" val="1097259738"/>
                    </a:ext>
                  </a:extLst>
                </a:gridCol>
                <a:gridCol w="1572005">
                  <a:extLst>
                    <a:ext uri="{9D8B030D-6E8A-4147-A177-3AD203B41FA5}">
                      <a16:colId xmlns:a16="http://schemas.microsoft.com/office/drawing/2014/main" xmlns="" val="2014544899"/>
                    </a:ext>
                  </a:extLst>
                </a:gridCol>
              </a:tblGrid>
              <a:tr h="469416">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a16="http://schemas.microsoft.com/office/drawing/2014/main" xmlns="" val="3142620878"/>
                  </a:ext>
                </a:extLst>
              </a:tr>
              <a:tr h="463200">
                <a:tc>
                  <a:txBody>
                    <a:bodyPr/>
                    <a:lstStyle/>
                    <a:p>
                      <a:pPr algn="ctr"/>
                      <a:endParaRPr lang="en-IN" sz="1400" dirty="0"/>
                    </a:p>
                  </a:txBody>
                  <a:tcPr anchor="ctr"/>
                </a:tc>
                <a:tc>
                  <a:txBody>
                    <a:bodyPr/>
                    <a:lstStyle/>
                    <a:p>
                      <a:pPr algn="ctr"/>
                      <a:r>
                        <a:rPr lang="en-IN" sz="1400" dirty="0" err="1" smtClean="0"/>
                        <a:t>B.Gokul</a:t>
                      </a:r>
                      <a:r>
                        <a:rPr lang="en-IN" sz="1400" dirty="0" smtClean="0"/>
                        <a:t> </a:t>
                      </a:r>
                      <a:r>
                        <a:rPr lang="en-IN" sz="1400" dirty="0" err="1" smtClean="0"/>
                        <a:t>krishnan</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xmlns="" val="2106771650"/>
                  </a:ext>
                </a:extLst>
              </a:tr>
              <a:tr h="463200">
                <a:tc>
                  <a:txBody>
                    <a:bodyPr/>
                    <a:lstStyle/>
                    <a:p>
                      <a:pPr algn="ctr"/>
                      <a:endParaRPr lang="en-IN" sz="1400"/>
                    </a:p>
                  </a:txBody>
                  <a:tcPr anchor="ctr"/>
                </a:tc>
                <a:tc>
                  <a:txBody>
                    <a:bodyPr/>
                    <a:lstStyle/>
                    <a:p>
                      <a:pPr algn="ctr"/>
                      <a:r>
                        <a:rPr lang="en-IN" sz="1400" dirty="0" err="1" smtClean="0"/>
                        <a:t>S.Jayaprakash</a:t>
                      </a:r>
                      <a:r>
                        <a:rPr lang="en-IN" sz="1400" dirty="0" smtClean="0"/>
                        <a:t> </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xmlns="" val="1537241669"/>
                  </a:ext>
                </a:extLst>
              </a:tr>
              <a:tr h="463200">
                <a:tc>
                  <a:txBody>
                    <a:bodyPr/>
                    <a:lstStyle/>
                    <a:p>
                      <a:pPr algn="ctr"/>
                      <a:endParaRPr lang="en-IN" sz="1400" dirty="0"/>
                    </a:p>
                  </a:txBody>
                  <a:tcPr anchor="ctr"/>
                </a:tc>
                <a:tc>
                  <a:txBody>
                    <a:bodyPr/>
                    <a:lstStyle/>
                    <a:p>
                      <a:pPr algn="ctr"/>
                      <a:r>
                        <a:rPr lang="en-IN" sz="1400" dirty="0" err="1" smtClean="0"/>
                        <a:t>G.Hariharan</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xmlns="" val="1168585059"/>
                  </a:ext>
                </a:extLst>
              </a:tr>
              <a:tr h="463200">
                <a:tc>
                  <a:txBody>
                    <a:bodyPr/>
                    <a:lstStyle/>
                    <a:p>
                      <a:pPr algn="ctr"/>
                      <a:endParaRPr lang="en-IN" sz="1400" dirty="0"/>
                    </a:p>
                  </a:txBody>
                  <a:tcPr anchor="ctr"/>
                </a:tc>
                <a:tc>
                  <a:txBody>
                    <a:bodyPr/>
                    <a:lstStyle/>
                    <a:p>
                      <a:pPr algn="ctr"/>
                      <a:r>
                        <a:rPr lang="en-IN" sz="1400" dirty="0" err="1" smtClean="0"/>
                        <a:t>K.S.surya</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xmlns=""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p:txBody>
          <a:bodyPr>
            <a:normAutofit fontScale="55000" lnSpcReduction="20000"/>
          </a:bodyPr>
          <a:lstStyle/>
          <a:p>
            <a:pPr>
              <a:buNone/>
            </a:pPr>
            <a:r>
              <a:rPr lang="en-US" dirty="0" smtClean="0"/>
              <a:t>    </a:t>
            </a:r>
            <a:r>
              <a:rPr lang="en-US" sz="3800" dirty="0" smtClean="0"/>
              <a:t> 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62500" lnSpcReduction="20000"/>
          </a:bodyPr>
          <a:lstStyle/>
          <a:p>
            <a:pPr>
              <a:buNone/>
            </a:pPr>
            <a:r>
              <a:rPr lang="en-US" dirty="0" smtClean="0"/>
              <a:t> Entire document should be justified.</a:t>
            </a:r>
          </a:p>
          <a:p>
            <a:pPr>
              <a:buNone/>
            </a:pPr>
            <a:r>
              <a:rPr lang="en-US" dirty="0" smtClean="0"/>
              <a:t>  Convention for Main title </a:t>
            </a:r>
          </a:p>
          <a:p>
            <a:pPr>
              <a:buNone/>
            </a:pPr>
            <a:r>
              <a:rPr lang="en-US" dirty="0" smtClean="0"/>
              <a:t>      ○ Font </a:t>
            </a:r>
            <a:r>
              <a:rPr lang="en-US" dirty="0" err="1" smtClean="0"/>
              <a:t>face:Times</a:t>
            </a:r>
            <a:r>
              <a:rPr lang="en-US" dirty="0" smtClean="0"/>
              <a:t> New Roman </a:t>
            </a:r>
          </a:p>
          <a:p>
            <a:pPr>
              <a:buNone/>
            </a:pPr>
            <a:r>
              <a:rPr lang="en-US" dirty="0" smtClean="0"/>
              <a:t>      ○ Font </a:t>
            </a:r>
            <a:r>
              <a:rPr lang="en-US" dirty="0" err="1" smtClean="0"/>
              <a:t>style:Bold</a:t>
            </a:r>
            <a:endParaRPr lang="en-US" dirty="0" smtClean="0"/>
          </a:p>
          <a:p>
            <a:pPr>
              <a:buNone/>
            </a:pPr>
            <a:r>
              <a:rPr lang="en-US" dirty="0" smtClean="0"/>
              <a:t>      ○ Font Size: 14 </a:t>
            </a:r>
          </a:p>
          <a:p>
            <a:pPr>
              <a:buNone/>
            </a:pPr>
            <a:r>
              <a:rPr lang="en-US" dirty="0" smtClean="0"/>
              <a:t> Convention for Sub title </a:t>
            </a:r>
          </a:p>
          <a:p>
            <a:pPr>
              <a:buNone/>
            </a:pPr>
            <a:r>
              <a:rPr lang="en-US" dirty="0" smtClean="0"/>
              <a:t>       ○ Font </a:t>
            </a:r>
            <a:r>
              <a:rPr lang="en-US" dirty="0" err="1" smtClean="0"/>
              <a:t>face:Times</a:t>
            </a:r>
            <a:r>
              <a:rPr lang="en-US" dirty="0" smtClean="0"/>
              <a:t> New Roman</a:t>
            </a:r>
          </a:p>
          <a:p>
            <a:pPr>
              <a:buNone/>
            </a:pPr>
            <a:r>
              <a:rPr lang="en-US" dirty="0" smtClean="0"/>
              <a:t>       ○ Font </a:t>
            </a:r>
            <a:r>
              <a:rPr lang="en-US" dirty="0" err="1" smtClean="0"/>
              <a:t>style:Bold</a:t>
            </a:r>
            <a:r>
              <a:rPr lang="en-US" dirty="0" smtClean="0"/>
              <a:t> </a:t>
            </a:r>
          </a:p>
          <a:p>
            <a:pPr>
              <a:buNone/>
            </a:pPr>
            <a:r>
              <a:rPr lang="en-US" dirty="0" smtClean="0"/>
              <a:t>       ○ Font Size: 12 </a:t>
            </a:r>
          </a:p>
          <a:p>
            <a:pPr>
              <a:buNone/>
            </a:pPr>
            <a:r>
              <a:rPr lang="en-US" dirty="0" smtClean="0"/>
              <a:t> Convention for body </a:t>
            </a:r>
          </a:p>
          <a:p>
            <a:pPr>
              <a:buNone/>
            </a:pPr>
            <a:r>
              <a:rPr lang="en-US" dirty="0" smtClean="0"/>
              <a:t>       ○ Font </a:t>
            </a:r>
            <a:r>
              <a:rPr lang="en-US" dirty="0" err="1" smtClean="0"/>
              <a:t>face:Times</a:t>
            </a:r>
            <a:r>
              <a:rPr lang="en-US" dirty="0" smtClean="0"/>
              <a:t> New Roman </a:t>
            </a:r>
          </a:p>
          <a:p>
            <a:pPr>
              <a:buNone/>
            </a:pPr>
            <a:r>
              <a:rPr lang="en-US" dirty="0" smtClean="0"/>
              <a:t>       ○ Font Size: 12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smtClean="0"/>
              <a:t>      The </a:t>
            </a:r>
            <a:r>
              <a:rPr lang="en-US" dirty="0"/>
              <a:t>portfolio website should consists of our main parts such as</a:t>
            </a:r>
          </a:p>
          <a:p>
            <a:pPr marL="0" indent="0">
              <a:buNone/>
            </a:pPr>
            <a:r>
              <a:rPr lang="en-US" dirty="0"/>
              <a:t>personal information, including short cv and professional skills,</a:t>
            </a:r>
          </a:p>
          <a:p>
            <a:pPr marL="0" indent="0">
              <a:buNone/>
            </a:pPr>
            <a:r>
              <a:rPr lang="en-US" dirty="0"/>
              <a:t>portfolio showcase, and contact information including feedback</a:t>
            </a:r>
          </a:p>
          <a:p>
            <a:pPr marL="0" indent="0">
              <a:buNone/>
            </a:pPr>
            <a:r>
              <a:rPr lang="en-US" dirty="0" smtClean="0"/>
              <a:t>Form . The </a:t>
            </a:r>
            <a:r>
              <a:rPr lang="en-US" dirty="0"/>
              <a:t>Parallax effect possible can be implemented in order to</a:t>
            </a:r>
          </a:p>
          <a:p>
            <a:pPr marL="0" indent="0">
              <a:buNone/>
            </a:pPr>
            <a:r>
              <a:rPr lang="en-US" dirty="0"/>
              <a:t>bring the visual depth and dynamics to graphical objects.</a:t>
            </a:r>
          </a:p>
          <a:p>
            <a:pPr marL="0" indent="0">
              <a:buNone/>
            </a:pPr>
            <a:r>
              <a:rPr lang="en-US" dirty="0"/>
              <a:t>Parallax is a web design technique that allows components of a</a:t>
            </a:r>
          </a:p>
          <a:p>
            <a:pPr marL="0" indent="0">
              <a:buNone/>
            </a:pPr>
            <a:r>
              <a:rPr lang="en-US" dirty="0"/>
              <a:t>web page to move at varying speeds when a user scrolls. In</a:t>
            </a:r>
          </a:p>
          <a:p>
            <a:pPr marL="0" indent="0">
              <a:buNone/>
            </a:pPr>
            <a:r>
              <a:rPr lang="en-US" dirty="0"/>
              <a:t>particular, the effect is created when the background of a web</a:t>
            </a:r>
          </a:p>
          <a:p>
            <a:pPr marL="0" indent="0">
              <a:buNone/>
            </a:pPr>
            <a:r>
              <a:rPr lang="en-US" dirty="0"/>
              <a:t>page moves at a different speed from the rest of the elements</a:t>
            </a:r>
          </a:p>
          <a:p>
            <a:pPr marL="0" indent="0">
              <a:buNone/>
            </a:pPr>
            <a:r>
              <a:rPr lang="en-US" dirty="0"/>
              <a:t>when you scroll.</a:t>
            </a:r>
            <a:endParaRPr lang="en-IN" dirty="0"/>
          </a:p>
        </p:txBody>
      </p:sp>
    </p:spTree>
    <p:extLst>
      <p:ext uri="{BB962C8B-B14F-4D97-AF65-F5344CB8AC3E}">
        <p14:creationId xmlns:p14="http://schemas.microsoft.com/office/powerpoint/2010/main"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2211710"/>
            <a:ext cx="8229600" cy="2531740"/>
          </a:xfrm>
        </p:spPr>
        <p:txBody>
          <a:bodyPr/>
          <a:lstStyle/>
          <a:p>
            <a:r>
              <a:rPr lang="en-US" dirty="0"/>
              <a:t>JAVA -&gt; platform independence</a:t>
            </a:r>
          </a:p>
          <a:p>
            <a:r>
              <a:rPr lang="en-US" dirty="0"/>
              <a:t>SQL-&gt; Structured query </a:t>
            </a:r>
            <a:r>
              <a:rPr lang="en-US" dirty="0" smtClean="0"/>
              <a:t>Language</a:t>
            </a:r>
          </a:p>
          <a:p>
            <a:r>
              <a:rPr lang="en-US" dirty="0"/>
              <a:t>IDE-&gt; Integrated Development Environment</a:t>
            </a:r>
          </a:p>
          <a:p>
            <a:r>
              <a:rPr lang="en-US" dirty="0"/>
              <a:t>SRS-&gt; Software Requirement Specification</a:t>
            </a:r>
            <a:endParaRPr lang="en-IN" dirty="0"/>
          </a:p>
        </p:txBody>
      </p:sp>
    </p:spTree>
    <p:extLst>
      <p:ext uri="{BB962C8B-B14F-4D97-AF65-F5344CB8AC3E}">
        <p14:creationId xmlns:p14="http://schemas.microsoft.com/office/powerpoint/2010/main"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smtClean="0"/>
              <a:t>Books</a:t>
            </a:r>
          </a:p>
          <a:p>
            <a:pPr marL="0" indent="0">
              <a:buNone/>
            </a:pPr>
            <a:r>
              <a:rPr lang="en-US" sz="2000" dirty="0" smtClean="0"/>
              <a:t>       ○   Airey</a:t>
            </a:r>
            <a:r>
              <a:rPr lang="en-US" sz="2000" dirty="0"/>
              <a:t>, D., 2010. Logo Design Love: A Guide to Creating Iconic </a:t>
            </a:r>
            <a:r>
              <a:rPr lang="en-US" sz="2000" dirty="0" smtClean="0"/>
              <a:t>Brand Identities</a:t>
            </a:r>
          </a:p>
          <a:p>
            <a:pPr marL="0" indent="0">
              <a:buNone/>
            </a:pPr>
            <a:r>
              <a:rPr lang="en-US" sz="2000" dirty="0"/>
              <a:t> </a:t>
            </a:r>
            <a:r>
              <a:rPr lang="en-US" sz="2000" dirty="0" smtClean="0"/>
              <a:t>      ○   </a:t>
            </a:r>
            <a:r>
              <a:rPr lang="en-US" sz="2000" dirty="0"/>
              <a:t>Berkeley, CA: New </a:t>
            </a:r>
            <a:r>
              <a:rPr lang="en-US" sz="2000" dirty="0" smtClean="0"/>
              <a:t>Riders</a:t>
            </a:r>
          </a:p>
          <a:p>
            <a:pPr>
              <a:buFont typeface="Wingdings" panose="05000000000000000000" pitchFamily="2" charset="2"/>
              <a:buChar char="Ø"/>
            </a:pPr>
            <a:r>
              <a:rPr lang="en-US" sz="2000" b="1" dirty="0" smtClean="0"/>
              <a:t>Websites</a:t>
            </a:r>
          </a:p>
          <a:p>
            <a:pPr marL="0" indent="0">
              <a:buNone/>
            </a:pPr>
            <a:r>
              <a:rPr lang="en-US" sz="2000" dirty="0" smtClean="0"/>
              <a:t>       ○   </a:t>
            </a:r>
            <a:r>
              <a:rPr lang="en-US" sz="2000" dirty="0" smtClean="0">
                <a:hlinkClick r:id="rId2"/>
              </a:rPr>
              <a:t>http://www.smashingmagazine.com/2013/06/workflow-design-develop-modern-portfolio-website/</a:t>
            </a:r>
            <a:endParaRPr lang="en-US" sz="2000" dirty="0" smtClean="0"/>
          </a:p>
          <a:p>
            <a:pPr marL="0" indent="0">
              <a:buNone/>
            </a:pPr>
            <a:r>
              <a:rPr lang="en-IN" sz="2000" dirty="0" smtClean="0"/>
              <a:t>       </a:t>
            </a:r>
            <a:r>
              <a:rPr lang="en-US" sz="2000" dirty="0" smtClean="0"/>
              <a:t>○ </a:t>
            </a:r>
            <a:r>
              <a:rPr lang="en-IN" sz="2000" dirty="0" smtClean="0"/>
              <a:t>  </a:t>
            </a:r>
            <a:r>
              <a:rPr lang="en-IN" sz="2000" dirty="0">
                <a:hlinkClick r:id="rId3"/>
              </a:rPr>
              <a:t>http://</a:t>
            </a:r>
            <a:r>
              <a:rPr lang="en-IN" sz="2000" dirty="0" smtClean="0">
                <a:hlinkClick r:id="rId3"/>
              </a:rPr>
              <a:t>business.tutsplus.com/articles/the-secret-to-getting-a-lot-of-web-design-work-</a:t>
            </a:r>
            <a:r>
              <a:rPr lang="en-IN" sz="2000" dirty="0">
                <a:hlinkClick r:id="rId3"/>
              </a:rPr>
              <a:t>-fsw-390            </a:t>
            </a:r>
            <a:endParaRPr lang="en-IN" sz="2000" dirty="0"/>
          </a:p>
        </p:txBody>
      </p:sp>
    </p:spTree>
    <p:extLst>
      <p:ext uri="{BB962C8B-B14F-4D97-AF65-F5344CB8AC3E}">
        <p14:creationId xmlns:p14="http://schemas.microsoft.com/office/powerpoint/2010/main"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t>Product perspective</a:t>
            </a:r>
            <a:endParaRPr lang="en-IN" sz="2000" b="1" dirty="0"/>
          </a:p>
          <a:p>
            <a:pPr marL="0" indent="0">
              <a:buNone/>
            </a:pPr>
            <a:r>
              <a:rPr lang="en-US" sz="1800" dirty="0" smtClean="0"/>
              <a:t>   </a:t>
            </a:r>
            <a:r>
              <a:rPr lang="en-US" sz="1800" dirty="0" err="1" smtClean="0"/>
              <a:t>Usecase</a:t>
            </a:r>
            <a:r>
              <a:rPr lang="en-US" sz="1800" dirty="0" smtClean="0"/>
              <a:t> diagram of portfolio website</a:t>
            </a:r>
          </a:p>
          <a:p>
            <a:endParaRPr lang="en-IN" dirty="0"/>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Diagram of </a:t>
            </a:r>
            <a:r>
              <a:rPr lang="en-US" sz="1800" smtClean="0"/>
              <a:t>Portfolio website</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766</TotalTime>
  <Words>612</Words>
  <Application>Microsoft Office PowerPoint</Application>
  <PresentationFormat>On-screen Show (16:9)</PresentationFormat>
  <Paragraphs>73</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KQGMTU+Arial-BoldMT</vt:lpstr>
      <vt:lpstr>Arial Rounded MT Bold</vt:lpstr>
      <vt:lpstr>Calibri</vt:lpstr>
      <vt:lpstr>CFJCTS+PublicSans-Bold</vt:lpstr>
      <vt:lpstr>PVLNNE+ArialMT</vt:lpstr>
      <vt:lpstr>Wingdings 2</vt:lpstr>
      <vt:lpstr>Times New Roman</vt:lpstr>
      <vt:lpstr>Constantia</vt:lpstr>
      <vt:lpstr>ILIIOR+EBGaramond-Bold</vt:lpstr>
      <vt:lpstr>RMKPBC+PublicSans-BoldItalic</vt:lpstr>
      <vt:lpstr>CFRUAJ+EBGaramond-Medium</vt:lpstr>
      <vt:lpstr>Arial Black</vt:lpstr>
      <vt:lpstr>Wingdings</vt:lpstr>
      <vt:lpstr>Flow</vt:lpstr>
      <vt:lpstr>PowerPoint Presentation</vt:lpstr>
      <vt:lpstr>PowerPoint Presentation</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Raghul Krishna</cp:lastModifiedBy>
  <cp:revision>27</cp:revision>
  <dcterms:modified xsi:type="dcterms:W3CDTF">2023-10-05T11:52:30Z</dcterms:modified>
</cp:coreProperties>
</file>