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376EC-F02E-4C4F-97F8-520B2BFBC607}" v="11" dt="2024-03-26T15:03:48.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kumar Murugesan" userId="91b89f22-9e5e-479f-98de-af747916e751" providerId="ADAL" clId="{E24376EC-F02E-4C4F-97F8-520B2BFBC607}"/>
    <pc:docChg chg="custSel modSld">
      <pc:chgData name="Gokulkumar Murugesan" userId="91b89f22-9e5e-479f-98de-af747916e751" providerId="ADAL" clId="{E24376EC-F02E-4C4F-97F8-520B2BFBC607}" dt="2024-03-26T15:11:57.151" v="134" actId="1076"/>
      <pc:docMkLst>
        <pc:docMk/>
      </pc:docMkLst>
      <pc:sldChg chg="modSp mod">
        <pc:chgData name="Gokulkumar Murugesan" userId="91b89f22-9e5e-479f-98de-af747916e751" providerId="ADAL" clId="{E24376EC-F02E-4C4F-97F8-520B2BFBC607}" dt="2024-03-26T15:04:58.357" v="95" actId="207"/>
        <pc:sldMkLst>
          <pc:docMk/>
          <pc:sldMk cId="3039776621" sldId="259"/>
        </pc:sldMkLst>
        <pc:spChg chg="mod">
          <ac:chgData name="Gokulkumar Murugesan" userId="91b89f22-9e5e-479f-98de-af747916e751" providerId="ADAL" clId="{E24376EC-F02E-4C4F-97F8-520B2BFBC607}" dt="2024-03-26T15:04:58.357" v="95" actId="207"/>
          <ac:spMkLst>
            <pc:docMk/>
            <pc:sldMk cId="3039776621" sldId="259"/>
            <ac:spMk id="4" creationId="{07A1BA9E-D3BF-7CB0-D67B-3FE419F88FEB}"/>
          </ac:spMkLst>
        </pc:spChg>
        <pc:spChg chg="mod">
          <ac:chgData name="Gokulkumar Murugesan" userId="91b89f22-9e5e-479f-98de-af747916e751" providerId="ADAL" clId="{E24376EC-F02E-4C4F-97F8-520B2BFBC607}" dt="2024-03-25T10:33:21.082" v="1" actId="115"/>
          <ac:spMkLst>
            <pc:docMk/>
            <pc:sldMk cId="3039776621" sldId="259"/>
            <ac:spMk id="10" creationId="{47D44DB1-7A55-4429-6FDD-53CA5F776143}"/>
          </ac:spMkLst>
        </pc:spChg>
        <pc:picChg chg="mod">
          <ac:chgData name="Gokulkumar Murugesan" userId="91b89f22-9e5e-479f-98de-af747916e751" providerId="ADAL" clId="{E24376EC-F02E-4C4F-97F8-520B2BFBC607}" dt="2024-03-25T14:57:28.281" v="82" actId="14100"/>
          <ac:picMkLst>
            <pc:docMk/>
            <pc:sldMk cId="3039776621" sldId="259"/>
            <ac:picMk id="6" creationId="{34704432-EB9D-1AF6-7409-103C615067E2}"/>
          </ac:picMkLst>
        </pc:picChg>
        <pc:picChg chg="mod">
          <ac:chgData name="Gokulkumar Murugesan" userId="91b89f22-9e5e-479f-98de-af747916e751" providerId="ADAL" clId="{E24376EC-F02E-4C4F-97F8-520B2BFBC607}" dt="2024-03-26T14:58:38.976" v="84" actId="14100"/>
          <ac:picMkLst>
            <pc:docMk/>
            <pc:sldMk cId="3039776621" sldId="259"/>
            <ac:picMk id="8" creationId="{A80EBA98-26CD-6A22-6D24-6131B7038210}"/>
          </ac:picMkLst>
        </pc:picChg>
      </pc:sldChg>
      <pc:sldChg chg="modSp mod">
        <pc:chgData name="Gokulkumar Murugesan" userId="91b89f22-9e5e-479f-98de-af747916e751" providerId="ADAL" clId="{E24376EC-F02E-4C4F-97F8-520B2BFBC607}" dt="2024-03-26T15:11:34.643" v="133" actId="1076"/>
        <pc:sldMkLst>
          <pc:docMk/>
          <pc:sldMk cId="3241632597" sldId="260"/>
        </pc:sldMkLst>
        <pc:spChg chg="mod">
          <ac:chgData name="Gokulkumar Murugesan" userId="91b89f22-9e5e-479f-98de-af747916e751" providerId="ADAL" clId="{E24376EC-F02E-4C4F-97F8-520B2BFBC607}" dt="2024-03-26T15:11:34.643" v="133" actId="1076"/>
          <ac:spMkLst>
            <pc:docMk/>
            <pc:sldMk cId="3241632597" sldId="260"/>
            <ac:spMk id="2" creationId="{BA818DF9-06B3-883A-7191-986F6FE888DC}"/>
          </ac:spMkLst>
        </pc:spChg>
        <pc:spChg chg="mod">
          <ac:chgData name="Gokulkumar Murugesan" userId="91b89f22-9e5e-479f-98de-af747916e751" providerId="ADAL" clId="{E24376EC-F02E-4C4F-97F8-520B2BFBC607}" dt="2024-03-26T15:11:28.251" v="132" actId="20577"/>
          <ac:spMkLst>
            <pc:docMk/>
            <pc:sldMk cId="3241632597" sldId="260"/>
            <ac:spMk id="4" creationId="{07A1BA9E-D3BF-7CB0-D67B-3FE419F88FEB}"/>
          </ac:spMkLst>
        </pc:spChg>
      </pc:sldChg>
      <pc:sldChg chg="addSp delSp modSp mod">
        <pc:chgData name="Gokulkumar Murugesan" userId="91b89f22-9e5e-479f-98de-af747916e751" providerId="ADAL" clId="{E24376EC-F02E-4C4F-97F8-520B2BFBC607}" dt="2024-03-26T15:11:18.010" v="130" actId="1076"/>
        <pc:sldMkLst>
          <pc:docMk/>
          <pc:sldMk cId="3677163240" sldId="261"/>
        </pc:sldMkLst>
        <pc:spChg chg="mod">
          <ac:chgData name="Gokulkumar Murugesan" userId="91b89f22-9e5e-479f-98de-af747916e751" providerId="ADAL" clId="{E24376EC-F02E-4C4F-97F8-520B2BFBC607}" dt="2024-03-26T15:11:18.010" v="130" actId="1076"/>
          <ac:spMkLst>
            <pc:docMk/>
            <pc:sldMk cId="3677163240" sldId="261"/>
            <ac:spMk id="2" creationId="{BA818DF9-06B3-883A-7191-986F6FE888DC}"/>
          </ac:spMkLst>
        </pc:spChg>
        <pc:spChg chg="add del mod">
          <ac:chgData name="Gokulkumar Murugesan" userId="91b89f22-9e5e-479f-98de-af747916e751" providerId="ADAL" clId="{E24376EC-F02E-4C4F-97F8-520B2BFBC607}" dt="2024-03-25T14:50:48.744" v="6" actId="478"/>
          <ac:spMkLst>
            <pc:docMk/>
            <pc:sldMk cId="3677163240" sldId="261"/>
            <ac:spMk id="3" creationId="{5A9DB8B8-3E56-1D68-9602-0E3CA4EB6547}"/>
          </ac:spMkLst>
        </pc:spChg>
        <pc:spChg chg="mod">
          <ac:chgData name="Gokulkumar Murugesan" userId="91b89f22-9e5e-479f-98de-af747916e751" providerId="ADAL" clId="{E24376EC-F02E-4C4F-97F8-520B2BFBC607}" dt="2024-03-26T15:11:01.448" v="129" actId="1076"/>
          <ac:spMkLst>
            <pc:docMk/>
            <pc:sldMk cId="3677163240" sldId="261"/>
            <ac:spMk id="4" creationId="{07A1BA9E-D3BF-7CB0-D67B-3FE419F88FEB}"/>
          </ac:spMkLst>
        </pc:spChg>
        <pc:spChg chg="add mod">
          <ac:chgData name="Gokulkumar Murugesan" userId="91b89f22-9e5e-479f-98de-af747916e751" providerId="ADAL" clId="{E24376EC-F02E-4C4F-97F8-520B2BFBC607}" dt="2024-03-25T14:55:28.808" v="63" actId="1076"/>
          <ac:spMkLst>
            <pc:docMk/>
            <pc:sldMk cId="3677163240" sldId="261"/>
            <ac:spMk id="5" creationId="{6A914CBE-837E-DC34-C95A-63217C52CDDA}"/>
          </ac:spMkLst>
        </pc:spChg>
        <pc:spChg chg="add mod">
          <ac:chgData name="Gokulkumar Murugesan" userId="91b89f22-9e5e-479f-98de-af747916e751" providerId="ADAL" clId="{E24376EC-F02E-4C4F-97F8-520B2BFBC607}" dt="2024-03-25T14:56:32.008" v="77" actId="1076"/>
          <ac:spMkLst>
            <pc:docMk/>
            <pc:sldMk cId="3677163240" sldId="261"/>
            <ac:spMk id="6" creationId="{2A8C7D09-925C-DC4F-F69E-8DB9D751D605}"/>
          </ac:spMkLst>
        </pc:spChg>
        <pc:spChg chg="mod">
          <ac:chgData name="Gokulkumar Murugesan" userId="91b89f22-9e5e-479f-98de-af747916e751" providerId="ADAL" clId="{E24376EC-F02E-4C4F-97F8-520B2BFBC607}" dt="2024-03-25T14:53:57.652" v="48" actId="1076"/>
          <ac:spMkLst>
            <pc:docMk/>
            <pc:sldMk cId="3677163240" sldId="261"/>
            <ac:spMk id="13" creationId="{7D998B1F-9058-C26C-7560-83BE2DFAB93C}"/>
          </ac:spMkLst>
        </pc:spChg>
        <pc:spChg chg="mod">
          <ac:chgData name="Gokulkumar Murugesan" userId="91b89f22-9e5e-479f-98de-af747916e751" providerId="ADAL" clId="{E24376EC-F02E-4C4F-97F8-520B2BFBC607}" dt="2024-03-25T14:52:37.164" v="27" actId="1076"/>
          <ac:spMkLst>
            <pc:docMk/>
            <pc:sldMk cId="3677163240" sldId="261"/>
            <ac:spMk id="17" creationId="{7F93DB65-09CA-5B82-1E01-0993E7E23CCA}"/>
          </ac:spMkLst>
        </pc:spChg>
        <pc:spChg chg="del mod">
          <ac:chgData name="Gokulkumar Murugesan" userId="91b89f22-9e5e-479f-98de-af747916e751" providerId="ADAL" clId="{E24376EC-F02E-4C4F-97F8-520B2BFBC607}" dt="2024-03-25T14:52:01.074" v="24"/>
          <ac:spMkLst>
            <pc:docMk/>
            <pc:sldMk cId="3677163240" sldId="261"/>
            <ac:spMk id="19" creationId="{8E890A3F-F886-F946-BF95-77B52CB1634D}"/>
          </ac:spMkLst>
        </pc:spChg>
        <pc:spChg chg="del mod">
          <ac:chgData name="Gokulkumar Murugesan" userId="91b89f22-9e5e-479f-98de-af747916e751" providerId="ADAL" clId="{E24376EC-F02E-4C4F-97F8-520B2BFBC607}" dt="2024-03-25T14:52:01.074" v="22" actId="478"/>
          <ac:spMkLst>
            <pc:docMk/>
            <pc:sldMk cId="3677163240" sldId="261"/>
            <ac:spMk id="20" creationId="{58131D61-18D0-1E9B-E792-89537FAB7A63}"/>
          </ac:spMkLst>
        </pc:spChg>
        <pc:spChg chg="mod">
          <ac:chgData name="Gokulkumar Murugesan" userId="91b89f22-9e5e-479f-98de-af747916e751" providerId="ADAL" clId="{E24376EC-F02E-4C4F-97F8-520B2BFBC607}" dt="2024-03-25T14:52:21.864" v="25" actId="1076"/>
          <ac:spMkLst>
            <pc:docMk/>
            <pc:sldMk cId="3677163240" sldId="261"/>
            <ac:spMk id="21" creationId="{09192C5A-05EA-B044-3195-8A18CE442F31}"/>
          </ac:spMkLst>
        </pc:spChg>
        <pc:spChg chg="mod">
          <ac:chgData name="Gokulkumar Murugesan" userId="91b89f22-9e5e-479f-98de-af747916e751" providerId="ADAL" clId="{E24376EC-F02E-4C4F-97F8-520B2BFBC607}" dt="2024-03-25T14:52:29.994" v="26" actId="1076"/>
          <ac:spMkLst>
            <pc:docMk/>
            <pc:sldMk cId="3677163240" sldId="261"/>
            <ac:spMk id="22" creationId="{AB47D825-A1F9-4486-63E1-354699976C78}"/>
          </ac:spMkLst>
        </pc:spChg>
        <pc:spChg chg="del">
          <ac:chgData name="Gokulkumar Murugesan" userId="91b89f22-9e5e-479f-98de-af747916e751" providerId="ADAL" clId="{E24376EC-F02E-4C4F-97F8-520B2BFBC607}" dt="2024-03-25T14:51:46.120" v="15" actId="478"/>
          <ac:spMkLst>
            <pc:docMk/>
            <pc:sldMk cId="3677163240" sldId="261"/>
            <ac:spMk id="23" creationId="{14E38CED-AD21-FEF9-727A-42DA3EFE5EA1}"/>
          </ac:spMkLst>
        </pc:spChg>
        <pc:spChg chg="del">
          <ac:chgData name="Gokulkumar Murugesan" userId="91b89f22-9e5e-479f-98de-af747916e751" providerId="ADAL" clId="{E24376EC-F02E-4C4F-97F8-520B2BFBC607}" dt="2024-03-25T14:51:31.768" v="12" actId="478"/>
          <ac:spMkLst>
            <pc:docMk/>
            <pc:sldMk cId="3677163240" sldId="261"/>
            <ac:spMk id="24" creationId="{5F7D4D07-1BDD-1643-BD50-DABCE55E9DD5}"/>
          </ac:spMkLst>
        </pc:spChg>
        <pc:spChg chg="mod">
          <ac:chgData name="Gokulkumar Murugesan" userId="91b89f22-9e5e-479f-98de-af747916e751" providerId="ADAL" clId="{E24376EC-F02E-4C4F-97F8-520B2BFBC607}" dt="2024-03-25T14:49:44.135" v="2" actId="1076"/>
          <ac:spMkLst>
            <pc:docMk/>
            <pc:sldMk cId="3677163240" sldId="261"/>
            <ac:spMk id="25" creationId="{FABBE3E7-7450-BE0A-09BC-FEFA015DACBA}"/>
          </ac:spMkLst>
        </pc:spChg>
        <pc:spChg chg="del mod">
          <ac:chgData name="Gokulkumar Murugesan" userId="91b89f22-9e5e-479f-98de-af747916e751" providerId="ADAL" clId="{E24376EC-F02E-4C4F-97F8-520B2BFBC607}" dt="2024-03-25T14:51:31.775" v="14"/>
          <ac:spMkLst>
            <pc:docMk/>
            <pc:sldMk cId="3677163240" sldId="261"/>
            <ac:spMk id="26" creationId="{32F7E859-0683-6795-4AE0-177783F043D9}"/>
          </ac:spMkLst>
        </pc:spChg>
        <pc:spChg chg="mod">
          <ac:chgData name="Gokulkumar Murugesan" userId="91b89f22-9e5e-479f-98de-af747916e751" providerId="ADAL" clId="{E24376EC-F02E-4C4F-97F8-520B2BFBC607}" dt="2024-03-25T14:51:11.028" v="11" actId="1076"/>
          <ac:spMkLst>
            <pc:docMk/>
            <pc:sldMk cId="3677163240" sldId="261"/>
            <ac:spMk id="31" creationId="{BCF34838-FC16-B9A6-075C-3B22CECF9F94}"/>
          </ac:spMkLst>
        </pc:spChg>
        <pc:picChg chg="mod">
          <ac:chgData name="Gokulkumar Murugesan" userId="91b89f22-9e5e-479f-98de-af747916e751" providerId="ADAL" clId="{E24376EC-F02E-4C4F-97F8-520B2BFBC607}" dt="2024-03-25T14:50:07.036" v="3" actId="1076"/>
          <ac:picMkLst>
            <pc:docMk/>
            <pc:sldMk cId="3677163240" sldId="261"/>
            <ac:picMk id="8" creationId="{A80EBA98-26CD-6A22-6D24-6131B7038210}"/>
          </ac:picMkLst>
        </pc:picChg>
      </pc:sldChg>
      <pc:sldChg chg="modSp mod">
        <pc:chgData name="Gokulkumar Murugesan" userId="91b89f22-9e5e-479f-98de-af747916e751" providerId="ADAL" clId="{E24376EC-F02E-4C4F-97F8-520B2BFBC607}" dt="2024-03-26T15:10:39.052" v="126" actId="1076"/>
        <pc:sldMkLst>
          <pc:docMk/>
          <pc:sldMk cId="369078755" sldId="262"/>
        </pc:sldMkLst>
        <pc:spChg chg="mod">
          <ac:chgData name="Gokulkumar Murugesan" userId="91b89f22-9e5e-479f-98de-af747916e751" providerId="ADAL" clId="{E24376EC-F02E-4C4F-97F8-520B2BFBC607}" dt="2024-03-26T15:10:39.052" v="126" actId="1076"/>
          <ac:spMkLst>
            <pc:docMk/>
            <pc:sldMk cId="369078755" sldId="262"/>
            <ac:spMk id="2" creationId="{BA818DF9-06B3-883A-7191-986F6FE888DC}"/>
          </ac:spMkLst>
        </pc:spChg>
        <pc:spChg chg="mod">
          <ac:chgData name="Gokulkumar Murugesan" userId="91b89f22-9e5e-479f-98de-af747916e751" providerId="ADAL" clId="{E24376EC-F02E-4C4F-97F8-520B2BFBC607}" dt="2024-03-26T15:10:30.517" v="125" actId="20577"/>
          <ac:spMkLst>
            <pc:docMk/>
            <pc:sldMk cId="369078755" sldId="262"/>
            <ac:spMk id="4" creationId="{07A1BA9E-D3BF-7CB0-D67B-3FE419F88FEB}"/>
          </ac:spMkLst>
        </pc:spChg>
      </pc:sldChg>
      <pc:sldChg chg="modSp mod">
        <pc:chgData name="Gokulkumar Murugesan" userId="91b89f22-9e5e-479f-98de-af747916e751" providerId="ADAL" clId="{E24376EC-F02E-4C4F-97F8-520B2BFBC607}" dt="2024-03-26T15:11:57.151" v="134" actId="1076"/>
        <pc:sldMkLst>
          <pc:docMk/>
          <pc:sldMk cId="2317270951" sldId="263"/>
        </pc:sldMkLst>
        <pc:spChg chg="mod">
          <ac:chgData name="Gokulkumar Murugesan" userId="91b89f22-9e5e-479f-98de-af747916e751" providerId="ADAL" clId="{E24376EC-F02E-4C4F-97F8-520B2BFBC607}" dt="2024-03-26T15:11:57.151" v="134" actId="1076"/>
          <ac:spMkLst>
            <pc:docMk/>
            <pc:sldMk cId="2317270951" sldId="263"/>
            <ac:spMk id="2" creationId="{BA818DF9-06B3-883A-7191-986F6FE888DC}"/>
          </ac:spMkLst>
        </pc:spChg>
        <pc:spChg chg="mod">
          <ac:chgData name="Gokulkumar Murugesan" userId="91b89f22-9e5e-479f-98de-af747916e751" providerId="ADAL" clId="{E24376EC-F02E-4C4F-97F8-520B2BFBC607}" dt="2024-03-26T15:10:01.440" v="115" actId="20577"/>
          <ac:spMkLst>
            <pc:docMk/>
            <pc:sldMk cId="2317270951" sldId="263"/>
            <ac:spMk id="4" creationId="{07A1BA9E-D3BF-7CB0-D67B-3FE419F88FEB}"/>
          </ac:spMkLst>
        </pc:spChg>
      </pc:sldChg>
      <pc:sldChg chg="modSp mod">
        <pc:chgData name="Gokulkumar Murugesan" userId="91b89f22-9e5e-479f-98de-af747916e751" providerId="ADAL" clId="{E24376EC-F02E-4C4F-97F8-520B2BFBC607}" dt="2024-03-26T15:09:02.259" v="110" actId="1076"/>
        <pc:sldMkLst>
          <pc:docMk/>
          <pc:sldMk cId="1430568196" sldId="264"/>
        </pc:sldMkLst>
        <pc:spChg chg="mod">
          <ac:chgData name="Gokulkumar Murugesan" userId="91b89f22-9e5e-479f-98de-af747916e751" providerId="ADAL" clId="{E24376EC-F02E-4C4F-97F8-520B2BFBC607}" dt="2024-03-26T15:09:02.259" v="110" actId="1076"/>
          <ac:spMkLst>
            <pc:docMk/>
            <pc:sldMk cId="1430568196" sldId="264"/>
            <ac:spMk id="2" creationId="{BA818DF9-06B3-883A-7191-986F6FE888DC}"/>
          </ac:spMkLst>
        </pc:spChg>
        <pc:spChg chg="mod">
          <ac:chgData name="Gokulkumar Murugesan" userId="91b89f22-9e5e-479f-98de-af747916e751" providerId="ADAL" clId="{E24376EC-F02E-4C4F-97F8-520B2BFBC607}" dt="2024-03-26T15:08:45.595" v="109" actId="20577"/>
          <ac:spMkLst>
            <pc:docMk/>
            <pc:sldMk cId="1430568196" sldId="264"/>
            <ac:spMk id="4" creationId="{07A1BA9E-D3BF-7CB0-D67B-3FE419F88FEB}"/>
          </ac:spMkLst>
        </pc:spChg>
      </pc:sldChg>
      <pc:sldChg chg="modSp mod">
        <pc:chgData name="Gokulkumar Murugesan" userId="91b89f22-9e5e-479f-98de-af747916e751" providerId="ADAL" clId="{E24376EC-F02E-4C4F-97F8-520B2BFBC607}" dt="2024-03-26T15:09:10.747" v="111" actId="1076"/>
        <pc:sldMkLst>
          <pc:docMk/>
          <pc:sldMk cId="1356432037" sldId="265"/>
        </pc:sldMkLst>
        <pc:spChg chg="mod">
          <ac:chgData name="Gokulkumar Murugesan" userId="91b89f22-9e5e-479f-98de-af747916e751" providerId="ADAL" clId="{E24376EC-F02E-4C4F-97F8-520B2BFBC607}" dt="2024-03-26T15:09:10.747" v="111" actId="1076"/>
          <ac:spMkLst>
            <pc:docMk/>
            <pc:sldMk cId="1356432037" sldId="265"/>
            <ac:spMk id="2" creationId="{BA818DF9-06B3-883A-7191-986F6FE888DC}"/>
          </ac:spMkLst>
        </pc:spChg>
        <pc:spChg chg="mod">
          <ac:chgData name="Gokulkumar Murugesan" userId="91b89f22-9e5e-479f-98de-af747916e751" providerId="ADAL" clId="{E24376EC-F02E-4C4F-97F8-520B2BFBC607}" dt="2024-03-26T15:08:29.336" v="105" actId="20577"/>
          <ac:spMkLst>
            <pc:docMk/>
            <pc:sldMk cId="1356432037" sldId="265"/>
            <ac:spMk id="4" creationId="{07A1BA9E-D3BF-7CB0-D67B-3FE419F88FE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08BD9-D202-4AE4-A156-BF475D90CF0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138574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08BD9-D202-4AE4-A156-BF475D90CF0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173722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08BD9-D202-4AE4-A156-BF475D90CF0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3760397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08BD9-D202-4AE4-A156-BF475D90CF0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3D7F2-E8C0-40D6-B4F6-E084DE810B4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1672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08BD9-D202-4AE4-A156-BF475D90CF0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1897882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F08BD9-D202-4AE4-A156-BF475D90CF07}"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3728892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F08BD9-D202-4AE4-A156-BF475D90CF07}"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2823321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08BD9-D202-4AE4-A156-BF475D90CF0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2971124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08BD9-D202-4AE4-A156-BF475D90CF0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283873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08BD9-D202-4AE4-A156-BF475D90CF0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36343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08BD9-D202-4AE4-A156-BF475D90CF0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107462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08BD9-D202-4AE4-A156-BF475D90CF0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368076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08BD9-D202-4AE4-A156-BF475D90CF07}"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283361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08BD9-D202-4AE4-A156-BF475D90CF07}"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67643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AF08BD9-D202-4AE4-A156-BF475D90CF07}"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425113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08BD9-D202-4AE4-A156-BF475D90CF0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241364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08BD9-D202-4AE4-A156-BF475D90CF0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3D7F2-E8C0-40D6-B4F6-E084DE810B4E}" type="slidenum">
              <a:rPr lang="en-US" smtClean="0"/>
              <a:t>‹#›</a:t>
            </a:fld>
            <a:endParaRPr lang="en-US"/>
          </a:p>
        </p:txBody>
      </p:sp>
    </p:spTree>
    <p:extLst>
      <p:ext uri="{BB962C8B-B14F-4D97-AF65-F5344CB8AC3E}">
        <p14:creationId xmlns:p14="http://schemas.microsoft.com/office/powerpoint/2010/main" val="280060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AF08BD9-D202-4AE4-A156-BF475D90CF07}" type="datetimeFigureOut">
              <a:rPr lang="en-US" smtClean="0"/>
              <a:t>3/26/2024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CE3D7F2-E8C0-40D6-B4F6-E084DE810B4E}" type="slidenum">
              <a:rPr lang="en-US" smtClean="0"/>
              <a:t>‹#›</a:t>
            </a:fld>
            <a:endParaRPr lang="en-US"/>
          </a:p>
        </p:txBody>
      </p:sp>
    </p:spTree>
    <p:extLst>
      <p:ext uri="{BB962C8B-B14F-4D97-AF65-F5344CB8AC3E}">
        <p14:creationId xmlns:p14="http://schemas.microsoft.com/office/powerpoint/2010/main" val="10136143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hyperlink" Target="https://www.syncfusion.com/" TargetMode="External"/><Relationship Id="rId4" Type="http://schemas.openxmlformats.org/officeDocument/2006/relationships/hyperlink" Target="https://www.syncfusion.com/document-processing/excel-framework/blazor/excel-librar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yncfusion.com/document-processing/excel-framework/blazor/excel-library" TargetMode="External"/><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yncfusion.com/document-processing/excel-framework/blazor/excel-library" TargetMode="External"/><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yncfusion.com/document-processing/excel-framework/blazor/excel-library" TargetMode="External"/><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yncfusion.com/document-processing/excel-framework/blazor/excel-library" TargetMode="External"/><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yncfusion.com/document-processing/excel-framework/blazor/excel-library" TargetMode="External"/><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syncfusion.com/document-processing/excel-framework/blazor/excel-library" TargetMode="External"/><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3E0E-BEA5-EA09-20A8-04DABFDFDC59}"/>
              </a:ext>
            </a:extLst>
          </p:cNvPr>
          <p:cNvSpPr>
            <a:spLocks noGrp="1"/>
          </p:cNvSpPr>
          <p:nvPr>
            <p:ph type="ctrTitle"/>
          </p:nvPr>
        </p:nvSpPr>
        <p:spPr/>
        <p:txBody>
          <a:bodyPr/>
          <a:lstStyle/>
          <a:p>
            <a:r>
              <a:rPr lang="en-US" dirty="0"/>
              <a:t>Most popular components in </a:t>
            </a:r>
            <a:r>
              <a:rPr lang="en-US" dirty="0" err="1"/>
              <a:t>syncfusion</a:t>
            </a:r>
            <a:r>
              <a:rPr lang="en-US" dirty="0"/>
              <a:t> </a:t>
            </a:r>
          </a:p>
        </p:txBody>
      </p:sp>
      <p:sp>
        <p:nvSpPr>
          <p:cNvPr id="3" name="Subtitle 2">
            <a:extLst>
              <a:ext uri="{FF2B5EF4-FFF2-40B4-BE49-F238E27FC236}">
                <a16:creationId xmlns:a16="http://schemas.microsoft.com/office/drawing/2014/main" id="{40E7B848-ADF8-A0C3-ED9D-BB58A82F3C0A}"/>
              </a:ext>
            </a:extLst>
          </p:cNvPr>
          <p:cNvSpPr>
            <a:spLocks noGrp="1"/>
          </p:cNvSpPr>
          <p:nvPr>
            <p:ph type="subTitle" idx="1"/>
          </p:nvPr>
        </p:nvSpPr>
        <p:spPr>
          <a:xfrm>
            <a:off x="5770880" y="3886200"/>
            <a:ext cx="4670108" cy="1371599"/>
          </a:xfrm>
        </p:spPr>
        <p:txBody>
          <a:bodyPr/>
          <a:lstStyle/>
          <a:p>
            <a:r>
              <a:rPr lang="en-US" dirty="0"/>
              <a:t>GOKULKUMAR </a:t>
            </a:r>
            <a:r>
              <a:rPr lang="en-US" dirty="0" err="1"/>
              <a:t>murugesan</a:t>
            </a:r>
            <a:endParaRPr lang="en-US" dirty="0"/>
          </a:p>
        </p:txBody>
      </p:sp>
    </p:spTree>
    <p:extLst>
      <p:ext uri="{BB962C8B-B14F-4D97-AF65-F5344CB8AC3E}">
        <p14:creationId xmlns:p14="http://schemas.microsoft.com/office/powerpoint/2010/main" val="227641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3316-13C8-10F1-3F38-764A71F93D3C}"/>
              </a:ext>
            </a:extLst>
          </p:cNvPr>
          <p:cNvSpPr>
            <a:spLocks noGrp="1"/>
          </p:cNvSpPr>
          <p:nvPr>
            <p:ph type="title"/>
          </p:nvPr>
        </p:nvSpPr>
        <p:spPr/>
        <p:txBody>
          <a:bodyPr/>
          <a:lstStyle/>
          <a:p>
            <a:r>
              <a:rPr lang="en-US" dirty="0"/>
              <a:t>POPULAR COMPONENTS</a:t>
            </a:r>
          </a:p>
        </p:txBody>
      </p:sp>
      <p:sp>
        <p:nvSpPr>
          <p:cNvPr id="3" name="Content Placeholder 2">
            <a:extLst>
              <a:ext uri="{FF2B5EF4-FFF2-40B4-BE49-F238E27FC236}">
                <a16:creationId xmlns:a16="http://schemas.microsoft.com/office/drawing/2014/main" id="{B775AD18-531F-2086-7DA5-57E846F79F33}"/>
              </a:ext>
            </a:extLst>
          </p:cNvPr>
          <p:cNvSpPr>
            <a:spLocks noGrp="1"/>
          </p:cNvSpPr>
          <p:nvPr>
            <p:ph sz="quarter" idx="13"/>
          </p:nvPr>
        </p:nvSpPr>
        <p:spPr/>
        <p:txBody>
          <a:bodyPr/>
          <a:lstStyle/>
          <a:p>
            <a:pPr>
              <a:buFont typeface="Wingdings" panose="05000000000000000000" pitchFamily="2" charset="2"/>
              <a:buChar char="Ø"/>
            </a:pPr>
            <a:r>
              <a:rPr lang="en-US" cap="none" dirty="0">
                <a:latin typeface="Calibri" panose="020F0502020204030204" pitchFamily="34" charset="0"/>
                <a:ea typeface="Calibri" panose="020F0502020204030204" pitchFamily="34" charset="0"/>
                <a:cs typeface="Calibri" panose="020F0502020204030204" pitchFamily="34" charset="0"/>
              </a:rPr>
              <a:t>Data Grid</a:t>
            </a:r>
          </a:p>
          <a:p>
            <a:pPr>
              <a:buFont typeface="Wingdings" panose="05000000000000000000" pitchFamily="2" charset="2"/>
              <a:buChar char="Ø"/>
            </a:pPr>
            <a:r>
              <a:rPr lang="en-US" cap="none" dirty="0">
                <a:latin typeface="Calibri" panose="020F0502020204030204" pitchFamily="34" charset="0"/>
                <a:ea typeface="Calibri" panose="020F0502020204030204" pitchFamily="34" charset="0"/>
                <a:cs typeface="Calibri" panose="020F0502020204030204" pitchFamily="34" charset="0"/>
              </a:rPr>
              <a:t>Charts</a:t>
            </a:r>
          </a:p>
          <a:p>
            <a:pPr>
              <a:buFont typeface="Wingdings" panose="05000000000000000000" pitchFamily="2" charset="2"/>
              <a:buChar char="Ø"/>
            </a:pPr>
            <a:r>
              <a:rPr lang="en-US" cap="none" dirty="0">
                <a:latin typeface="Calibri" panose="020F0502020204030204" pitchFamily="34" charset="0"/>
                <a:ea typeface="Calibri" panose="020F0502020204030204" pitchFamily="34" charset="0"/>
                <a:cs typeface="Calibri" panose="020F0502020204030204" pitchFamily="34" charset="0"/>
              </a:rPr>
              <a:t>List View</a:t>
            </a:r>
          </a:p>
          <a:p>
            <a:pPr>
              <a:buFont typeface="Wingdings" panose="05000000000000000000" pitchFamily="2" charset="2"/>
              <a:buChar char="Ø"/>
            </a:pPr>
            <a:r>
              <a:rPr lang="en-US" cap="none" dirty="0">
                <a:latin typeface="Calibri" panose="020F0502020204030204" pitchFamily="34" charset="0"/>
                <a:ea typeface="Calibri" panose="020F0502020204030204" pitchFamily="34" charset="0"/>
                <a:cs typeface="Calibri" panose="020F0502020204030204" pitchFamily="34" charset="0"/>
              </a:rPr>
              <a:t>Schedular</a:t>
            </a:r>
          </a:p>
          <a:p>
            <a:pPr>
              <a:buFont typeface="Wingdings" panose="05000000000000000000" pitchFamily="2" charset="2"/>
              <a:buChar char="Ø"/>
            </a:pPr>
            <a:r>
              <a:rPr lang="en-US" cap="none" dirty="0">
                <a:latin typeface="Calibri" panose="020F0502020204030204" pitchFamily="34" charset="0"/>
                <a:ea typeface="Calibri" panose="020F0502020204030204" pitchFamily="34" charset="0"/>
                <a:cs typeface="Calibri" panose="020F0502020204030204" pitchFamily="34" charset="0"/>
              </a:rPr>
              <a:t>Diagram</a:t>
            </a:r>
          </a:p>
          <a:p>
            <a:pPr>
              <a:buFont typeface="Wingdings" panose="05000000000000000000" pitchFamily="2" charset="2"/>
              <a:buChar char="Ø"/>
            </a:pPr>
            <a:r>
              <a:rPr lang="en-US" cap="none" dirty="0">
                <a:latin typeface="Calibri" panose="020F0502020204030204" pitchFamily="34" charset="0"/>
                <a:ea typeface="Calibri" panose="020F0502020204030204" pitchFamily="34" charset="0"/>
                <a:cs typeface="Calibri" panose="020F0502020204030204" pitchFamily="34" charset="0"/>
              </a:rPr>
              <a:t>PDF Viewer</a:t>
            </a:r>
          </a:p>
          <a:p>
            <a:pPr>
              <a:buFont typeface="Wingdings" panose="05000000000000000000" pitchFamily="2" charset="2"/>
              <a:buChar char="Ø"/>
            </a:pPr>
            <a:r>
              <a:rPr lang="en-US" cap="none" dirty="0">
                <a:latin typeface="Calibri" panose="020F0502020204030204" pitchFamily="34" charset="0"/>
                <a:ea typeface="Calibri" panose="020F0502020204030204" pitchFamily="34" charset="0"/>
                <a:cs typeface="Calibri" panose="020F0502020204030204" pitchFamily="34" charset="0"/>
              </a:rPr>
              <a:t>Excel Library</a:t>
            </a:r>
          </a:p>
        </p:txBody>
      </p:sp>
    </p:spTree>
    <p:extLst>
      <p:ext uri="{BB962C8B-B14F-4D97-AF65-F5344CB8AC3E}">
        <p14:creationId xmlns:p14="http://schemas.microsoft.com/office/powerpoint/2010/main" val="403010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8DF9-06B3-883A-7191-986F6FE888DC}"/>
              </a:ext>
            </a:extLst>
          </p:cNvPr>
          <p:cNvSpPr>
            <a:spLocks noGrp="1"/>
          </p:cNvSpPr>
          <p:nvPr>
            <p:ph type="title"/>
          </p:nvPr>
        </p:nvSpPr>
        <p:spPr>
          <a:xfrm>
            <a:off x="913775" y="218114"/>
            <a:ext cx="3935688" cy="469783"/>
          </a:xfrm>
        </p:spPr>
        <p:txBody>
          <a:bodyPr>
            <a:normAutofit fontScale="90000"/>
          </a:bodyPr>
          <a:lstStyle/>
          <a:p>
            <a:r>
              <a:rPr lang="en-US" dirty="0" err="1"/>
              <a:t>Datagrid</a:t>
            </a:r>
            <a:endParaRPr lang="en-US" dirty="0"/>
          </a:p>
        </p:txBody>
      </p:sp>
      <p:pic>
        <p:nvPicPr>
          <p:cNvPr id="6" name="Content Placeholder 5" descr="A screenshot of a list of people&#10;&#10;Description automatically generated">
            <a:extLst>
              <a:ext uri="{FF2B5EF4-FFF2-40B4-BE49-F238E27FC236}">
                <a16:creationId xmlns:a16="http://schemas.microsoft.com/office/drawing/2014/main" id="{34704432-EB9D-1AF6-7409-103C615067E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573341" y="960120"/>
            <a:ext cx="4646350" cy="4452862"/>
          </a:xfrm>
        </p:spPr>
      </p:pic>
      <p:sp>
        <p:nvSpPr>
          <p:cNvPr id="4" name="Text Placeholder 3">
            <a:extLst>
              <a:ext uri="{FF2B5EF4-FFF2-40B4-BE49-F238E27FC236}">
                <a16:creationId xmlns:a16="http://schemas.microsoft.com/office/drawing/2014/main" id="{07A1BA9E-D3BF-7CB0-D67B-3FE419F88FEB}"/>
              </a:ext>
            </a:extLst>
          </p:cNvPr>
          <p:cNvSpPr>
            <a:spLocks noGrp="1"/>
          </p:cNvSpPr>
          <p:nvPr>
            <p:ph type="body" sz="half" idx="2"/>
          </p:nvPr>
        </p:nvSpPr>
        <p:spPr>
          <a:xfrm>
            <a:off x="637563" y="755010"/>
            <a:ext cx="5704514" cy="5493390"/>
          </a:xfrm>
        </p:spPr>
        <p:txBody>
          <a:bodyPr>
            <a:normAutofit/>
          </a:bodyPr>
          <a:lstStyle/>
          <a:p>
            <a:pPr algn="l"/>
            <a:r>
              <a:rPr lang="en-US" sz="1500" b="0" i="0" cap="none" dirty="0">
                <a:solidFill>
                  <a:schemeClr val="tx1">
                    <a:lumMod val="65000"/>
                    <a:lumOff val="35000"/>
                  </a:schemeClr>
                </a:solidFill>
                <a:effectLst/>
                <a:latin typeface="Bierstadt" panose="020F0502020204030204" pitchFamily="34" charset="0"/>
                <a:cs typeface="Aptos Serif" panose="020B0502040204020203" pitchFamily="18" charset="0"/>
              </a:rPr>
              <a:t>The </a:t>
            </a:r>
            <a:r>
              <a:rPr lang="en-US" sz="1500" b="0" i="0" cap="none" dirty="0" err="1">
                <a:solidFill>
                  <a:schemeClr val="tx1">
                    <a:lumMod val="65000"/>
                    <a:lumOff val="35000"/>
                  </a:schemeClr>
                </a:solidFill>
                <a:effectLst/>
                <a:latin typeface="Bierstadt" panose="020F0502020204030204" pitchFamily="34" charset="0"/>
                <a:cs typeface="Aptos Serif" panose="020B0502040204020203" pitchFamily="18" charset="0"/>
              </a:rPr>
              <a:t>datagrid</a:t>
            </a:r>
            <a:r>
              <a:rPr lang="en-US" sz="1500" b="0" i="0" cap="none" dirty="0">
                <a:solidFill>
                  <a:schemeClr val="tx1">
                    <a:lumMod val="65000"/>
                    <a:lumOff val="35000"/>
                  </a:schemeClr>
                </a:solidFill>
                <a:effectLst/>
                <a:latin typeface="Bierstadt" panose="020F0502020204030204" pitchFamily="34" charset="0"/>
                <a:cs typeface="Aptos Serif" panose="020B0502040204020203" pitchFamily="18" charset="0"/>
              </a:rPr>
              <a:t>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br>
              <a:rPr lang="en-US" sz="1500" b="0" i="0" dirty="0">
                <a:solidFill>
                  <a:srgbClr val="1A1A1A"/>
                </a:solidFill>
                <a:effectLst/>
                <a:latin typeface="Open Sans" panose="020F0502020204030204" pitchFamily="34" charset="0"/>
              </a:rPr>
            </a:br>
            <a:br>
              <a:rPr lang="en-US" b="0" i="0" dirty="0">
                <a:solidFill>
                  <a:srgbClr val="1A1A1A"/>
                </a:solidFill>
                <a:effectLst/>
                <a:latin typeface="Open Sans" panose="020F0502020204030204" pitchFamily="34" charset="0"/>
              </a:rPr>
            </a:br>
            <a:r>
              <a:rPr lang="en-US" b="0" i="0" dirty="0">
                <a:solidFill>
                  <a:srgbClr val="1A1A1A"/>
                </a:solidFill>
                <a:effectLst/>
                <a:latin typeface="Open Sans" panose="020F0502020204030204" pitchFamily="34" charset="0"/>
              </a:rPr>
              <a:t>Supported platforms</a:t>
            </a:r>
            <a:br>
              <a:rPr lang="en-US" b="0" i="0" dirty="0">
                <a:solidFill>
                  <a:srgbClr val="1A1A1A"/>
                </a:solidFill>
                <a:effectLst/>
                <a:latin typeface="Open Sans" panose="020F0502020204030204" pitchFamily="34" charset="0"/>
              </a:rPr>
            </a:br>
            <a:r>
              <a:rPr lang="en-US" b="0" i="0" dirty="0">
                <a:solidFill>
                  <a:srgbClr val="1A1A1A"/>
                </a:solidFill>
                <a:effectLst/>
                <a:latin typeface="Open Sans" panose="020F0502020204030204" pitchFamily="34" charset="0"/>
              </a:rPr>
              <a:t>	</a:t>
            </a:r>
            <a:endParaRPr lang="en-US" dirty="0"/>
          </a:p>
        </p:txBody>
      </p:sp>
      <p:pic>
        <p:nvPicPr>
          <p:cNvPr id="8" name="Picture 7" descr="A black and white globe&#10;&#10;Description automatically generated">
            <a:extLst>
              <a:ext uri="{FF2B5EF4-FFF2-40B4-BE49-F238E27FC236}">
                <a16:creationId xmlns:a16="http://schemas.microsoft.com/office/drawing/2014/main" id="{A80EBA98-26CD-6A22-6D24-6131B7038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88" y="3458070"/>
            <a:ext cx="365547" cy="360999"/>
          </a:xfrm>
          <a:prstGeom prst="rect">
            <a:avLst/>
          </a:prstGeom>
        </p:spPr>
      </p:pic>
      <p:sp>
        <p:nvSpPr>
          <p:cNvPr id="10" name="TextBox 9">
            <a:extLst>
              <a:ext uri="{FF2B5EF4-FFF2-40B4-BE49-F238E27FC236}">
                <a16:creationId xmlns:a16="http://schemas.microsoft.com/office/drawing/2014/main" id="{47D44DB1-7A55-4429-6FDD-53CA5F776143}"/>
              </a:ext>
            </a:extLst>
          </p:cNvPr>
          <p:cNvSpPr txBox="1"/>
          <p:nvPr/>
        </p:nvSpPr>
        <p:spPr>
          <a:xfrm>
            <a:off x="1309570" y="3458071"/>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4"/>
              </a:rPr>
              <a:t>Blazor</a:t>
            </a:r>
            <a:r>
              <a:rPr lang="en-US" dirty="0"/>
              <a:t> </a:t>
            </a:r>
          </a:p>
        </p:txBody>
      </p:sp>
      <p:sp>
        <p:nvSpPr>
          <p:cNvPr id="13" name="TextBox 12">
            <a:extLst>
              <a:ext uri="{FF2B5EF4-FFF2-40B4-BE49-F238E27FC236}">
                <a16:creationId xmlns:a16="http://schemas.microsoft.com/office/drawing/2014/main" id="{7D998B1F-9058-C26C-7560-83BE2DFAB93C}"/>
              </a:ext>
            </a:extLst>
          </p:cNvPr>
          <p:cNvSpPr txBox="1"/>
          <p:nvPr/>
        </p:nvSpPr>
        <p:spPr>
          <a:xfrm>
            <a:off x="2338745" y="3449737"/>
            <a:ext cx="1065402"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Flutter</a:t>
            </a:r>
            <a:r>
              <a:rPr lang="en-US" dirty="0"/>
              <a:t> </a:t>
            </a:r>
          </a:p>
        </p:txBody>
      </p:sp>
      <p:sp>
        <p:nvSpPr>
          <p:cNvPr id="14" name="TextBox 13">
            <a:extLst>
              <a:ext uri="{FF2B5EF4-FFF2-40B4-BE49-F238E27FC236}">
                <a16:creationId xmlns:a16="http://schemas.microsoft.com/office/drawing/2014/main" id="{71AD6E73-BCA0-D90D-5D00-B7218213F8B7}"/>
              </a:ext>
            </a:extLst>
          </p:cNvPr>
          <p:cNvSpPr txBox="1"/>
          <p:nvPr/>
        </p:nvSpPr>
        <p:spPr>
          <a:xfrm>
            <a:off x="3241717" y="3542070"/>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ASP.NETMVC </a:t>
            </a:r>
            <a:endParaRPr lang="en-US" sz="1200" dirty="0"/>
          </a:p>
        </p:txBody>
      </p:sp>
      <p:pic>
        <p:nvPicPr>
          <p:cNvPr id="16" name="Picture 15" descr="A computer screen with a mouse&#10;&#10;Description automatically generated">
            <a:extLst>
              <a:ext uri="{FF2B5EF4-FFF2-40B4-BE49-F238E27FC236}">
                <a16:creationId xmlns:a16="http://schemas.microsoft.com/office/drawing/2014/main" id="{39867C2C-BB28-FF7D-4531-08C6A5A9DB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420" y="4411588"/>
            <a:ext cx="365547" cy="369333"/>
          </a:xfrm>
          <a:prstGeom prst="rect">
            <a:avLst/>
          </a:prstGeom>
        </p:spPr>
      </p:pic>
      <p:sp>
        <p:nvSpPr>
          <p:cNvPr id="17" name="TextBox 16">
            <a:extLst>
              <a:ext uri="{FF2B5EF4-FFF2-40B4-BE49-F238E27FC236}">
                <a16:creationId xmlns:a16="http://schemas.microsoft.com/office/drawing/2014/main" id="{7F93DB65-09CA-5B82-1E01-0993E7E23CCA}"/>
              </a:ext>
            </a:extLst>
          </p:cNvPr>
          <p:cNvSpPr txBox="1"/>
          <p:nvPr/>
        </p:nvSpPr>
        <p:spPr>
          <a:xfrm>
            <a:off x="1273342" y="4197755"/>
            <a:ext cx="1134297"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WinForms</a:t>
            </a:r>
            <a:r>
              <a:rPr lang="en-US" dirty="0"/>
              <a:t> </a:t>
            </a:r>
          </a:p>
        </p:txBody>
      </p:sp>
      <p:sp>
        <p:nvSpPr>
          <p:cNvPr id="18" name="TextBox 17">
            <a:extLst>
              <a:ext uri="{FF2B5EF4-FFF2-40B4-BE49-F238E27FC236}">
                <a16:creationId xmlns:a16="http://schemas.microsoft.com/office/drawing/2014/main" id="{E4BF3E52-29BB-5856-1B8F-A7986BF04256}"/>
              </a:ext>
            </a:extLst>
          </p:cNvPr>
          <p:cNvSpPr txBox="1"/>
          <p:nvPr/>
        </p:nvSpPr>
        <p:spPr>
          <a:xfrm>
            <a:off x="4597166" y="3545674"/>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.NET Core</a:t>
            </a:r>
            <a:endParaRPr lang="en-US" dirty="0"/>
          </a:p>
        </p:txBody>
      </p:sp>
      <p:sp>
        <p:nvSpPr>
          <p:cNvPr id="19" name="TextBox 18">
            <a:extLst>
              <a:ext uri="{FF2B5EF4-FFF2-40B4-BE49-F238E27FC236}">
                <a16:creationId xmlns:a16="http://schemas.microsoft.com/office/drawing/2014/main" id="{8E890A3F-F886-F946-BF95-77B52CB1634D}"/>
              </a:ext>
            </a:extLst>
          </p:cNvPr>
          <p:cNvSpPr txBox="1"/>
          <p:nvPr/>
        </p:nvSpPr>
        <p:spPr>
          <a:xfrm>
            <a:off x="2314470" y="4306756"/>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WPF</a:t>
            </a:r>
            <a:endParaRPr lang="en-US" dirty="0"/>
          </a:p>
        </p:txBody>
      </p:sp>
      <p:sp>
        <p:nvSpPr>
          <p:cNvPr id="20" name="TextBox 19">
            <a:extLst>
              <a:ext uri="{FF2B5EF4-FFF2-40B4-BE49-F238E27FC236}">
                <a16:creationId xmlns:a16="http://schemas.microsoft.com/office/drawing/2014/main" id="{58131D61-18D0-1E9B-E792-89537FAB7A63}"/>
              </a:ext>
            </a:extLst>
          </p:cNvPr>
          <p:cNvSpPr txBox="1"/>
          <p:nvPr/>
        </p:nvSpPr>
        <p:spPr>
          <a:xfrm>
            <a:off x="3063763"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5"/>
              </a:rPr>
              <a:t>WinUI</a:t>
            </a:r>
            <a:endParaRPr lang="en-US" dirty="0"/>
          </a:p>
        </p:txBody>
      </p:sp>
      <p:sp>
        <p:nvSpPr>
          <p:cNvPr id="21" name="TextBox 20">
            <a:extLst>
              <a:ext uri="{FF2B5EF4-FFF2-40B4-BE49-F238E27FC236}">
                <a16:creationId xmlns:a16="http://schemas.microsoft.com/office/drawing/2014/main" id="{09192C5A-05EA-B044-3195-8A18CE442F31}"/>
              </a:ext>
            </a:extLst>
          </p:cNvPr>
          <p:cNvSpPr txBox="1"/>
          <p:nvPr/>
        </p:nvSpPr>
        <p:spPr>
          <a:xfrm>
            <a:off x="3926675" y="4310342"/>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.NET MUAI</a:t>
            </a:r>
            <a:endParaRPr lang="en-US" dirty="0"/>
          </a:p>
        </p:txBody>
      </p:sp>
      <p:sp>
        <p:nvSpPr>
          <p:cNvPr id="22" name="TextBox 21">
            <a:extLst>
              <a:ext uri="{FF2B5EF4-FFF2-40B4-BE49-F238E27FC236}">
                <a16:creationId xmlns:a16="http://schemas.microsoft.com/office/drawing/2014/main" id="{AB47D825-A1F9-4486-63E1-354699976C78}"/>
              </a:ext>
            </a:extLst>
          </p:cNvPr>
          <p:cNvSpPr txBox="1"/>
          <p:nvPr/>
        </p:nvSpPr>
        <p:spPr>
          <a:xfrm>
            <a:off x="5110682"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Xamarin</a:t>
            </a:r>
            <a:endParaRPr lang="en-US" dirty="0"/>
          </a:p>
        </p:txBody>
      </p:sp>
      <p:sp>
        <p:nvSpPr>
          <p:cNvPr id="23" name="TextBox 22">
            <a:extLst>
              <a:ext uri="{FF2B5EF4-FFF2-40B4-BE49-F238E27FC236}">
                <a16:creationId xmlns:a16="http://schemas.microsoft.com/office/drawing/2014/main" id="{14E38CED-AD21-FEF9-727A-42DA3EFE5EA1}"/>
              </a:ext>
            </a:extLst>
          </p:cNvPr>
          <p:cNvSpPr txBox="1"/>
          <p:nvPr/>
        </p:nvSpPr>
        <p:spPr>
          <a:xfrm>
            <a:off x="2367475"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Flutter</a:t>
            </a:r>
            <a:endParaRPr lang="en-US" dirty="0"/>
          </a:p>
        </p:txBody>
      </p:sp>
      <p:sp>
        <p:nvSpPr>
          <p:cNvPr id="24" name="TextBox 23">
            <a:extLst>
              <a:ext uri="{FF2B5EF4-FFF2-40B4-BE49-F238E27FC236}">
                <a16:creationId xmlns:a16="http://schemas.microsoft.com/office/drawing/2014/main" id="{5F7D4D07-1BDD-1643-BD50-DABCE55E9DD5}"/>
              </a:ext>
            </a:extLst>
          </p:cNvPr>
          <p:cNvSpPr txBox="1"/>
          <p:nvPr/>
        </p:nvSpPr>
        <p:spPr>
          <a:xfrm>
            <a:off x="1273342"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UWP</a:t>
            </a:r>
            <a:endParaRPr lang="en-US" dirty="0"/>
          </a:p>
        </p:txBody>
      </p:sp>
      <p:sp>
        <p:nvSpPr>
          <p:cNvPr id="25" name="TextBox 24">
            <a:extLst>
              <a:ext uri="{FF2B5EF4-FFF2-40B4-BE49-F238E27FC236}">
                <a16:creationId xmlns:a16="http://schemas.microsoft.com/office/drawing/2014/main" id="{FABBE3E7-7450-BE0A-09BC-FEFA015DACBA}"/>
              </a:ext>
            </a:extLst>
          </p:cNvPr>
          <p:cNvSpPr txBox="1"/>
          <p:nvPr/>
        </p:nvSpPr>
        <p:spPr>
          <a:xfrm>
            <a:off x="3981820" y="5135983"/>
            <a:ext cx="11446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JavaScript</a:t>
            </a:r>
            <a:endParaRPr lang="en-US" dirty="0"/>
          </a:p>
        </p:txBody>
      </p:sp>
      <p:sp>
        <p:nvSpPr>
          <p:cNvPr id="26" name="TextBox 25">
            <a:extLst>
              <a:ext uri="{FF2B5EF4-FFF2-40B4-BE49-F238E27FC236}">
                <a16:creationId xmlns:a16="http://schemas.microsoft.com/office/drawing/2014/main" id="{32F7E859-0683-6795-4AE0-177783F043D9}"/>
              </a:ext>
            </a:extLst>
          </p:cNvPr>
          <p:cNvSpPr txBox="1"/>
          <p:nvPr/>
        </p:nvSpPr>
        <p:spPr>
          <a:xfrm>
            <a:off x="3233851" y="5089818"/>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UWP</a:t>
            </a:r>
            <a:r>
              <a:rPr lang="en-US" dirty="0">
                <a:hlinkClick r:id="rId5"/>
              </a:rPr>
              <a:t> </a:t>
            </a:r>
            <a:endParaRPr lang="en-US" dirty="0"/>
          </a:p>
        </p:txBody>
      </p:sp>
      <p:sp>
        <p:nvSpPr>
          <p:cNvPr id="27" name="TextBox 26">
            <a:extLst>
              <a:ext uri="{FF2B5EF4-FFF2-40B4-BE49-F238E27FC236}">
                <a16:creationId xmlns:a16="http://schemas.microsoft.com/office/drawing/2014/main" id="{C06FAD43-2F30-F6B7-77DE-084792B88AB4}"/>
              </a:ext>
            </a:extLst>
          </p:cNvPr>
          <p:cNvSpPr txBox="1"/>
          <p:nvPr/>
        </p:nvSpPr>
        <p:spPr>
          <a:xfrm>
            <a:off x="2392959" y="5149171"/>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Flutter</a:t>
            </a:r>
            <a:endParaRPr lang="en-US" dirty="0"/>
          </a:p>
        </p:txBody>
      </p:sp>
      <p:sp>
        <p:nvSpPr>
          <p:cNvPr id="28" name="TextBox 27">
            <a:extLst>
              <a:ext uri="{FF2B5EF4-FFF2-40B4-BE49-F238E27FC236}">
                <a16:creationId xmlns:a16="http://schemas.microsoft.com/office/drawing/2014/main" id="{9627ECAB-23AC-D26C-D1E2-7BE047CFA024}"/>
              </a:ext>
            </a:extLst>
          </p:cNvPr>
          <p:cNvSpPr txBox="1"/>
          <p:nvPr/>
        </p:nvSpPr>
        <p:spPr>
          <a:xfrm>
            <a:off x="1309570" y="5149170"/>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Xamarin</a:t>
            </a:r>
            <a:endParaRPr lang="en-US" dirty="0"/>
          </a:p>
        </p:txBody>
      </p:sp>
      <p:pic>
        <p:nvPicPr>
          <p:cNvPr id="30" name="Picture 29" descr="A black and white logo&#10;&#10;Description automatically generated">
            <a:extLst>
              <a:ext uri="{FF2B5EF4-FFF2-40B4-BE49-F238E27FC236}">
                <a16:creationId xmlns:a16="http://schemas.microsoft.com/office/drawing/2014/main" id="{6A9E9A96-662A-973E-26CF-82A97F2EE9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121" y="5195506"/>
            <a:ext cx="304414" cy="369333"/>
          </a:xfrm>
          <a:prstGeom prst="rect">
            <a:avLst/>
          </a:prstGeom>
        </p:spPr>
      </p:pic>
      <p:sp>
        <p:nvSpPr>
          <p:cNvPr id="31" name="TextBox 30">
            <a:extLst>
              <a:ext uri="{FF2B5EF4-FFF2-40B4-BE49-F238E27FC236}">
                <a16:creationId xmlns:a16="http://schemas.microsoft.com/office/drawing/2014/main" id="{BCF34838-FC16-B9A6-075C-3B22CECF9F94}"/>
              </a:ext>
            </a:extLst>
          </p:cNvPr>
          <p:cNvSpPr txBox="1"/>
          <p:nvPr/>
        </p:nvSpPr>
        <p:spPr>
          <a:xfrm>
            <a:off x="5282775" y="513598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5"/>
              </a:rPr>
              <a:t>.NET MUAI</a:t>
            </a:r>
            <a:endParaRPr lang="en-US" dirty="0"/>
          </a:p>
        </p:txBody>
      </p:sp>
    </p:spTree>
    <p:extLst>
      <p:ext uri="{BB962C8B-B14F-4D97-AF65-F5344CB8AC3E}">
        <p14:creationId xmlns:p14="http://schemas.microsoft.com/office/powerpoint/2010/main" val="303977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8DF9-06B3-883A-7191-986F6FE888DC}"/>
              </a:ext>
            </a:extLst>
          </p:cNvPr>
          <p:cNvSpPr>
            <a:spLocks noGrp="1"/>
          </p:cNvSpPr>
          <p:nvPr>
            <p:ph type="title"/>
          </p:nvPr>
        </p:nvSpPr>
        <p:spPr>
          <a:xfrm>
            <a:off x="1095919" y="554544"/>
            <a:ext cx="3935688" cy="469783"/>
          </a:xfrm>
        </p:spPr>
        <p:txBody>
          <a:bodyPr>
            <a:normAutofit fontScale="90000"/>
          </a:bodyPr>
          <a:lstStyle/>
          <a:p>
            <a:r>
              <a:rPr lang="en-US" dirty="0"/>
              <a:t>CHARTS</a:t>
            </a:r>
          </a:p>
        </p:txBody>
      </p:sp>
      <p:sp>
        <p:nvSpPr>
          <p:cNvPr id="4" name="Text Placeholder 3">
            <a:extLst>
              <a:ext uri="{FF2B5EF4-FFF2-40B4-BE49-F238E27FC236}">
                <a16:creationId xmlns:a16="http://schemas.microsoft.com/office/drawing/2014/main" id="{07A1BA9E-D3BF-7CB0-D67B-3FE419F88FEB}"/>
              </a:ext>
            </a:extLst>
          </p:cNvPr>
          <p:cNvSpPr>
            <a:spLocks noGrp="1"/>
          </p:cNvSpPr>
          <p:nvPr>
            <p:ph type="body" sz="half" idx="2"/>
          </p:nvPr>
        </p:nvSpPr>
        <p:spPr>
          <a:xfrm>
            <a:off x="558713" y="687897"/>
            <a:ext cx="5704514" cy="5493390"/>
          </a:xfrm>
        </p:spPr>
        <p:txBody>
          <a:bodyPr>
            <a:normAutofit/>
          </a:bodyPr>
          <a:lstStyle/>
          <a:p>
            <a:pPr algn="l"/>
            <a:endParaRPr lang="en-US" sz="1500" cap="none" dirty="0">
              <a:solidFill>
                <a:schemeClr val="tx1">
                  <a:lumMod val="65000"/>
                  <a:lumOff val="35000"/>
                </a:schemeClr>
              </a:solidFill>
              <a:latin typeface="Bierstadt" panose="020F0502020204030204" pitchFamily="34" charset="0"/>
              <a:cs typeface="Aptos Serif" panose="020B0502040204020203" pitchFamily="18" charset="0"/>
            </a:endParaRPr>
          </a:p>
          <a:p>
            <a:pPr algn="l"/>
            <a:r>
              <a:rPr lang="en-US" sz="1500" cap="none" dirty="0">
                <a:solidFill>
                  <a:schemeClr val="tx1">
                    <a:lumMod val="65000"/>
                    <a:lumOff val="35000"/>
                  </a:schemeClr>
                </a:solidFill>
                <a:latin typeface="Bierstadt" panose="020F0502020204030204" pitchFamily="34" charset="0"/>
                <a:cs typeface="Aptos Serif" panose="020B0502040204020203" pitchFamily="18"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r>
              <a:rPr lang="en-US" b="0" i="0" dirty="0">
                <a:solidFill>
                  <a:srgbClr val="1A1A1A"/>
                </a:solidFill>
                <a:effectLst/>
                <a:latin typeface="Bierstadt" panose="020B0004020202020204" pitchFamily="34" charset="0"/>
              </a:rPr>
              <a:t>.</a:t>
            </a:r>
            <a:endParaRPr lang="en-US" dirty="0">
              <a:solidFill>
                <a:srgbClr val="1A1A1A"/>
              </a:solidFill>
              <a:latin typeface="Open Sans" panose="020F0502020204030204" pitchFamily="34" charset="0"/>
            </a:endParaRPr>
          </a:p>
          <a:p>
            <a:pPr algn="l"/>
            <a:r>
              <a:rPr lang="en-US" b="0" i="0" dirty="0">
                <a:solidFill>
                  <a:srgbClr val="1A1A1A"/>
                </a:solidFill>
                <a:effectLst/>
                <a:latin typeface="Open Sans" panose="020F0502020204030204" pitchFamily="34" charset="0"/>
              </a:rPr>
              <a:t>Supported platforms</a:t>
            </a:r>
            <a:br>
              <a:rPr lang="en-US" b="0" i="0" dirty="0">
                <a:solidFill>
                  <a:srgbClr val="1A1A1A"/>
                </a:solidFill>
                <a:effectLst/>
                <a:latin typeface="Open Sans" panose="020F0502020204030204" pitchFamily="34" charset="0"/>
              </a:rPr>
            </a:br>
            <a:r>
              <a:rPr lang="en-US" b="0" i="0" dirty="0">
                <a:solidFill>
                  <a:srgbClr val="1A1A1A"/>
                </a:solidFill>
                <a:effectLst/>
                <a:latin typeface="Open Sans" panose="020F0502020204030204" pitchFamily="34" charset="0"/>
              </a:rPr>
              <a:t>	</a:t>
            </a:r>
            <a:endParaRPr lang="en-US" dirty="0"/>
          </a:p>
        </p:txBody>
      </p:sp>
      <p:pic>
        <p:nvPicPr>
          <p:cNvPr id="8" name="Picture 7" descr="A black and white globe&#10;&#10;Description automatically generated">
            <a:extLst>
              <a:ext uri="{FF2B5EF4-FFF2-40B4-BE49-F238E27FC236}">
                <a16:creationId xmlns:a16="http://schemas.microsoft.com/office/drawing/2014/main" id="{A80EBA98-26CD-6A22-6D24-6131B703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88" y="3398135"/>
            <a:ext cx="365547" cy="472535"/>
          </a:xfrm>
          <a:prstGeom prst="rect">
            <a:avLst/>
          </a:prstGeom>
        </p:spPr>
      </p:pic>
      <p:sp>
        <p:nvSpPr>
          <p:cNvPr id="10" name="TextBox 9">
            <a:extLst>
              <a:ext uri="{FF2B5EF4-FFF2-40B4-BE49-F238E27FC236}">
                <a16:creationId xmlns:a16="http://schemas.microsoft.com/office/drawing/2014/main" id="{47D44DB1-7A55-4429-6FDD-53CA5F776143}"/>
              </a:ext>
            </a:extLst>
          </p:cNvPr>
          <p:cNvSpPr txBox="1"/>
          <p:nvPr/>
        </p:nvSpPr>
        <p:spPr>
          <a:xfrm>
            <a:off x="1309570" y="3458071"/>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3"/>
              </a:rPr>
              <a:t>Blazor</a:t>
            </a:r>
            <a:r>
              <a:rPr lang="en-US" dirty="0"/>
              <a:t> </a:t>
            </a:r>
          </a:p>
        </p:txBody>
      </p:sp>
      <p:sp>
        <p:nvSpPr>
          <p:cNvPr id="13" name="TextBox 12">
            <a:extLst>
              <a:ext uri="{FF2B5EF4-FFF2-40B4-BE49-F238E27FC236}">
                <a16:creationId xmlns:a16="http://schemas.microsoft.com/office/drawing/2014/main" id="{7D998B1F-9058-C26C-7560-83BE2DFAB93C}"/>
              </a:ext>
            </a:extLst>
          </p:cNvPr>
          <p:cNvSpPr txBox="1"/>
          <p:nvPr/>
        </p:nvSpPr>
        <p:spPr>
          <a:xfrm>
            <a:off x="2338745" y="3449737"/>
            <a:ext cx="1065402"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r>
              <a:rPr lang="en-US" dirty="0"/>
              <a:t> </a:t>
            </a:r>
          </a:p>
        </p:txBody>
      </p:sp>
      <p:sp>
        <p:nvSpPr>
          <p:cNvPr id="14" name="TextBox 13">
            <a:extLst>
              <a:ext uri="{FF2B5EF4-FFF2-40B4-BE49-F238E27FC236}">
                <a16:creationId xmlns:a16="http://schemas.microsoft.com/office/drawing/2014/main" id="{71AD6E73-BCA0-D90D-5D00-B7218213F8B7}"/>
              </a:ext>
            </a:extLst>
          </p:cNvPr>
          <p:cNvSpPr txBox="1"/>
          <p:nvPr/>
        </p:nvSpPr>
        <p:spPr>
          <a:xfrm>
            <a:off x="3241717" y="3542070"/>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ASP.NETMVC </a:t>
            </a:r>
            <a:endParaRPr lang="en-US" sz="1200" dirty="0"/>
          </a:p>
        </p:txBody>
      </p:sp>
      <p:pic>
        <p:nvPicPr>
          <p:cNvPr id="16" name="Picture 15" descr="A computer screen with a mouse&#10;&#10;Description automatically generated">
            <a:extLst>
              <a:ext uri="{FF2B5EF4-FFF2-40B4-BE49-F238E27FC236}">
                <a16:creationId xmlns:a16="http://schemas.microsoft.com/office/drawing/2014/main" id="{39867C2C-BB28-FF7D-4531-08C6A5A9DB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0" y="4411588"/>
            <a:ext cx="365547" cy="369333"/>
          </a:xfrm>
          <a:prstGeom prst="rect">
            <a:avLst/>
          </a:prstGeom>
        </p:spPr>
      </p:pic>
      <p:sp>
        <p:nvSpPr>
          <p:cNvPr id="17" name="TextBox 16">
            <a:extLst>
              <a:ext uri="{FF2B5EF4-FFF2-40B4-BE49-F238E27FC236}">
                <a16:creationId xmlns:a16="http://schemas.microsoft.com/office/drawing/2014/main" id="{7F93DB65-09CA-5B82-1E01-0993E7E23CCA}"/>
              </a:ext>
            </a:extLst>
          </p:cNvPr>
          <p:cNvSpPr txBox="1"/>
          <p:nvPr/>
        </p:nvSpPr>
        <p:spPr>
          <a:xfrm>
            <a:off x="1273342" y="4197755"/>
            <a:ext cx="1134297"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WinForms</a:t>
            </a:r>
            <a:r>
              <a:rPr lang="en-US" dirty="0"/>
              <a:t> </a:t>
            </a:r>
          </a:p>
        </p:txBody>
      </p:sp>
      <p:sp>
        <p:nvSpPr>
          <p:cNvPr id="18" name="TextBox 17">
            <a:extLst>
              <a:ext uri="{FF2B5EF4-FFF2-40B4-BE49-F238E27FC236}">
                <a16:creationId xmlns:a16="http://schemas.microsoft.com/office/drawing/2014/main" id="{E4BF3E52-29BB-5856-1B8F-A7986BF04256}"/>
              </a:ext>
            </a:extLst>
          </p:cNvPr>
          <p:cNvSpPr txBox="1"/>
          <p:nvPr/>
        </p:nvSpPr>
        <p:spPr>
          <a:xfrm>
            <a:off x="4597166" y="3545674"/>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Core</a:t>
            </a:r>
            <a:endParaRPr lang="en-US" dirty="0"/>
          </a:p>
        </p:txBody>
      </p:sp>
      <p:sp>
        <p:nvSpPr>
          <p:cNvPr id="19" name="TextBox 18">
            <a:extLst>
              <a:ext uri="{FF2B5EF4-FFF2-40B4-BE49-F238E27FC236}">
                <a16:creationId xmlns:a16="http://schemas.microsoft.com/office/drawing/2014/main" id="{8E890A3F-F886-F946-BF95-77B52CB1634D}"/>
              </a:ext>
            </a:extLst>
          </p:cNvPr>
          <p:cNvSpPr txBox="1"/>
          <p:nvPr/>
        </p:nvSpPr>
        <p:spPr>
          <a:xfrm>
            <a:off x="2314470" y="4306756"/>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WPF</a:t>
            </a:r>
            <a:endParaRPr lang="en-US" dirty="0"/>
          </a:p>
        </p:txBody>
      </p:sp>
      <p:sp>
        <p:nvSpPr>
          <p:cNvPr id="20" name="TextBox 19">
            <a:extLst>
              <a:ext uri="{FF2B5EF4-FFF2-40B4-BE49-F238E27FC236}">
                <a16:creationId xmlns:a16="http://schemas.microsoft.com/office/drawing/2014/main" id="{58131D61-18D0-1E9B-E792-89537FAB7A63}"/>
              </a:ext>
            </a:extLst>
          </p:cNvPr>
          <p:cNvSpPr txBox="1"/>
          <p:nvPr/>
        </p:nvSpPr>
        <p:spPr>
          <a:xfrm>
            <a:off x="3063763"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4"/>
              </a:rPr>
              <a:t>WinUI</a:t>
            </a:r>
            <a:endParaRPr lang="en-US" dirty="0"/>
          </a:p>
        </p:txBody>
      </p:sp>
      <p:sp>
        <p:nvSpPr>
          <p:cNvPr id="21" name="TextBox 20">
            <a:extLst>
              <a:ext uri="{FF2B5EF4-FFF2-40B4-BE49-F238E27FC236}">
                <a16:creationId xmlns:a16="http://schemas.microsoft.com/office/drawing/2014/main" id="{09192C5A-05EA-B044-3195-8A18CE442F31}"/>
              </a:ext>
            </a:extLst>
          </p:cNvPr>
          <p:cNvSpPr txBox="1"/>
          <p:nvPr/>
        </p:nvSpPr>
        <p:spPr>
          <a:xfrm>
            <a:off x="3926675" y="4310342"/>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sp>
        <p:nvSpPr>
          <p:cNvPr id="22" name="TextBox 21">
            <a:extLst>
              <a:ext uri="{FF2B5EF4-FFF2-40B4-BE49-F238E27FC236}">
                <a16:creationId xmlns:a16="http://schemas.microsoft.com/office/drawing/2014/main" id="{AB47D825-A1F9-4486-63E1-354699976C78}"/>
              </a:ext>
            </a:extLst>
          </p:cNvPr>
          <p:cNvSpPr txBox="1"/>
          <p:nvPr/>
        </p:nvSpPr>
        <p:spPr>
          <a:xfrm>
            <a:off x="5110682"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Xamarin</a:t>
            </a:r>
            <a:endParaRPr lang="en-US" dirty="0"/>
          </a:p>
        </p:txBody>
      </p:sp>
      <p:sp>
        <p:nvSpPr>
          <p:cNvPr id="23" name="TextBox 22">
            <a:extLst>
              <a:ext uri="{FF2B5EF4-FFF2-40B4-BE49-F238E27FC236}">
                <a16:creationId xmlns:a16="http://schemas.microsoft.com/office/drawing/2014/main" id="{14E38CED-AD21-FEF9-727A-42DA3EFE5EA1}"/>
              </a:ext>
            </a:extLst>
          </p:cNvPr>
          <p:cNvSpPr txBox="1"/>
          <p:nvPr/>
        </p:nvSpPr>
        <p:spPr>
          <a:xfrm>
            <a:off x="2367475"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4" name="TextBox 23">
            <a:extLst>
              <a:ext uri="{FF2B5EF4-FFF2-40B4-BE49-F238E27FC236}">
                <a16:creationId xmlns:a16="http://schemas.microsoft.com/office/drawing/2014/main" id="{5F7D4D07-1BDD-1643-BD50-DABCE55E9DD5}"/>
              </a:ext>
            </a:extLst>
          </p:cNvPr>
          <p:cNvSpPr txBox="1"/>
          <p:nvPr/>
        </p:nvSpPr>
        <p:spPr>
          <a:xfrm>
            <a:off x="1273342"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endParaRPr lang="en-US" dirty="0"/>
          </a:p>
        </p:txBody>
      </p:sp>
      <p:sp>
        <p:nvSpPr>
          <p:cNvPr id="25" name="TextBox 24">
            <a:extLst>
              <a:ext uri="{FF2B5EF4-FFF2-40B4-BE49-F238E27FC236}">
                <a16:creationId xmlns:a16="http://schemas.microsoft.com/office/drawing/2014/main" id="{FABBE3E7-7450-BE0A-09BC-FEFA015DACBA}"/>
              </a:ext>
            </a:extLst>
          </p:cNvPr>
          <p:cNvSpPr txBox="1"/>
          <p:nvPr/>
        </p:nvSpPr>
        <p:spPr>
          <a:xfrm>
            <a:off x="3981820" y="5135983"/>
            <a:ext cx="11446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JavaScript</a:t>
            </a:r>
            <a:endParaRPr lang="en-US" dirty="0"/>
          </a:p>
        </p:txBody>
      </p:sp>
      <p:sp>
        <p:nvSpPr>
          <p:cNvPr id="26" name="TextBox 25">
            <a:extLst>
              <a:ext uri="{FF2B5EF4-FFF2-40B4-BE49-F238E27FC236}">
                <a16:creationId xmlns:a16="http://schemas.microsoft.com/office/drawing/2014/main" id="{32F7E859-0683-6795-4AE0-177783F043D9}"/>
              </a:ext>
            </a:extLst>
          </p:cNvPr>
          <p:cNvSpPr txBox="1"/>
          <p:nvPr/>
        </p:nvSpPr>
        <p:spPr>
          <a:xfrm>
            <a:off x="3233851" y="5089818"/>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r>
              <a:rPr lang="en-US" dirty="0">
                <a:hlinkClick r:id="rId4"/>
              </a:rPr>
              <a:t> </a:t>
            </a:r>
            <a:endParaRPr lang="en-US" dirty="0"/>
          </a:p>
        </p:txBody>
      </p:sp>
      <p:sp>
        <p:nvSpPr>
          <p:cNvPr id="27" name="TextBox 26">
            <a:extLst>
              <a:ext uri="{FF2B5EF4-FFF2-40B4-BE49-F238E27FC236}">
                <a16:creationId xmlns:a16="http://schemas.microsoft.com/office/drawing/2014/main" id="{C06FAD43-2F30-F6B7-77DE-084792B88AB4}"/>
              </a:ext>
            </a:extLst>
          </p:cNvPr>
          <p:cNvSpPr txBox="1"/>
          <p:nvPr/>
        </p:nvSpPr>
        <p:spPr>
          <a:xfrm>
            <a:off x="2392959" y="5149171"/>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8" name="TextBox 27">
            <a:extLst>
              <a:ext uri="{FF2B5EF4-FFF2-40B4-BE49-F238E27FC236}">
                <a16:creationId xmlns:a16="http://schemas.microsoft.com/office/drawing/2014/main" id="{9627ECAB-23AC-D26C-D1E2-7BE047CFA024}"/>
              </a:ext>
            </a:extLst>
          </p:cNvPr>
          <p:cNvSpPr txBox="1"/>
          <p:nvPr/>
        </p:nvSpPr>
        <p:spPr>
          <a:xfrm>
            <a:off x="1309570" y="5149170"/>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Xamarin</a:t>
            </a:r>
            <a:endParaRPr lang="en-US" dirty="0"/>
          </a:p>
        </p:txBody>
      </p:sp>
      <p:pic>
        <p:nvPicPr>
          <p:cNvPr id="30" name="Picture 29" descr="A black and white logo&#10;&#10;Description automatically generated">
            <a:extLst>
              <a:ext uri="{FF2B5EF4-FFF2-40B4-BE49-F238E27FC236}">
                <a16:creationId xmlns:a16="http://schemas.microsoft.com/office/drawing/2014/main" id="{6A9E9A96-662A-973E-26CF-82A97F2EE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121" y="5195506"/>
            <a:ext cx="304414" cy="369333"/>
          </a:xfrm>
          <a:prstGeom prst="rect">
            <a:avLst/>
          </a:prstGeom>
        </p:spPr>
      </p:pic>
      <p:sp>
        <p:nvSpPr>
          <p:cNvPr id="31" name="TextBox 30">
            <a:extLst>
              <a:ext uri="{FF2B5EF4-FFF2-40B4-BE49-F238E27FC236}">
                <a16:creationId xmlns:a16="http://schemas.microsoft.com/office/drawing/2014/main" id="{BCF34838-FC16-B9A6-075C-3B22CECF9F94}"/>
              </a:ext>
            </a:extLst>
          </p:cNvPr>
          <p:cNvSpPr txBox="1"/>
          <p:nvPr/>
        </p:nvSpPr>
        <p:spPr>
          <a:xfrm>
            <a:off x="5282775" y="513598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9FE8222A-951C-0842-918F-F3B0B6F137D5}"/>
              </a:ext>
            </a:extLst>
          </p:cNvPr>
          <p:cNvPicPr>
            <a:picLocks noGrp="1" noChangeAspect="1"/>
          </p:cNvPicPr>
          <p:nvPr>
            <p:ph sz="quarter" idx="13"/>
          </p:nvPr>
        </p:nvPicPr>
        <p:blipFill>
          <a:blip r:embed="rId7">
            <a:extLst>
              <a:ext uri="{28A0092B-C50C-407E-A947-70E740481C1C}">
                <a14:useLocalDpi xmlns:a14="http://schemas.microsoft.com/office/drawing/2010/main" val="0"/>
              </a:ext>
            </a:extLst>
          </a:blip>
          <a:stretch>
            <a:fillRect/>
          </a:stretch>
        </p:blipFill>
        <p:spPr>
          <a:xfrm>
            <a:off x="6573838" y="1097542"/>
            <a:ext cx="4703762" cy="4205716"/>
          </a:xfrm>
        </p:spPr>
      </p:pic>
    </p:spTree>
    <p:extLst>
      <p:ext uri="{BB962C8B-B14F-4D97-AF65-F5344CB8AC3E}">
        <p14:creationId xmlns:p14="http://schemas.microsoft.com/office/powerpoint/2010/main" val="324163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8DF9-06B3-883A-7191-986F6FE888DC}"/>
              </a:ext>
            </a:extLst>
          </p:cNvPr>
          <p:cNvSpPr>
            <a:spLocks noGrp="1"/>
          </p:cNvSpPr>
          <p:nvPr>
            <p:ph type="title"/>
          </p:nvPr>
        </p:nvSpPr>
        <p:spPr>
          <a:xfrm>
            <a:off x="1029822" y="606195"/>
            <a:ext cx="3935688" cy="469783"/>
          </a:xfrm>
        </p:spPr>
        <p:txBody>
          <a:bodyPr>
            <a:normAutofit fontScale="90000"/>
          </a:bodyPr>
          <a:lstStyle/>
          <a:p>
            <a:r>
              <a:rPr lang="en-US" dirty="0"/>
              <a:t>LISTVIEW</a:t>
            </a:r>
          </a:p>
        </p:txBody>
      </p:sp>
      <p:sp>
        <p:nvSpPr>
          <p:cNvPr id="4" name="Text Placeholder 3">
            <a:extLst>
              <a:ext uri="{FF2B5EF4-FFF2-40B4-BE49-F238E27FC236}">
                <a16:creationId xmlns:a16="http://schemas.microsoft.com/office/drawing/2014/main" id="{07A1BA9E-D3BF-7CB0-D67B-3FE419F88FEB}"/>
              </a:ext>
            </a:extLst>
          </p:cNvPr>
          <p:cNvSpPr>
            <a:spLocks noGrp="1"/>
          </p:cNvSpPr>
          <p:nvPr>
            <p:ph type="body" sz="half" idx="2"/>
          </p:nvPr>
        </p:nvSpPr>
        <p:spPr>
          <a:xfrm>
            <a:off x="712558" y="795320"/>
            <a:ext cx="5704514" cy="5493390"/>
          </a:xfrm>
        </p:spPr>
        <p:txBody>
          <a:bodyPr>
            <a:normAutofit/>
          </a:bodyPr>
          <a:lstStyle/>
          <a:p>
            <a:pPr algn="l"/>
            <a:endParaRPr lang="en-US" sz="1500" cap="none" dirty="0">
              <a:solidFill>
                <a:schemeClr val="tx1">
                  <a:lumMod val="65000"/>
                  <a:lumOff val="35000"/>
                </a:schemeClr>
              </a:solidFill>
              <a:latin typeface="Bierstadt" panose="020F0502020204030204" pitchFamily="34" charset="0"/>
              <a:cs typeface="Aptos Serif" panose="020B0502040204020203" pitchFamily="18" charset="0"/>
            </a:endParaRPr>
          </a:p>
          <a:p>
            <a:pPr algn="l"/>
            <a:r>
              <a:rPr lang="en-US" sz="1500" cap="none" dirty="0">
                <a:solidFill>
                  <a:schemeClr val="tx1">
                    <a:lumMod val="65000"/>
                    <a:lumOff val="35000"/>
                  </a:schemeClr>
                </a:solidFill>
                <a:latin typeface="Bierstadt" panose="020F0502020204030204" pitchFamily="34" charset="0"/>
                <a:cs typeface="Aptos Serif" panose="020B0502040204020203" pitchFamily="18" charset="0"/>
              </a:rPr>
              <a:t>The </a:t>
            </a:r>
            <a:r>
              <a:rPr lang="en-US" sz="1500" cap="none" dirty="0" err="1">
                <a:solidFill>
                  <a:schemeClr val="tx1">
                    <a:lumMod val="65000"/>
                    <a:lumOff val="35000"/>
                  </a:schemeClr>
                </a:solidFill>
                <a:latin typeface="Bierstadt" panose="020F0502020204030204" pitchFamily="34" charset="0"/>
                <a:cs typeface="Aptos Serif" panose="020B0502040204020203" pitchFamily="18" charset="0"/>
              </a:rPr>
              <a:t>ListView</a:t>
            </a:r>
            <a:r>
              <a:rPr lang="en-US" sz="1500" cap="none" dirty="0">
                <a:solidFill>
                  <a:schemeClr val="tx1">
                    <a:lumMod val="65000"/>
                    <a:lumOff val="35000"/>
                  </a:schemeClr>
                </a:solidFill>
                <a:latin typeface="Bierstadt" panose="020F0502020204030204" pitchFamily="34" charset="0"/>
                <a:cs typeface="Aptos Serif" panose="020B0502040204020203" pitchFamily="18" charset="0"/>
              </a:rPr>
              <a:t> renders a set of data items with UI views or custom templates. It has many features like grouping, sorting, filtering, paging, swiping, multiple selection, drag and drop, and different layout types. The </a:t>
            </a:r>
            <a:r>
              <a:rPr lang="en-US" sz="1500" cap="none" dirty="0" err="1">
                <a:solidFill>
                  <a:schemeClr val="tx1">
                    <a:lumMod val="65000"/>
                    <a:lumOff val="35000"/>
                  </a:schemeClr>
                </a:solidFill>
                <a:latin typeface="Bierstadt" panose="020F0502020204030204" pitchFamily="34" charset="0"/>
                <a:cs typeface="Aptos Serif" panose="020B0502040204020203" pitchFamily="18" charset="0"/>
              </a:rPr>
              <a:t>ListView</a:t>
            </a:r>
            <a:r>
              <a:rPr lang="en-US" sz="1500" cap="none" dirty="0">
                <a:solidFill>
                  <a:schemeClr val="tx1">
                    <a:lumMod val="65000"/>
                    <a:lumOff val="35000"/>
                  </a:schemeClr>
                </a:solidFill>
                <a:latin typeface="Bierstadt" panose="020F0502020204030204" pitchFamily="34" charset="0"/>
                <a:cs typeface="Aptos Serif" panose="020B0502040204020203" pitchFamily="18" charset="0"/>
              </a:rPr>
              <a:t> control has been optimized to work with large amounts of data.</a:t>
            </a:r>
            <a:endParaRPr lang="en-US" dirty="0">
              <a:solidFill>
                <a:srgbClr val="1A1A1A"/>
              </a:solidFill>
              <a:latin typeface="Open Sans" panose="020B0606030504020204" pitchFamily="34" charset="0"/>
            </a:endParaRPr>
          </a:p>
          <a:p>
            <a:pPr algn="l"/>
            <a:r>
              <a:rPr lang="en-US" b="0" i="0" dirty="0">
                <a:solidFill>
                  <a:srgbClr val="1A1A1A"/>
                </a:solidFill>
                <a:effectLst/>
                <a:latin typeface="Open Sans" panose="020F0502020204030204" pitchFamily="34" charset="0"/>
              </a:rPr>
              <a:t>Supported platforms</a:t>
            </a:r>
            <a:br>
              <a:rPr lang="en-US" b="0" i="0" dirty="0">
                <a:solidFill>
                  <a:srgbClr val="1A1A1A"/>
                </a:solidFill>
                <a:effectLst/>
                <a:latin typeface="Open Sans" panose="020F0502020204030204" pitchFamily="34" charset="0"/>
              </a:rPr>
            </a:br>
            <a:r>
              <a:rPr lang="en-US" b="0" i="0" dirty="0">
                <a:solidFill>
                  <a:srgbClr val="1A1A1A"/>
                </a:solidFill>
                <a:effectLst/>
                <a:latin typeface="Open Sans" panose="020F0502020204030204" pitchFamily="34" charset="0"/>
              </a:rPr>
              <a:t>	</a:t>
            </a:r>
            <a:endParaRPr lang="en-US" dirty="0"/>
          </a:p>
        </p:txBody>
      </p:sp>
      <p:pic>
        <p:nvPicPr>
          <p:cNvPr id="8" name="Picture 7" descr="A black and white globe&#10;&#10;Description automatically generated">
            <a:extLst>
              <a:ext uri="{FF2B5EF4-FFF2-40B4-BE49-F238E27FC236}">
                <a16:creationId xmlns:a16="http://schemas.microsoft.com/office/drawing/2014/main" id="{A80EBA98-26CD-6A22-6D24-6131B703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20" y="3546751"/>
            <a:ext cx="365547" cy="472535"/>
          </a:xfrm>
          <a:prstGeom prst="rect">
            <a:avLst/>
          </a:prstGeom>
        </p:spPr>
      </p:pic>
      <p:sp>
        <p:nvSpPr>
          <p:cNvPr id="10" name="TextBox 9">
            <a:extLst>
              <a:ext uri="{FF2B5EF4-FFF2-40B4-BE49-F238E27FC236}">
                <a16:creationId xmlns:a16="http://schemas.microsoft.com/office/drawing/2014/main" id="{47D44DB1-7A55-4429-6FDD-53CA5F776143}"/>
              </a:ext>
            </a:extLst>
          </p:cNvPr>
          <p:cNvSpPr txBox="1"/>
          <p:nvPr/>
        </p:nvSpPr>
        <p:spPr>
          <a:xfrm>
            <a:off x="1309570" y="3458071"/>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3"/>
              </a:rPr>
              <a:t>Blazor</a:t>
            </a:r>
            <a:r>
              <a:rPr lang="en-US" dirty="0"/>
              <a:t> </a:t>
            </a:r>
          </a:p>
        </p:txBody>
      </p:sp>
      <p:sp>
        <p:nvSpPr>
          <p:cNvPr id="13" name="TextBox 12">
            <a:extLst>
              <a:ext uri="{FF2B5EF4-FFF2-40B4-BE49-F238E27FC236}">
                <a16:creationId xmlns:a16="http://schemas.microsoft.com/office/drawing/2014/main" id="{7D998B1F-9058-C26C-7560-83BE2DFAB93C}"/>
              </a:ext>
            </a:extLst>
          </p:cNvPr>
          <p:cNvSpPr txBox="1"/>
          <p:nvPr/>
        </p:nvSpPr>
        <p:spPr>
          <a:xfrm>
            <a:off x="2338745" y="3542015"/>
            <a:ext cx="1065402"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React</a:t>
            </a:r>
            <a:endParaRPr lang="en-US" dirty="0"/>
          </a:p>
        </p:txBody>
      </p:sp>
      <p:sp>
        <p:nvSpPr>
          <p:cNvPr id="14" name="TextBox 13">
            <a:extLst>
              <a:ext uri="{FF2B5EF4-FFF2-40B4-BE49-F238E27FC236}">
                <a16:creationId xmlns:a16="http://schemas.microsoft.com/office/drawing/2014/main" id="{71AD6E73-BCA0-D90D-5D00-B7218213F8B7}"/>
              </a:ext>
            </a:extLst>
          </p:cNvPr>
          <p:cNvSpPr txBox="1"/>
          <p:nvPr/>
        </p:nvSpPr>
        <p:spPr>
          <a:xfrm>
            <a:off x="3241717" y="3542070"/>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ASP.NETMVC </a:t>
            </a:r>
            <a:endParaRPr lang="en-US" sz="1200" dirty="0"/>
          </a:p>
        </p:txBody>
      </p:sp>
      <p:pic>
        <p:nvPicPr>
          <p:cNvPr id="16" name="Picture 15" descr="A computer screen with a mouse&#10;&#10;Description automatically generated">
            <a:extLst>
              <a:ext uri="{FF2B5EF4-FFF2-40B4-BE49-F238E27FC236}">
                <a16:creationId xmlns:a16="http://schemas.microsoft.com/office/drawing/2014/main" id="{39867C2C-BB28-FF7D-4531-08C6A5A9DB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0" y="4411588"/>
            <a:ext cx="365547" cy="369333"/>
          </a:xfrm>
          <a:prstGeom prst="rect">
            <a:avLst/>
          </a:prstGeom>
        </p:spPr>
      </p:pic>
      <p:sp>
        <p:nvSpPr>
          <p:cNvPr id="17" name="TextBox 16">
            <a:extLst>
              <a:ext uri="{FF2B5EF4-FFF2-40B4-BE49-F238E27FC236}">
                <a16:creationId xmlns:a16="http://schemas.microsoft.com/office/drawing/2014/main" id="{7F93DB65-09CA-5B82-1E01-0993E7E23CCA}"/>
              </a:ext>
            </a:extLst>
          </p:cNvPr>
          <p:cNvSpPr txBox="1"/>
          <p:nvPr/>
        </p:nvSpPr>
        <p:spPr>
          <a:xfrm>
            <a:off x="1302404" y="4365421"/>
            <a:ext cx="1134297"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WinForms</a:t>
            </a:r>
            <a:r>
              <a:rPr lang="en-US" dirty="0"/>
              <a:t> </a:t>
            </a:r>
          </a:p>
        </p:txBody>
      </p:sp>
      <p:sp>
        <p:nvSpPr>
          <p:cNvPr id="18" name="TextBox 17">
            <a:extLst>
              <a:ext uri="{FF2B5EF4-FFF2-40B4-BE49-F238E27FC236}">
                <a16:creationId xmlns:a16="http://schemas.microsoft.com/office/drawing/2014/main" id="{E4BF3E52-29BB-5856-1B8F-A7986BF04256}"/>
              </a:ext>
            </a:extLst>
          </p:cNvPr>
          <p:cNvSpPr txBox="1"/>
          <p:nvPr/>
        </p:nvSpPr>
        <p:spPr>
          <a:xfrm>
            <a:off x="4597166" y="3545674"/>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Core</a:t>
            </a:r>
            <a:endParaRPr lang="en-US" dirty="0"/>
          </a:p>
        </p:txBody>
      </p:sp>
      <p:sp>
        <p:nvSpPr>
          <p:cNvPr id="21" name="TextBox 20">
            <a:extLst>
              <a:ext uri="{FF2B5EF4-FFF2-40B4-BE49-F238E27FC236}">
                <a16:creationId xmlns:a16="http://schemas.microsoft.com/office/drawing/2014/main" id="{09192C5A-05EA-B044-3195-8A18CE442F31}"/>
              </a:ext>
            </a:extLst>
          </p:cNvPr>
          <p:cNvSpPr txBox="1"/>
          <p:nvPr/>
        </p:nvSpPr>
        <p:spPr>
          <a:xfrm>
            <a:off x="2430518" y="4439673"/>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sp>
        <p:nvSpPr>
          <p:cNvPr id="22" name="TextBox 21">
            <a:extLst>
              <a:ext uri="{FF2B5EF4-FFF2-40B4-BE49-F238E27FC236}">
                <a16:creationId xmlns:a16="http://schemas.microsoft.com/office/drawing/2014/main" id="{AB47D825-A1F9-4486-63E1-354699976C78}"/>
              </a:ext>
            </a:extLst>
          </p:cNvPr>
          <p:cNvSpPr txBox="1"/>
          <p:nvPr/>
        </p:nvSpPr>
        <p:spPr>
          <a:xfrm>
            <a:off x="3587694" y="445775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Xamarin</a:t>
            </a:r>
            <a:endParaRPr lang="en-US" dirty="0"/>
          </a:p>
        </p:txBody>
      </p:sp>
      <p:sp>
        <p:nvSpPr>
          <p:cNvPr id="25" name="TextBox 24">
            <a:extLst>
              <a:ext uri="{FF2B5EF4-FFF2-40B4-BE49-F238E27FC236}">
                <a16:creationId xmlns:a16="http://schemas.microsoft.com/office/drawing/2014/main" id="{FABBE3E7-7450-BE0A-09BC-FEFA015DACBA}"/>
              </a:ext>
            </a:extLst>
          </p:cNvPr>
          <p:cNvSpPr txBox="1"/>
          <p:nvPr/>
        </p:nvSpPr>
        <p:spPr>
          <a:xfrm>
            <a:off x="5626342" y="3516731"/>
            <a:ext cx="11446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JavaScript</a:t>
            </a:r>
            <a:endParaRPr lang="en-US" dirty="0"/>
          </a:p>
        </p:txBody>
      </p:sp>
      <p:sp>
        <p:nvSpPr>
          <p:cNvPr id="27" name="TextBox 26">
            <a:extLst>
              <a:ext uri="{FF2B5EF4-FFF2-40B4-BE49-F238E27FC236}">
                <a16:creationId xmlns:a16="http://schemas.microsoft.com/office/drawing/2014/main" id="{C06FAD43-2F30-F6B7-77DE-084792B88AB4}"/>
              </a:ext>
            </a:extLst>
          </p:cNvPr>
          <p:cNvSpPr txBox="1"/>
          <p:nvPr/>
        </p:nvSpPr>
        <p:spPr>
          <a:xfrm>
            <a:off x="2392959" y="5149171"/>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8" name="TextBox 27">
            <a:extLst>
              <a:ext uri="{FF2B5EF4-FFF2-40B4-BE49-F238E27FC236}">
                <a16:creationId xmlns:a16="http://schemas.microsoft.com/office/drawing/2014/main" id="{9627ECAB-23AC-D26C-D1E2-7BE047CFA024}"/>
              </a:ext>
            </a:extLst>
          </p:cNvPr>
          <p:cNvSpPr txBox="1"/>
          <p:nvPr/>
        </p:nvSpPr>
        <p:spPr>
          <a:xfrm>
            <a:off x="1309570" y="5149170"/>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Xamarin</a:t>
            </a:r>
            <a:endParaRPr lang="en-US" dirty="0"/>
          </a:p>
        </p:txBody>
      </p:sp>
      <p:pic>
        <p:nvPicPr>
          <p:cNvPr id="30" name="Picture 29" descr="A black and white logo&#10;&#10;Description automatically generated">
            <a:extLst>
              <a:ext uri="{FF2B5EF4-FFF2-40B4-BE49-F238E27FC236}">
                <a16:creationId xmlns:a16="http://schemas.microsoft.com/office/drawing/2014/main" id="{6A9E9A96-662A-973E-26CF-82A97F2EE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121" y="5195506"/>
            <a:ext cx="304414" cy="369333"/>
          </a:xfrm>
          <a:prstGeom prst="rect">
            <a:avLst/>
          </a:prstGeom>
        </p:spPr>
      </p:pic>
      <p:sp>
        <p:nvSpPr>
          <p:cNvPr id="31" name="TextBox 30">
            <a:extLst>
              <a:ext uri="{FF2B5EF4-FFF2-40B4-BE49-F238E27FC236}">
                <a16:creationId xmlns:a16="http://schemas.microsoft.com/office/drawing/2014/main" id="{BCF34838-FC16-B9A6-075C-3B22CECF9F94}"/>
              </a:ext>
            </a:extLst>
          </p:cNvPr>
          <p:cNvSpPr txBox="1"/>
          <p:nvPr/>
        </p:nvSpPr>
        <p:spPr>
          <a:xfrm>
            <a:off x="3337000" y="5108145"/>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pic>
        <p:nvPicPr>
          <p:cNvPr id="9" name="Content Placeholder 8" descr="A screenshot of a phone&#10;&#10;Description automatically generated">
            <a:extLst>
              <a:ext uri="{FF2B5EF4-FFF2-40B4-BE49-F238E27FC236}">
                <a16:creationId xmlns:a16="http://schemas.microsoft.com/office/drawing/2014/main" id="{32D3ED1C-B6E1-5A85-4788-92D75B57B566}"/>
              </a:ext>
            </a:extLst>
          </p:cNvPr>
          <p:cNvPicPr>
            <a:picLocks noGrp="1" noChangeAspect="1"/>
          </p:cNvPicPr>
          <p:nvPr>
            <p:ph sz="quarter" idx="13"/>
          </p:nvPr>
        </p:nvPicPr>
        <p:blipFill>
          <a:blip r:embed="rId7">
            <a:extLst>
              <a:ext uri="{28A0092B-C50C-407E-A947-70E740481C1C}">
                <a14:useLocalDpi xmlns:a14="http://schemas.microsoft.com/office/drawing/2010/main" val="0"/>
              </a:ext>
            </a:extLst>
          </a:blip>
          <a:stretch>
            <a:fillRect/>
          </a:stretch>
        </p:blipFill>
        <p:spPr>
          <a:xfrm>
            <a:off x="6761163" y="1276929"/>
            <a:ext cx="4516437" cy="3991357"/>
          </a:xfrm>
        </p:spPr>
      </p:pic>
      <p:sp>
        <p:nvSpPr>
          <p:cNvPr id="5" name="TextBox 4">
            <a:extLst>
              <a:ext uri="{FF2B5EF4-FFF2-40B4-BE49-F238E27FC236}">
                <a16:creationId xmlns:a16="http://schemas.microsoft.com/office/drawing/2014/main" id="{6A914CBE-837E-DC34-C95A-63217C52CDDA}"/>
              </a:ext>
            </a:extLst>
          </p:cNvPr>
          <p:cNvSpPr txBox="1"/>
          <p:nvPr/>
        </p:nvSpPr>
        <p:spPr>
          <a:xfrm>
            <a:off x="1315645" y="3852344"/>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Angular</a:t>
            </a:r>
            <a:r>
              <a:rPr lang="en-US" sz="1200" dirty="0"/>
              <a:t> </a:t>
            </a:r>
          </a:p>
        </p:txBody>
      </p:sp>
      <p:sp>
        <p:nvSpPr>
          <p:cNvPr id="6" name="TextBox 5">
            <a:extLst>
              <a:ext uri="{FF2B5EF4-FFF2-40B4-BE49-F238E27FC236}">
                <a16:creationId xmlns:a16="http://schemas.microsoft.com/office/drawing/2014/main" id="{2A8C7D09-925C-DC4F-F69E-8DB9D751D605}"/>
              </a:ext>
            </a:extLst>
          </p:cNvPr>
          <p:cNvSpPr txBox="1"/>
          <p:nvPr/>
        </p:nvSpPr>
        <p:spPr>
          <a:xfrm>
            <a:off x="2392959" y="3914000"/>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Vue</a:t>
            </a:r>
            <a:endParaRPr lang="en-US" sz="1200" dirty="0"/>
          </a:p>
        </p:txBody>
      </p:sp>
    </p:spTree>
    <p:extLst>
      <p:ext uri="{BB962C8B-B14F-4D97-AF65-F5344CB8AC3E}">
        <p14:creationId xmlns:p14="http://schemas.microsoft.com/office/powerpoint/2010/main" val="367716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8DF9-06B3-883A-7191-986F6FE888DC}"/>
              </a:ext>
            </a:extLst>
          </p:cNvPr>
          <p:cNvSpPr>
            <a:spLocks noGrp="1"/>
          </p:cNvSpPr>
          <p:nvPr>
            <p:ph type="title"/>
          </p:nvPr>
        </p:nvSpPr>
        <p:spPr>
          <a:xfrm>
            <a:off x="1074224" y="823378"/>
            <a:ext cx="3935688" cy="469783"/>
          </a:xfrm>
        </p:spPr>
        <p:txBody>
          <a:bodyPr>
            <a:normAutofit fontScale="90000"/>
          </a:bodyPr>
          <a:lstStyle/>
          <a:p>
            <a:r>
              <a:rPr lang="en-US" dirty="0"/>
              <a:t>Scheduler</a:t>
            </a:r>
          </a:p>
        </p:txBody>
      </p:sp>
      <p:sp>
        <p:nvSpPr>
          <p:cNvPr id="4" name="Text Placeholder 3">
            <a:extLst>
              <a:ext uri="{FF2B5EF4-FFF2-40B4-BE49-F238E27FC236}">
                <a16:creationId xmlns:a16="http://schemas.microsoft.com/office/drawing/2014/main" id="{07A1BA9E-D3BF-7CB0-D67B-3FE419F88FEB}"/>
              </a:ext>
            </a:extLst>
          </p:cNvPr>
          <p:cNvSpPr>
            <a:spLocks noGrp="1"/>
          </p:cNvSpPr>
          <p:nvPr>
            <p:ph type="body" sz="half" idx="2"/>
          </p:nvPr>
        </p:nvSpPr>
        <p:spPr>
          <a:xfrm>
            <a:off x="637563" y="755010"/>
            <a:ext cx="5704514" cy="5493390"/>
          </a:xfrm>
        </p:spPr>
        <p:txBody>
          <a:bodyPr>
            <a:normAutofit/>
          </a:bodyPr>
          <a:lstStyle/>
          <a:p>
            <a:pPr algn="l"/>
            <a:endParaRPr lang="en-US" sz="1500" cap="none" dirty="0">
              <a:solidFill>
                <a:schemeClr val="tx1">
                  <a:lumMod val="65000"/>
                  <a:lumOff val="35000"/>
                </a:schemeClr>
              </a:solidFill>
              <a:latin typeface="Bierstadt" panose="020F0502020204030204" pitchFamily="34" charset="0"/>
              <a:cs typeface="Aptos Serif" panose="020B0502040204020203" pitchFamily="18" charset="0"/>
            </a:endParaRPr>
          </a:p>
          <a:p>
            <a:pPr algn="l"/>
            <a:endParaRPr lang="en-US" sz="1500" cap="none" dirty="0">
              <a:solidFill>
                <a:schemeClr val="tx1">
                  <a:lumMod val="65000"/>
                  <a:lumOff val="35000"/>
                </a:schemeClr>
              </a:solidFill>
              <a:latin typeface="Bierstadt" panose="020F0502020204030204" pitchFamily="34" charset="0"/>
              <a:cs typeface="Aptos Serif" panose="020B0502040204020203" pitchFamily="18" charset="0"/>
            </a:endParaRPr>
          </a:p>
          <a:p>
            <a:pPr algn="l"/>
            <a:r>
              <a:rPr lang="en-US" sz="1500" cap="none" dirty="0">
                <a:solidFill>
                  <a:schemeClr val="tx1">
                    <a:lumMod val="65000"/>
                    <a:lumOff val="35000"/>
                  </a:schemeClr>
                </a:solidFill>
                <a:latin typeface="Bierstadt" panose="020F0502020204030204" pitchFamily="34" charset="0"/>
                <a:cs typeface="Aptos Serif" panose="020B0502040204020203" pitchFamily="18" charset="0"/>
              </a:rPr>
              <a:t>The Scheduler is a fully featured calendar component that allows you to manage your time efficiently. It facilitates easy resource scheduling, appointment rescheduling, drag and drop, resizing actions, and more.</a:t>
            </a:r>
            <a:endParaRPr lang="en-US" b="0" i="0" dirty="0">
              <a:solidFill>
                <a:srgbClr val="1A1A1A"/>
              </a:solidFill>
              <a:effectLst/>
              <a:latin typeface="Open Sans" panose="020F0502020204030204" pitchFamily="34" charset="0"/>
            </a:endParaRPr>
          </a:p>
          <a:p>
            <a:pPr algn="l"/>
            <a:r>
              <a:rPr lang="en-US" b="0" i="0" dirty="0">
                <a:solidFill>
                  <a:srgbClr val="1A1A1A"/>
                </a:solidFill>
                <a:effectLst/>
                <a:latin typeface="Open Sans" panose="020F0502020204030204" pitchFamily="34" charset="0"/>
              </a:rPr>
              <a:t>Supported </a:t>
            </a:r>
            <a:r>
              <a:rPr lang="en-US" b="0" i="0" dirty="0" err="1">
                <a:solidFill>
                  <a:srgbClr val="1A1A1A"/>
                </a:solidFill>
                <a:effectLst/>
                <a:latin typeface="Open Sans" panose="020F0502020204030204" pitchFamily="34" charset="0"/>
              </a:rPr>
              <a:t>platformS</a:t>
            </a:r>
            <a:r>
              <a:rPr lang="en-US" b="0" i="0" dirty="0">
                <a:solidFill>
                  <a:srgbClr val="1A1A1A"/>
                </a:solidFill>
                <a:effectLst/>
                <a:latin typeface="Open Sans" panose="020F0502020204030204" pitchFamily="34" charset="0"/>
              </a:rPr>
              <a:t>	</a:t>
            </a:r>
            <a:endParaRPr lang="en-US" dirty="0"/>
          </a:p>
        </p:txBody>
      </p:sp>
      <p:pic>
        <p:nvPicPr>
          <p:cNvPr id="8" name="Picture 7" descr="A black and white globe&#10;&#10;Description automatically generated">
            <a:extLst>
              <a:ext uri="{FF2B5EF4-FFF2-40B4-BE49-F238E27FC236}">
                <a16:creationId xmlns:a16="http://schemas.microsoft.com/office/drawing/2014/main" id="{A80EBA98-26CD-6A22-6D24-6131B703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88" y="3398135"/>
            <a:ext cx="365547" cy="472535"/>
          </a:xfrm>
          <a:prstGeom prst="rect">
            <a:avLst/>
          </a:prstGeom>
        </p:spPr>
      </p:pic>
      <p:sp>
        <p:nvSpPr>
          <p:cNvPr id="10" name="TextBox 9">
            <a:extLst>
              <a:ext uri="{FF2B5EF4-FFF2-40B4-BE49-F238E27FC236}">
                <a16:creationId xmlns:a16="http://schemas.microsoft.com/office/drawing/2014/main" id="{47D44DB1-7A55-4429-6FDD-53CA5F776143}"/>
              </a:ext>
            </a:extLst>
          </p:cNvPr>
          <p:cNvSpPr txBox="1"/>
          <p:nvPr/>
        </p:nvSpPr>
        <p:spPr>
          <a:xfrm>
            <a:off x="1309570" y="3458071"/>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3"/>
              </a:rPr>
              <a:t>Blazor</a:t>
            </a:r>
            <a:r>
              <a:rPr lang="en-US" dirty="0"/>
              <a:t> </a:t>
            </a:r>
          </a:p>
        </p:txBody>
      </p:sp>
      <p:sp>
        <p:nvSpPr>
          <p:cNvPr id="13" name="TextBox 12">
            <a:extLst>
              <a:ext uri="{FF2B5EF4-FFF2-40B4-BE49-F238E27FC236}">
                <a16:creationId xmlns:a16="http://schemas.microsoft.com/office/drawing/2014/main" id="{7D998B1F-9058-C26C-7560-83BE2DFAB93C}"/>
              </a:ext>
            </a:extLst>
          </p:cNvPr>
          <p:cNvSpPr txBox="1"/>
          <p:nvPr/>
        </p:nvSpPr>
        <p:spPr>
          <a:xfrm>
            <a:off x="2338745" y="3449737"/>
            <a:ext cx="1065402"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r>
              <a:rPr lang="en-US" dirty="0"/>
              <a:t> </a:t>
            </a:r>
          </a:p>
        </p:txBody>
      </p:sp>
      <p:sp>
        <p:nvSpPr>
          <p:cNvPr id="14" name="TextBox 13">
            <a:extLst>
              <a:ext uri="{FF2B5EF4-FFF2-40B4-BE49-F238E27FC236}">
                <a16:creationId xmlns:a16="http://schemas.microsoft.com/office/drawing/2014/main" id="{71AD6E73-BCA0-D90D-5D00-B7218213F8B7}"/>
              </a:ext>
            </a:extLst>
          </p:cNvPr>
          <p:cNvSpPr txBox="1"/>
          <p:nvPr/>
        </p:nvSpPr>
        <p:spPr>
          <a:xfrm>
            <a:off x="3241717" y="3542070"/>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ASP.NETMVC </a:t>
            </a:r>
            <a:endParaRPr lang="en-US" sz="1200" dirty="0"/>
          </a:p>
        </p:txBody>
      </p:sp>
      <p:pic>
        <p:nvPicPr>
          <p:cNvPr id="16" name="Picture 15" descr="A computer screen with a mouse&#10;&#10;Description automatically generated">
            <a:extLst>
              <a:ext uri="{FF2B5EF4-FFF2-40B4-BE49-F238E27FC236}">
                <a16:creationId xmlns:a16="http://schemas.microsoft.com/office/drawing/2014/main" id="{39867C2C-BB28-FF7D-4531-08C6A5A9DB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0" y="4411588"/>
            <a:ext cx="365547" cy="369333"/>
          </a:xfrm>
          <a:prstGeom prst="rect">
            <a:avLst/>
          </a:prstGeom>
        </p:spPr>
      </p:pic>
      <p:sp>
        <p:nvSpPr>
          <p:cNvPr id="17" name="TextBox 16">
            <a:extLst>
              <a:ext uri="{FF2B5EF4-FFF2-40B4-BE49-F238E27FC236}">
                <a16:creationId xmlns:a16="http://schemas.microsoft.com/office/drawing/2014/main" id="{7F93DB65-09CA-5B82-1E01-0993E7E23CCA}"/>
              </a:ext>
            </a:extLst>
          </p:cNvPr>
          <p:cNvSpPr txBox="1"/>
          <p:nvPr/>
        </p:nvSpPr>
        <p:spPr>
          <a:xfrm>
            <a:off x="1273342" y="4197755"/>
            <a:ext cx="1134297"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WinForms</a:t>
            </a:r>
            <a:r>
              <a:rPr lang="en-US" dirty="0"/>
              <a:t> </a:t>
            </a:r>
          </a:p>
        </p:txBody>
      </p:sp>
      <p:sp>
        <p:nvSpPr>
          <p:cNvPr id="18" name="TextBox 17">
            <a:extLst>
              <a:ext uri="{FF2B5EF4-FFF2-40B4-BE49-F238E27FC236}">
                <a16:creationId xmlns:a16="http://schemas.microsoft.com/office/drawing/2014/main" id="{E4BF3E52-29BB-5856-1B8F-A7986BF04256}"/>
              </a:ext>
            </a:extLst>
          </p:cNvPr>
          <p:cNvSpPr txBox="1"/>
          <p:nvPr/>
        </p:nvSpPr>
        <p:spPr>
          <a:xfrm>
            <a:off x="4597166" y="3545674"/>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Core</a:t>
            </a:r>
            <a:endParaRPr lang="en-US" dirty="0"/>
          </a:p>
        </p:txBody>
      </p:sp>
      <p:sp>
        <p:nvSpPr>
          <p:cNvPr id="19" name="TextBox 18">
            <a:extLst>
              <a:ext uri="{FF2B5EF4-FFF2-40B4-BE49-F238E27FC236}">
                <a16:creationId xmlns:a16="http://schemas.microsoft.com/office/drawing/2014/main" id="{8E890A3F-F886-F946-BF95-77B52CB1634D}"/>
              </a:ext>
            </a:extLst>
          </p:cNvPr>
          <p:cNvSpPr txBox="1"/>
          <p:nvPr/>
        </p:nvSpPr>
        <p:spPr>
          <a:xfrm>
            <a:off x="2314470" y="4306756"/>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WPF</a:t>
            </a:r>
            <a:endParaRPr lang="en-US" dirty="0"/>
          </a:p>
        </p:txBody>
      </p:sp>
      <p:sp>
        <p:nvSpPr>
          <p:cNvPr id="20" name="TextBox 19">
            <a:extLst>
              <a:ext uri="{FF2B5EF4-FFF2-40B4-BE49-F238E27FC236}">
                <a16:creationId xmlns:a16="http://schemas.microsoft.com/office/drawing/2014/main" id="{58131D61-18D0-1E9B-E792-89537FAB7A63}"/>
              </a:ext>
            </a:extLst>
          </p:cNvPr>
          <p:cNvSpPr txBox="1"/>
          <p:nvPr/>
        </p:nvSpPr>
        <p:spPr>
          <a:xfrm>
            <a:off x="3063763"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4"/>
              </a:rPr>
              <a:t>WinUI</a:t>
            </a:r>
            <a:endParaRPr lang="en-US" dirty="0"/>
          </a:p>
        </p:txBody>
      </p:sp>
      <p:sp>
        <p:nvSpPr>
          <p:cNvPr id="21" name="TextBox 20">
            <a:extLst>
              <a:ext uri="{FF2B5EF4-FFF2-40B4-BE49-F238E27FC236}">
                <a16:creationId xmlns:a16="http://schemas.microsoft.com/office/drawing/2014/main" id="{09192C5A-05EA-B044-3195-8A18CE442F31}"/>
              </a:ext>
            </a:extLst>
          </p:cNvPr>
          <p:cNvSpPr txBox="1"/>
          <p:nvPr/>
        </p:nvSpPr>
        <p:spPr>
          <a:xfrm>
            <a:off x="3926675" y="4310342"/>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sp>
        <p:nvSpPr>
          <p:cNvPr id="22" name="TextBox 21">
            <a:extLst>
              <a:ext uri="{FF2B5EF4-FFF2-40B4-BE49-F238E27FC236}">
                <a16:creationId xmlns:a16="http://schemas.microsoft.com/office/drawing/2014/main" id="{AB47D825-A1F9-4486-63E1-354699976C78}"/>
              </a:ext>
            </a:extLst>
          </p:cNvPr>
          <p:cNvSpPr txBox="1"/>
          <p:nvPr/>
        </p:nvSpPr>
        <p:spPr>
          <a:xfrm>
            <a:off x="5110682"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Xamarin</a:t>
            </a:r>
            <a:endParaRPr lang="en-US" dirty="0"/>
          </a:p>
        </p:txBody>
      </p:sp>
      <p:sp>
        <p:nvSpPr>
          <p:cNvPr id="23" name="TextBox 22">
            <a:extLst>
              <a:ext uri="{FF2B5EF4-FFF2-40B4-BE49-F238E27FC236}">
                <a16:creationId xmlns:a16="http://schemas.microsoft.com/office/drawing/2014/main" id="{14E38CED-AD21-FEF9-727A-42DA3EFE5EA1}"/>
              </a:ext>
            </a:extLst>
          </p:cNvPr>
          <p:cNvSpPr txBox="1"/>
          <p:nvPr/>
        </p:nvSpPr>
        <p:spPr>
          <a:xfrm>
            <a:off x="2367475"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4" name="TextBox 23">
            <a:extLst>
              <a:ext uri="{FF2B5EF4-FFF2-40B4-BE49-F238E27FC236}">
                <a16:creationId xmlns:a16="http://schemas.microsoft.com/office/drawing/2014/main" id="{5F7D4D07-1BDD-1643-BD50-DABCE55E9DD5}"/>
              </a:ext>
            </a:extLst>
          </p:cNvPr>
          <p:cNvSpPr txBox="1"/>
          <p:nvPr/>
        </p:nvSpPr>
        <p:spPr>
          <a:xfrm>
            <a:off x="1273342"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endParaRPr lang="en-US" dirty="0"/>
          </a:p>
        </p:txBody>
      </p:sp>
      <p:sp>
        <p:nvSpPr>
          <p:cNvPr id="25" name="TextBox 24">
            <a:extLst>
              <a:ext uri="{FF2B5EF4-FFF2-40B4-BE49-F238E27FC236}">
                <a16:creationId xmlns:a16="http://schemas.microsoft.com/office/drawing/2014/main" id="{FABBE3E7-7450-BE0A-09BC-FEFA015DACBA}"/>
              </a:ext>
            </a:extLst>
          </p:cNvPr>
          <p:cNvSpPr txBox="1"/>
          <p:nvPr/>
        </p:nvSpPr>
        <p:spPr>
          <a:xfrm>
            <a:off x="3981820" y="5135983"/>
            <a:ext cx="11446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JavaScript</a:t>
            </a:r>
            <a:endParaRPr lang="en-US" dirty="0"/>
          </a:p>
        </p:txBody>
      </p:sp>
      <p:sp>
        <p:nvSpPr>
          <p:cNvPr id="26" name="TextBox 25">
            <a:extLst>
              <a:ext uri="{FF2B5EF4-FFF2-40B4-BE49-F238E27FC236}">
                <a16:creationId xmlns:a16="http://schemas.microsoft.com/office/drawing/2014/main" id="{32F7E859-0683-6795-4AE0-177783F043D9}"/>
              </a:ext>
            </a:extLst>
          </p:cNvPr>
          <p:cNvSpPr txBox="1"/>
          <p:nvPr/>
        </p:nvSpPr>
        <p:spPr>
          <a:xfrm>
            <a:off x="3233851" y="5089818"/>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r>
              <a:rPr lang="en-US" dirty="0">
                <a:hlinkClick r:id="rId4"/>
              </a:rPr>
              <a:t> </a:t>
            </a:r>
            <a:endParaRPr lang="en-US" dirty="0"/>
          </a:p>
        </p:txBody>
      </p:sp>
      <p:sp>
        <p:nvSpPr>
          <p:cNvPr id="27" name="TextBox 26">
            <a:extLst>
              <a:ext uri="{FF2B5EF4-FFF2-40B4-BE49-F238E27FC236}">
                <a16:creationId xmlns:a16="http://schemas.microsoft.com/office/drawing/2014/main" id="{C06FAD43-2F30-F6B7-77DE-084792B88AB4}"/>
              </a:ext>
            </a:extLst>
          </p:cNvPr>
          <p:cNvSpPr txBox="1"/>
          <p:nvPr/>
        </p:nvSpPr>
        <p:spPr>
          <a:xfrm>
            <a:off x="2392959" y="5149171"/>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8" name="TextBox 27">
            <a:extLst>
              <a:ext uri="{FF2B5EF4-FFF2-40B4-BE49-F238E27FC236}">
                <a16:creationId xmlns:a16="http://schemas.microsoft.com/office/drawing/2014/main" id="{9627ECAB-23AC-D26C-D1E2-7BE047CFA024}"/>
              </a:ext>
            </a:extLst>
          </p:cNvPr>
          <p:cNvSpPr txBox="1"/>
          <p:nvPr/>
        </p:nvSpPr>
        <p:spPr>
          <a:xfrm>
            <a:off x="1309570" y="5149170"/>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Xamarin</a:t>
            </a:r>
            <a:endParaRPr lang="en-US" dirty="0"/>
          </a:p>
        </p:txBody>
      </p:sp>
      <p:pic>
        <p:nvPicPr>
          <p:cNvPr id="30" name="Picture 29" descr="A black and white logo&#10;&#10;Description automatically generated">
            <a:extLst>
              <a:ext uri="{FF2B5EF4-FFF2-40B4-BE49-F238E27FC236}">
                <a16:creationId xmlns:a16="http://schemas.microsoft.com/office/drawing/2014/main" id="{6A9E9A96-662A-973E-26CF-82A97F2EE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121" y="5195506"/>
            <a:ext cx="304414" cy="369333"/>
          </a:xfrm>
          <a:prstGeom prst="rect">
            <a:avLst/>
          </a:prstGeom>
        </p:spPr>
      </p:pic>
      <p:sp>
        <p:nvSpPr>
          <p:cNvPr id="31" name="TextBox 30">
            <a:extLst>
              <a:ext uri="{FF2B5EF4-FFF2-40B4-BE49-F238E27FC236}">
                <a16:creationId xmlns:a16="http://schemas.microsoft.com/office/drawing/2014/main" id="{BCF34838-FC16-B9A6-075C-3B22CECF9F94}"/>
              </a:ext>
            </a:extLst>
          </p:cNvPr>
          <p:cNvSpPr txBox="1"/>
          <p:nvPr/>
        </p:nvSpPr>
        <p:spPr>
          <a:xfrm>
            <a:off x="5282775" y="513598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pic>
        <p:nvPicPr>
          <p:cNvPr id="7" name="Content Placeholder 6" descr="A calendar with different colored squares&#10;&#10;Description automatically generated">
            <a:extLst>
              <a:ext uri="{FF2B5EF4-FFF2-40B4-BE49-F238E27FC236}">
                <a16:creationId xmlns:a16="http://schemas.microsoft.com/office/drawing/2014/main" id="{334351D6-FE5F-67A2-82E4-AB0447D8F16C}"/>
              </a:ext>
            </a:extLst>
          </p:cNvPr>
          <p:cNvPicPr>
            <a:picLocks noGrp="1" noChangeAspect="1"/>
          </p:cNvPicPr>
          <p:nvPr>
            <p:ph sz="quarter" idx="13"/>
          </p:nvPr>
        </p:nvPicPr>
        <p:blipFill>
          <a:blip r:embed="rId7">
            <a:extLst>
              <a:ext uri="{28A0092B-C50C-407E-A947-70E740481C1C}">
                <a14:useLocalDpi xmlns:a14="http://schemas.microsoft.com/office/drawing/2010/main" val="0"/>
              </a:ext>
            </a:extLst>
          </a:blip>
          <a:stretch>
            <a:fillRect/>
          </a:stretch>
        </p:blipFill>
        <p:spPr>
          <a:xfrm>
            <a:off x="6896100" y="1334397"/>
            <a:ext cx="4381500" cy="3732006"/>
          </a:xfrm>
        </p:spPr>
      </p:pic>
    </p:spTree>
    <p:extLst>
      <p:ext uri="{BB962C8B-B14F-4D97-AF65-F5344CB8AC3E}">
        <p14:creationId xmlns:p14="http://schemas.microsoft.com/office/powerpoint/2010/main" val="36907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8DF9-06B3-883A-7191-986F6FE888DC}"/>
              </a:ext>
            </a:extLst>
          </p:cNvPr>
          <p:cNvSpPr>
            <a:spLocks noGrp="1"/>
          </p:cNvSpPr>
          <p:nvPr>
            <p:ph type="title"/>
          </p:nvPr>
        </p:nvSpPr>
        <p:spPr>
          <a:xfrm>
            <a:off x="969193" y="550622"/>
            <a:ext cx="3935688" cy="469783"/>
          </a:xfrm>
        </p:spPr>
        <p:txBody>
          <a:bodyPr>
            <a:normAutofit fontScale="90000"/>
          </a:bodyPr>
          <a:lstStyle/>
          <a:p>
            <a:r>
              <a:rPr lang="en-US" dirty="0"/>
              <a:t>Diagram</a:t>
            </a:r>
          </a:p>
        </p:txBody>
      </p:sp>
      <p:sp>
        <p:nvSpPr>
          <p:cNvPr id="4" name="Text Placeholder 3">
            <a:extLst>
              <a:ext uri="{FF2B5EF4-FFF2-40B4-BE49-F238E27FC236}">
                <a16:creationId xmlns:a16="http://schemas.microsoft.com/office/drawing/2014/main" id="{07A1BA9E-D3BF-7CB0-D67B-3FE419F88FEB}"/>
              </a:ext>
            </a:extLst>
          </p:cNvPr>
          <p:cNvSpPr>
            <a:spLocks noGrp="1"/>
          </p:cNvSpPr>
          <p:nvPr>
            <p:ph type="body" sz="half" idx="2"/>
          </p:nvPr>
        </p:nvSpPr>
        <p:spPr>
          <a:xfrm>
            <a:off x="637563" y="755010"/>
            <a:ext cx="5704514" cy="5493390"/>
          </a:xfrm>
        </p:spPr>
        <p:txBody>
          <a:bodyPr>
            <a:normAutofit/>
          </a:bodyPr>
          <a:lstStyle/>
          <a:p>
            <a:pPr algn="l"/>
            <a:endParaRPr lang="en-US" sz="1500" cap="none" dirty="0">
              <a:solidFill>
                <a:schemeClr val="tx1">
                  <a:lumMod val="65000"/>
                  <a:lumOff val="35000"/>
                </a:schemeClr>
              </a:solidFill>
              <a:latin typeface="Bierstadt" panose="020F0502020204030204" pitchFamily="34" charset="0"/>
              <a:cs typeface="Aptos Serif" panose="020B0502040204020203" pitchFamily="18" charset="0"/>
            </a:endParaRPr>
          </a:p>
          <a:p>
            <a:pPr algn="l"/>
            <a:r>
              <a:rPr lang="en-US" sz="1500" cap="none" dirty="0">
                <a:solidFill>
                  <a:schemeClr val="tx1">
                    <a:lumMod val="65000"/>
                    <a:lumOff val="35000"/>
                  </a:schemeClr>
                </a:solidFill>
                <a:latin typeface="Bierstadt" panose="020F0502020204030204" pitchFamily="34" charset="0"/>
                <a:cs typeface="Aptos Serif" panose="020B0502040204020203" pitchFamily="18" charset="0"/>
              </a:rPr>
              <a:t>The Diagram control can be used to create different types of diagrams such as flowcharts, use-case diagrams, workflow process diagrams, and mind maps. This control also provides built-in options to create organizational chart layouts and drill-down layouts.</a:t>
            </a:r>
            <a:endParaRPr lang="en-US" dirty="0">
              <a:solidFill>
                <a:srgbClr val="1A1A1A"/>
              </a:solidFill>
              <a:latin typeface="Open Sans" panose="020B0606030504020204" pitchFamily="34" charset="0"/>
            </a:endParaRPr>
          </a:p>
          <a:p>
            <a:pPr algn="l"/>
            <a:r>
              <a:rPr lang="en-US" b="0" i="0" dirty="0">
                <a:solidFill>
                  <a:srgbClr val="1A1A1A"/>
                </a:solidFill>
                <a:effectLst/>
                <a:latin typeface="Open Sans" panose="020F0502020204030204" pitchFamily="34" charset="0"/>
              </a:rPr>
              <a:t>Supported platforms</a:t>
            </a:r>
            <a:br>
              <a:rPr lang="en-US" b="0" i="0" dirty="0">
                <a:solidFill>
                  <a:srgbClr val="1A1A1A"/>
                </a:solidFill>
                <a:effectLst/>
                <a:latin typeface="Open Sans" panose="020F0502020204030204" pitchFamily="34" charset="0"/>
              </a:rPr>
            </a:br>
            <a:r>
              <a:rPr lang="en-US" b="0" i="0" dirty="0">
                <a:solidFill>
                  <a:srgbClr val="1A1A1A"/>
                </a:solidFill>
                <a:effectLst/>
                <a:latin typeface="Open Sans" panose="020F0502020204030204" pitchFamily="34" charset="0"/>
              </a:rPr>
              <a:t>	</a:t>
            </a:r>
            <a:endParaRPr lang="en-US" dirty="0"/>
          </a:p>
        </p:txBody>
      </p:sp>
      <p:pic>
        <p:nvPicPr>
          <p:cNvPr id="8" name="Picture 7" descr="A black and white globe&#10;&#10;Description automatically generated">
            <a:extLst>
              <a:ext uri="{FF2B5EF4-FFF2-40B4-BE49-F238E27FC236}">
                <a16:creationId xmlns:a16="http://schemas.microsoft.com/office/drawing/2014/main" id="{A80EBA98-26CD-6A22-6D24-6131B703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88" y="3398135"/>
            <a:ext cx="365547" cy="472535"/>
          </a:xfrm>
          <a:prstGeom prst="rect">
            <a:avLst/>
          </a:prstGeom>
        </p:spPr>
      </p:pic>
      <p:sp>
        <p:nvSpPr>
          <p:cNvPr id="10" name="TextBox 9">
            <a:extLst>
              <a:ext uri="{FF2B5EF4-FFF2-40B4-BE49-F238E27FC236}">
                <a16:creationId xmlns:a16="http://schemas.microsoft.com/office/drawing/2014/main" id="{47D44DB1-7A55-4429-6FDD-53CA5F776143}"/>
              </a:ext>
            </a:extLst>
          </p:cNvPr>
          <p:cNvSpPr txBox="1"/>
          <p:nvPr/>
        </p:nvSpPr>
        <p:spPr>
          <a:xfrm>
            <a:off x="1309570" y="3458071"/>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3"/>
              </a:rPr>
              <a:t>Blazor</a:t>
            </a:r>
            <a:r>
              <a:rPr lang="en-US" dirty="0"/>
              <a:t> </a:t>
            </a:r>
          </a:p>
        </p:txBody>
      </p:sp>
      <p:sp>
        <p:nvSpPr>
          <p:cNvPr id="13" name="TextBox 12">
            <a:extLst>
              <a:ext uri="{FF2B5EF4-FFF2-40B4-BE49-F238E27FC236}">
                <a16:creationId xmlns:a16="http://schemas.microsoft.com/office/drawing/2014/main" id="{7D998B1F-9058-C26C-7560-83BE2DFAB93C}"/>
              </a:ext>
            </a:extLst>
          </p:cNvPr>
          <p:cNvSpPr txBox="1"/>
          <p:nvPr/>
        </p:nvSpPr>
        <p:spPr>
          <a:xfrm>
            <a:off x="2338745" y="3449737"/>
            <a:ext cx="1065402"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r>
              <a:rPr lang="en-US" dirty="0"/>
              <a:t> </a:t>
            </a:r>
          </a:p>
        </p:txBody>
      </p:sp>
      <p:sp>
        <p:nvSpPr>
          <p:cNvPr id="14" name="TextBox 13">
            <a:extLst>
              <a:ext uri="{FF2B5EF4-FFF2-40B4-BE49-F238E27FC236}">
                <a16:creationId xmlns:a16="http://schemas.microsoft.com/office/drawing/2014/main" id="{71AD6E73-BCA0-D90D-5D00-B7218213F8B7}"/>
              </a:ext>
            </a:extLst>
          </p:cNvPr>
          <p:cNvSpPr txBox="1"/>
          <p:nvPr/>
        </p:nvSpPr>
        <p:spPr>
          <a:xfrm>
            <a:off x="3241717" y="3542070"/>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ASP.NETMVC </a:t>
            </a:r>
            <a:endParaRPr lang="en-US" sz="1200" dirty="0"/>
          </a:p>
        </p:txBody>
      </p:sp>
      <p:pic>
        <p:nvPicPr>
          <p:cNvPr id="16" name="Picture 15" descr="A computer screen with a mouse&#10;&#10;Description automatically generated">
            <a:extLst>
              <a:ext uri="{FF2B5EF4-FFF2-40B4-BE49-F238E27FC236}">
                <a16:creationId xmlns:a16="http://schemas.microsoft.com/office/drawing/2014/main" id="{39867C2C-BB28-FF7D-4531-08C6A5A9DB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0" y="4411588"/>
            <a:ext cx="365547" cy="369333"/>
          </a:xfrm>
          <a:prstGeom prst="rect">
            <a:avLst/>
          </a:prstGeom>
        </p:spPr>
      </p:pic>
      <p:sp>
        <p:nvSpPr>
          <p:cNvPr id="17" name="TextBox 16">
            <a:extLst>
              <a:ext uri="{FF2B5EF4-FFF2-40B4-BE49-F238E27FC236}">
                <a16:creationId xmlns:a16="http://schemas.microsoft.com/office/drawing/2014/main" id="{7F93DB65-09CA-5B82-1E01-0993E7E23CCA}"/>
              </a:ext>
            </a:extLst>
          </p:cNvPr>
          <p:cNvSpPr txBox="1"/>
          <p:nvPr/>
        </p:nvSpPr>
        <p:spPr>
          <a:xfrm>
            <a:off x="1273342" y="4197755"/>
            <a:ext cx="1134297"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WinForms</a:t>
            </a:r>
            <a:r>
              <a:rPr lang="en-US" dirty="0"/>
              <a:t> </a:t>
            </a:r>
          </a:p>
        </p:txBody>
      </p:sp>
      <p:sp>
        <p:nvSpPr>
          <p:cNvPr id="18" name="TextBox 17">
            <a:extLst>
              <a:ext uri="{FF2B5EF4-FFF2-40B4-BE49-F238E27FC236}">
                <a16:creationId xmlns:a16="http://schemas.microsoft.com/office/drawing/2014/main" id="{E4BF3E52-29BB-5856-1B8F-A7986BF04256}"/>
              </a:ext>
            </a:extLst>
          </p:cNvPr>
          <p:cNvSpPr txBox="1"/>
          <p:nvPr/>
        </p:nvSpPr>
        <p:spPr>
          <a:xfrm>
            <a:off x="4597166" y="3545674"/>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Core</a:t>
            </a:r>
            <a:endParaRPr lang="en-US" dirty="0"/>
          </a:p>
        </p:txBody>
      </p:sp>
      <p:sp>
        <p:nvSpPr>
          <p:cNvPr id="19" name="TextBox 18">
            <a:extLst>
              <a:ext uri="{FF2B5EF4-FFF2-40B4-BE49-F238E27FC236}">
                <a16:creationId xmlns:a16="http://schemas.microsoft.com/office/drawing/2014/main" id="{8E890A3F-F886-F946-BF95-77B52CB1634D}"/>
              </a:ext>
            </a:extLst>
          </p:cNvPr>
          <p:cNvSpPr txBox="1"/>
          <p:nvPr/>
        </p:nvSpPr>
        <p:spPr>
          <a:xfrm>
            <a:off x="2314470" y="4306756"/>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WPF</a:t>
            </a:r>
            <a:endParaRPr lang="en-US" dirty="0"/>
          </a:p>
        </p:txBody>
      </p:sp>
      <p:sp>
        <p:nvSpPr>
          <p:cNvPr id="20" name="TextBox 19">
            <a:extLst>
              <a:ext uri="{FF2B5EF4-FFF2-40B4-BE49-F238E27FC236}">
                <a16:creationId xmlns:a16="http://schemas.microsoft.com/office/drawing/2014/main" id="{58131D61-18D0-1E9B-E792-89537FAB7A63}"/>
              </a:ext>
            </a:extLst>
          </p:cNvPr>
          <p:cNvSpPr txBox="1"/>
          <p:nvPr/>
        </p:nvSpPr>
        <p:spPr>
          <a:xfrm>
            <a:off x="3063763"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4"/>
              </a:rPr>
              <a:t>WinUI</a:t>
            </a:r>
            <a:endParaRPr lang="en-US" dirty="0"/>
          </a:p>
        </p:txBody>
      </p:sp>
      <p:sp>
        <p:nvSpPr>
          <p:cNvPr id="21" name="TextBox 20">
            <a:extLst>
              <a:ext uri="{FF2B5EF4-FFF2-40B4-BE49-F238E27FC236}">
                <a16:creationId xmlns:a16="http://schemas.microsoft.com/office/drawing/2014/main" id="{09192C5A-05EA-B044-3195-8A18CE442F31}"/>
              </a:ext>
            </a:extLst>
          </p:cNvPr>
          <p:cNvSpPr txBox="1"/>
          <p:nvPr/>
        </p:nvSpPr>
        <p:spPr>
          <a:xfrm>
            <a:off x="3926675" y="4310342"/>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sp>
        <p:nvSpPr>
          <p:cNvPr id="22" name="TextBox 21">
            <a:extLst>
              <a:ext uri="{FF2B5EF4-FFF2-40B4-BE49-F238E27FC236}">
                <a16:creationId xmlns:a16="http://schemas.microsoft.com/office/drawing/2014/main" id="{AB47D825-A1F9-4486-63E1-354699976C78}"/>
              </a:ext>
            </a:extLst>
          </p:cNvPr>
          <p:cNvSpPr txBox="1"/>
          <p:nvPr/>
        </p:nvSpPr>
        <p:spPr>
          <a:xfrm>
            <a:off x="5110682"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Xamarin</a:t>
            </a:r>
            <a:endParaRPr lang="en-US" dirty="0"/>
          </a:p>
        </p:txBody>
      </p:sp>
      <p:sp>
        <p:nvSpPr>
          <p:cNvPr id="23" name="TextBox 22">
            <a:extLst>
              <a:ext uri="{FF2B5EF4-FFF2-40B4-BE49-F238E27FC236}">
                <a16:creationId xmlns:a16="http://schemas.microsoft.com/office/drawing/2014/main" id="{14E38CED-AD21-FEF9-727A-42DA3EFE5EA1}"/>
              </a:ext>
            </a:extLst>
          </p:cNvPr>
          <p:cNvSpPr txBox="1"/>
          <p:nvPr/>
        </p:nvSpPr>
        <p:spPr>
          <a:xfrm>
            <a:off x="2367475"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4" name="TextBox 23">
            <a:extLst>
              <a:ext uri="{FF2B5EF4-FFF2-40B4-BE49-F238E27FC236}">
                <a16:creationId xmlns:a16="http://schemas.microsoft.com/office/drawing/2014/main" id="{5F7D4D07-1BDD-1643-BD50-DABCE55E9DD5}"/>
              </a:ext>
            </a:extLst>
          </p:cNvPr>
          <p:cNvSpPr txBox="1"/>
          <p:nvPr/>
        </p:nvSpPr>
        <p:spPr>
          <a:xfrm>
            <a:off x="1273342"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endParaRPr lang="en-US" dirty="0"/>
          </a:p>
        </p:txBody>
      </p:sp>
      <p:sp>
        <p:nvSpPr>
          <p:cNvPr id="25" name="TextBox 24">
            <a:extLst>
              <a:ext uri="{FF2B5EF4-FFF2-40B4-BE49-F238E27FC236}">
                <a16:creationId xmlns:a16="http://schemas.microsoft.com/office/drawing/2014/main" id="{FABBE3E7-7450-BE0A-09BC-FEFA015DACBA}"/>
              </a:ext>
            </a:extLst>
          </p:cNvPr>
          <p:cNvSpPr txBox="1"/>
          <p:nvPr/>
        </p:nvSpPr>
        <p:spPr>
          <a:xfrm>
            <a:off x="3981820" y="5135983"/>
            <a:ext cx="11446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JavaScript</a:t>
            </a:r>
            <a:endParaRPr lang="en-US" dirty="0"/>
          </a:p>
        </p:txBody>
      </p:sp>
      <p:sp>
        <p:nvSpPr>
          <p:cNvPr id="26" name="TextBox 25">
            <a:extLst>
              <a:ext uri="{FF2B5EF4-FFF2-40B4-BE49-F238E27FC236}">
                <a16:creationId xmlns:a16="http://schemas.microsoft.com/office/drawing/2014/main" id="{32F7E859-0683-6795-4AE0-177783F043D9}"/>
              </a:ext>
            </a:extLst>
          </p:cNvPr>
          <p:cNvSpPr txBox="1"/>
          <p:nvPr/>
        </p:nvSpPr>
        <p:spPr>
          <a:xfrm>
            <a:off x="3233851" y="5089818"/>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r>
              <a:rPr lang="en-US" dirty="0">
                <a:hlinkClick r:id="rId4"/>
              </a:rPr>
              <a:t> </a:t>
            </a:r>
            <a:endParaRPr lang="en-US" dirty="0"/>
          </a:p>
        </p:txBody>
      </p:sp>
      <p:sp>
        <p:nvSpPr>
          <p:cNvPr id="27" name="TextBox 26">
            <a:extLst>
              <a:ext uri="{FF2B5EF4-FFF2-40B4-BE49-F238E27FC236}">
                <a16:creationId xmlns:a16="http://schemas.microsoft.com/office/drawing/2014/main" id="{C06FAD43-2F30-F6B7-77DE-084792B88AB4}"/>
              </a:ext>
            </a:extLst>
          </p:cNvPr>
          <p:cNvSpPr txBox="1"/>
          <p:nvPr/>
        </p:nvSpPr>
        <p:spPr>
          <a:xfrm>
            <a:off x="2392959" y="5149171"/>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8" name="TextBox 27">
            <a:extLst>
              <a:ext uri="{FF2B5EF4-FFF2-40B4-BE49-F238E27FC236}">
                <a16:creationId xmlns:a16="http://schemas.microsoft.com/office/drawing/2014/main" id="{9627ECAB-23AC-D26C-D1E2-7BE047CFA024}"/>
              </a:ext>
            </a:extLst>
          </p:cNvPr>
          <p:cNvSpPr txBox="1"/>
          <p:nvPr/>
        </p:nvSpPr>
        <p:spPr>
          <a:xfrm>
            <a:off x="1309570" y="5149170"/>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Xamarin</a:t>
            </a:r>
            <a:endParaRPr lang="en-US" dirty="0"/>
          </a:p>
        </p:txBody>
      </p:sp>
      <p:pic>
        <p:nvPicPr>
          <p:cNvPr id="30" name="Picture 29" descr="A black and white logo&#10;&#10;Description automatically generated">
            <a:extLst>
              <a:ext uri="{FF2B5EF4-FFF2-40B4-BE49-F238E27FC236}">
                <a16:creationId xmlns:a16="http://schemas.microsoft.com/office/drawing/2014/main" id="{6A9E9A96-662A-973E-26CF-82A97F2EE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121" y="5195506"/>
            <a:ext cx="304414" cy="369333"/>
          </a:xfrm>
          <a:prstGeom prst="rect">
            <a:avLst/>
          </a:prstGeom>
        </p:spPr>
      </p:pic>
      <p:sp>
        <p:nvSpPr>
          <p:cNvPr id="31" name="TextBox 30">
            <a:extLst>
              <a:ext uri="{FF2B5EF4-FFF2-40B4-BE49-F238E27FC236}">
                <a16:creationId xmlns:a16="http://schemas.microsoft.com/office/drawing/2014/main" id="{BCF34838-FC16-B9A6-075C-3B22CECF9F94}"/>
              </a:ext>
            </a:extLst>
          </p:cNvPr>
          <p:cNvSpPr txBox="1"/>
          <p:nvPr/>
        </p:nvSpPr>
        <p:spPr>
          <a:xfrm>
            <a:off x="5282775" y="513598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pic>
        <p:nvPicPr>
          <p:cNvPr id="7" name="Content Placeholder 6" descr="A computer screen shot of a company structure&#10;&#10;Description automatically generated">
            <a:extLst>
              <a:ext uri="{FF2B5EF4-FFF2-40B4-BE49-F238E27FC236}">
                <a16:creationId xmlns:a16="http://schemas.microsoft.com/office/drawing/2014/main" id="{AE7CD86A-ADAA-5133-EC5E-470B9BD473C1}"/>
              </a:ext>
            </a:extLst>
          </p:cNvPr>
          <p:cNvPicPr>
            <a:picLocks noGrp="1" noChangeAspect="1"/>
          </p:cNvPicPr>
          <p:nvPr>
            <p:ph sz="quarter" idx="13"/>
          </p:nvPr>
        </p:nvPicPr>
        <p:blipFill>
          <a:blip r:embed="rId7">
            <a:extLst>
              <a:ext uri="{28A0092B-C50C-407E-A947-70E740481C1C}">
                <a14:useLocalDpi xmlns:a14="http://schemas.microsoft.com/office/drawing/2010/main" val="0"/>
              </a:ext>
            </a:extLst>
          </a:blip>
          <a:stretch>
            <a:fillRect/>
          </a:stretch>
        </p:blipFill>
        <p:spPr>
          <a:xfrm>
            <a:off x="6819361" y="1157938"/>
            <a:ext cx="4458239" cy="4084924"/>
          </a:xfrm>
        </p:spPr>
      </p:pic>
    </p:spTree>
    <p:extLst>
      <p:ext uri="{BB962C8B-B14F-4D97-AF65-F5344CB8AC3E}">
        <p14:creationId xmlns:p14="http://schemas.microsoft.com/office/powerpoint/2010/main" val="231727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8DF9-06B3-883A-7191-986F6FE888DC}"/>
              </a:ext>
            </a:extLst>
          </p:cNvPr>
          <p:cNvSpPr>
            <a:spLocks noGrp="1"/>
          </p:cNvSpPr>
          <p:nvPr>
            <p:ph type="title"/>
          </p:nvPr>
        </p:nvSpPr>
        <p:spPr>
          <a:xfrm>
            <a:off x="1125284" y="713170"/>
            <a:ext cx="3935688" cy="469783"/>
          </a:xfrm>
        </p:spPr>
        <p:txBody>
          <a:bodyPr>
            <a:normAutofit fontScale="90000"/>
          </a:bodyPr>
          <a:lstStyle/>
          <a:p>
            <a:r>
              <a:rPr lang="en-US" dirty="0"/>
              <a:t>PDF VIEWER</a:t>
            </a:r>
          </a:p>
        </p:txBody>
      </p:sp>
      <p:sp>
        <p:nvSpPr>
          <p:cNvPr id="4" name="Text Placeholder 3">
            <a:extLst>
              <a:ext uri="{FF2B5EF4-FFF2-40B4-BE49-F238E27FC236}">
                <a16:creationId xmlns:a16="http://schemas.microsoft.com/office/drawing/2014/main" id="{07A1BA9E-D3BF-7CB0-D67B-3FE419F88FEB}"/>
              </a:ext>
            </a:extLst>
          </p:cNvPr>
          <p:cNvSpPr>
            <a:spLocks noGrp="1"/>
          </p:cNvSpPr>
          <p:nvPr>
            <p:ph type="body" sz="half" idx="2"/>
          </p:nvPr>
        </p:nvSpPr>
        <p:spPr>
          <a:xfrm>
            <a:off x="760988" y="651440"/>
            <a:ext cx="5704514" cy="5493390"/>
          </a:xfrm>
        </p:spPr>
        <p:txBody>
          <a:bodyPr>
            <a:normAutofit/>
          </a:bodyPr>
          <a:lstStyle/>
          <a:p>
            <a:pPr algn="l"/>
            <a:endParaRPr lang="en-US" sz="1500" cap="none" dirty="0">
              <a:solidFill>
                <a:schemeClr val="tx1">
                  <a:lumMod val="65000"/>
                  <a:lumOff val="35000"/>
                </a:schemeClr>
              </a:solidFill>
              <a:latin typeface="Bierstadt" panose="020F0502020204030204" pitchFamily="34" charset="0"/>
              <a:cs typeface="Aptos Serif" panose="020B0502040204020203" pitchFamily="18" charset="0"/>
            </a:endParaRPr>
          </a:p>
          <a:p>
            <a:pPr algn="l"/>
            <a:endParaRPr lang="en-US" sz="1500" cap="none" dirty="0">
              <a:solidFill>
                <a:schemeClr val="tx1">
                  <a:lumMod val="65000"/>
                  <a:lumOff val="35000"/>
                </a:schemeClr>
              </a:solidFill>
              <a:latin typeface="Bierstadt" panose="020F0502020204030204" pitchFamily="34" charset="0"/>
              <a:cs typeface="Aptos Serif" panose="020B0502040204020203" pitchFamily="18" charset="0"/>
            </a:endParaRPr>
          </a:p>
          <a:p>
            <a:pPr algn="l"/>
            <a:r>
              <a:rPr lang="en-US" sz="1500" cap="none" dirty="0">
                <a:solidFill>
                  <a:schemeClr val="tx1">
                    <a:lumMod val="65000"/>
                    <a:lumOff val="35000"/>
                  </a:schemeClr>
                </a:solidFill>
                <a:latin typeface="Bierstadt" panose="020F0502020204030204" pitchFamily="34" charset="0"/>
                <a:cs typeface="Aptos Serif" panose="020B0502040204020203" pitchFamily="18" charset="0"/>
              </a:rPr>
              <a:t>The PDF Viewer is a feature-rich .NET PDF class library developed with 100% managed C# code that can be used to create, read, and write PDFs.</a:t>
            </a:r>
            <a:endParaRPr lang="en-US" dirty="0">
              <a:solidFill>
                <a:srgbClr val="1A1A1A"/>
              </a:solidFill>
              <a:latin typeface="Open Sans" panose="020B0606030504020204" pitchFamily="34" charset="0"/>
            </a:endParaRPr>
          </a:p>
          <a:p>
            <a:pPr algn="l"/>
            <a:endParaRPr lang="en-US" dirty="0">
              <a:solidFill>
                <a:srgbClr val="1A1A1A"/>
              </a:solidFill>
              <a:latin typeface="Open Sans" panose="020B0606030504020204" pitchFamily="34" charset="0"/>
            </a:endParaRPr>
          </a:p>
          <a:p>
            <a:pPr algn="l"/>
            <a:r>
              <a:rPr lang="en-US" b="0" i="0" dirty="0">
                <a:solidFill>
                  <a:srgbClr val="1A1A1A"/>
                </a:solidFill>
                <a:effectLst/>
                <a:latin typeface="Open Sans" panose="020F0502020204030204" pitchFamily="34" charset="0"/>
              </a:rPr>
              <a:t>Supported platforms</a:t>
            </a:r>
            <a:br>
              <a:rPr lang="en-US" b="0" i="0" dirty="0">
                <a:solidFill>
                  <a:srgbClr val="1A1A1A"/>
                </a:solidFill>
                <a:effectLst/>
                <a:latin typeface="Open Sans" panose="020F0502020204030204" pitchFamily="34" charset="0"/>
              </a:rPr>
            </a:br>
            <a:r>
              <a:rPr lang="en-US" b="0" i="0" dirty="0">
                <a:solidFill>
                  <a:srgbClr val="1A1A1A"/>
                </a:solidFill>
                <a:effectLst/>
                <a:latin typeface="Open Sans" panose="020F0502020204030204" pitchFamily="34" charset="0"/>
              </a:rPr>
              <a:t>	</a:t>
            </a:r>
            <a:endParaRPr lang="en-US" dirty="0"/>
          </a:p>
        </p:txBody>
      </p:sp>
      <p:pic>
        <p:nvPicPr>
          <p:cNvPr id="8" name="Picture 7" descr="A black and white globe&#10;&#10;Description automatically generated">
            <a:extLst>
              <a:ext uri="{FF2B5EF4-FFF2-40B4-BE49-F238E27FC236}">
                <a16:creationId xmlns:a16="http://schemas.microsoft.com/office/drawing/2014/main" id="{A80EBA98-26CD-6A22-6D24-6131B703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88" y="3398135"/>
            <a:ext cx="365547" cy="472535"/>
          </a:xfrm>
          <a:prstGeom prst="rect">
            <a:avLst/>
          </a:prstGeom>
        </p:spPr>
      </p:pic>
      <p:sp>
        <p:nvSpPr>
          <p:cNvPr id="10" name="TextBox 9">
            <a:extLst>
              <a:ext uri="{FF2B5EF4-FFF2-40B4-BE49-F238E27FC236}">
                <a16:creationId xmlns:a16="http://schemas.microsoft.com/office/drawing/2014/main" id="{47D44DB1-7A55-4429-6FDD-53CA5F776143}"/>
              </a:ext>
            </a:extLst>
          </p:cNvPr>
          <p:cNvSpPr txBox="1"/>
          <p:nvPr/>
        </p:nvSpPr>
        <p:spPr>
          <a:xfrm>
            <a:off x="1309570" y="3458071"/>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3"/>
              </a:rPr>
              <a:t>Blazor</a:t>
            </a:r>
            <a:r>
              <a:rPr lang="en-US" dirty="0"/>
              <a:t> </a:t>
            </a:r>
          </a:p>
        </p:txBody>
      </p:sp>
      <p:sp>
        <p:nvSpPr>
          <p:cNvPr id="13" name="TextBox 12">
            <a:extLst>
              <a:ext uri="{FF2B5EF4-FFF2-40B4-BE49-F238E27FC236}">
                <a16:creationId xmlns:a16="http://schemas.microsoft.com/office/drawing/2014/main" id="{7D998B1F-9058-C26C-7560-83BE2DFAB93C}"/>
              </a:ext>
            </a:extLst>
          </p:cNvPr>
          <p:cNvSpPr txBox="1"/>
          <p:nvPr/>
        </p:nvSpPr>
        <p:spPr>
          <a:xfrm>
            <a:off x="2338745" y="3449737"/>
            <a:ext cx="1065402"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r>
              <a:rPr lang="en-US" dirty="0"/>
              <a:t> </a:t>
            </a:r>
          </a:p>
        </p:txBody>
      </p:sp>
      <p:sp>
        <p:nvSpPr>
          <p:cNvPr id="14" name="TextBox 13">
            <a:extLst>
              <a:ext uri="{FF2B5EF4-FFF2-40B4-BE49-F238E27FC236}">
                <a16:creationId xmlns:a16="http://schemas.microsoft.com/office/drawing/2014/main" id="{71AD6E73-BCA0-D90D-5D00-B7218213F8B7}"/>
              </a:ext>
            </a:extLst>
          </p:cNvPr>
          <p:cNvSpPr txBox="1"/>
          <p:nvPr/>
        </p:nvSpPr>
        <p:spPr>
          <a:xfrm>
            <a:off x="3241717" y="3542070"/>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ASP.NETMVC </a:t>
            </a:r>
            <a:endParaRPr lang="en-US" sz="1200" dirty="0"/>
          </a:p>
        </p:txBody>
      </p:sp>
      <p:pic>
        <p:nvPicPr>
          <p:cNvPr id="16" name="Picture 15" descr="A computer screen with a mouse&#10;&#10;Description automatically generated">
            <a:extLst>
              <a:ext uri="{FF2B5EF4-FFF2-40B4-BE49-F238E27FC236}">
                <a16:creationId xmlns:a16="http://schemas.microsoft.com/office/drawing/2014/main" id="{39867C2C-BB28-FF7D-4531-08C6A5A9DB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0" y="4411588"/>
            <a:ext cx="365547" cy="369333"/>
          </a:xfrm>
          <a:prstGeom prst="rect">
            <a:avLst/>
          </a:prstGeom>
        </p:spPr>
      </p:pic>
      <p:sp>
        <p:nvSpPr>
          <p:cNvPr id="17" name="TextBox 16">
            <a:extLst>
              <a:ext uri="{FF2B5EF4-FFF2-40B4-BE49-F238E27FC236}">
                <a16:creationId xmlns:a16="http://schemas.microsoft.com/office/drawing/2014/main" id="{7F93DB65-09CA-5B82-1E01-0993E7E23CCA}"/>
              </a:ext>
            </a:extLst>
          </p:cNvPr>
          <p:cNvSpPr txBox="1"/>
          <p:nvPr/>
        </p:nvSpPr>
        <p:spPr>
          <a:xfrm>
            <a:off x="1273342" y="4197755"/>
            <a:ext cx="1134297"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WinForms</a:t>
            </a:r>
            <a:r>
              <a:rPr lang="en-US" dirty="0"/>
              <a:t> </a:t>
            </a:r>
          </a:p>
        </p:txBody>
      </p:sp>
      <p:sp>
        <p:nvSpPr>
          <p:cNvPr id="18" name="TextBox 17">
            <a:extLst>
              <a:ext uri="{FF2B5EF4-FFF2-40B4-BE49-F238E27FC236}">
                <a16:creationId xmlns:a16="http://schemas.microsoft.com/office/drawing/2014/main" id="{E4BF3E52-29BB-5856-1B8F-A7986BF04256}"/>
              </a:ext>
            </a:extLst>
          </p:cNvPr>
          <p:cNvSpPr txBox="1"/>
          <p:nvPr/>
        </p:nvSpPr>
        <p:spPr>
          <a:xfrm>
            <a:off x="4597166" y="3545674"/>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Core</a:t>
            </a:r>
            <a:endParaRPr lang="en-US" dirty="0"/>
          </a:p>
        </p:txBody>
      </p:sp>
      <p:sp>
        <p:nvSpPr>
          <p:cNvPr id="19" name="TextBox 18">
            <a:extLst>
              <a:ext uri="{FF2B5EF4-FFF2-40B4-BE49-F238E27FC236}">
                <a16:creationId xmlns:a16="http://schemas.microsoft.com/office/drawing/2014/main" id="{8E890A3F-F886-F946-BF95-77B52CB1634D}"/>
              </a:ext>
            </a:extLst>
          </p:cNvPr>
          <p:cNvSpPr txBox="1"/>
          <p:nvPr/>
        </p:nvSpPr>
        <p:spPr>
          <a:xfrm>
            <a:off x="2314470" y="4306756"/>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WPF</a:t>
            </a:r>
            <a:endParaRPr lang="en-US" dirty="0"/>
          </a:p>
        </p:txBody>
      </p:sp>
      <p:sp>
        <p:nvSpPr>
          <p:cNvPr id="20" name="TextBox 19">
            <a:extLst>
              <a:ext uri="{FF2B5EF4-FFF2-40B4-BE49-F238E27FC236}">
                <a16:creationId xmlns:a16="http://schemas.microsoft.com/office/drawing/2014/main" id="{58131D61-18D0-1E9B-E792-89537FAB7A63}"/>
              </a:ext>
            </a:extLst>
          </p:cNvPr>
          <p:cNvSpPr txBox="1"/>
          <p:nvPr/>
        </p:nvSpPr>
        <p:spPr>
          <a:xfrm>
            <a:off x="3063763"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4"/>
              </a:rPr>
              <a:t>WinUI</a:t>
            </a:r>
            <a:endParaRPr lang="en-US" dirty="0"/>
          </a:p>
        </p:txBody>
      </p:sp>
      <p:sp>
        <p:nvSpPr>
          <p:cNvPr id="21" name="TextBox 20">
            <a:extLst>
              <a:ext uri="{FF2B5EF4-FFF2-40B4-BE49-F238E27FC236}">
                <a16:creationId xmlns:a16="http://schemas.microsoft.com/office/drawing/2014/main" id="{09192C5A-05EA-B044-3195-8A18CE442F31}"/>
              </a:ext>
            </a:extLst>
          </p:cNvPr>
          <p:cNvSpPr txBox="1"/>
          <p:nvPr/>
        </p:nvSpPr>
        <p:spPr>
          <a:xfrm>
            <a:off x="3926675" y="4310342"/>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sp>
        <p:nvSpPr>
          <p:cNvPr id="22" name="TextBox 21">
            <a:extLst>
              <a:ext uri="{FF2B5EF4-FFF2-40B4-BE49-F238E27FC236}">
                <a16:creationId xmlns:a16="http://schemas.microsoft.com/office/drawing/2014/main" id="{AB47D825-A1F9-4486-63E1-354699976C78}"/>
              </a:ext>
            </a:extLst>
          </p:cNvPr>
          <p:cNvSpPr txBox="1"/>
          <p:nvPr/>
        </p:nvSpPr>
        <p:spPr>
          <a:xfrm>
            <a:off x="5110682"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Xamarin</a:t>
            </a:r>
            <a:endParaRPr lang="en-US" dirty="0"/>
          </a:p>
        </p:txBody>
      </p:sp>
      <p:sp>
        <p:nvSpPr>
          <p:cNvPr id="23" name="TextBox 22">
            <a:extLst>
              <a:ext uri="{FF2B5EF4-FFF2-40B4-BE49-F238E27FC236}">
                <a16:creationId xmlns:a16="http://schemas.microsoft.com/office/drawing/2014/main" id="{14E38CED-AD21-FEF9-727A-42DA3EFE5EA1}"/>
              </a:ext>
            </a:extLst>
          </p:cNvPr>
          <p:cNvSpPr txBox="1"/>
          <p:nvPr/>
        </p:nvSpPr>
        <p:spPr>
          <a:xfrm>
            <a:off x="2367475"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4" name="TextBox 23">
            <a:extLst>
              <a:ext uri="{FF2B5EF4-FFF2-40B4-BE49-F238E27FC236}">
                <a16:creationId xmlns:a16="http://schemas.microsoft.com/office/drawing/2014/main" id="{5F7D4D07-1BDD-1643-BD50-DABCE55E9DD5}"/>
              </a:ext>
            </a:extLst>
          </p:cNvPr>
          <p:cNvSpPr txBox="1"/>
          <p:nvPr/>
        </p:nvSpPr>
        <p:spPr>
          <a:xfrm>
            <a:off x="1273342"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endParaRPr lang="en-US" dirty="0"/>
          </a:p>
        </p:txBody>
      </p:sp>
      <p:sp>
        <p:nvSpPr>
          <p:cNvPr id="25" name="TextBox 24">
            <a:extLst>
              <a:ext uri="{FF2B5EF4-FFF2-40B4-BE49-F238E27FC236}">
                <a16:creationId xmlns:a16="http://schemas.microsoft.com/office/drawing/2014/main" id="{FABBE3E7-7450-BE0A-09BC-FEFA015DACBA}"/>
              </a:ext>
            </a:extLst>
          </p:cNvPr>
          <p:cNvSpPr txBox="1"/>
          <p:nvPr/>
        </p:nvSpPr>
        <p:spPr>
          <a:xfrm>
            <a:off x="3981820" y="5135983"/>
            <a:ext cx="11446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JavaScript</a:t>
            </a:r>
            <a:endParaRPr lang="en-US" dirty="0"/>
          </a:p>
        </p:txBody>
      </p:sp>
      <p:sp>
        <p:nvSpPr>
          <p:cNvPr id="26" name="TextBox 25">
            <a:extLst>
              <a:ext uri="{FF2B5EF4-FFF2-40B4-BE49-F238E27FC236}">
                <a16:creationId xmlns:a16="http://schemas.microsoft.com/office/drawing/2014/main" id="{32F7E859-0683-6795-4AE0-177783F043D9}"/>
              </a:ext>
            </a:extLst>
          </p:cNvPr>
          <p:cNvSpPr txBox="1"/>
          <p:nvPr/>
        </p:nvSpPr>
        <p:spPr>
          <a:xfrm>
            <a:off x="3233851" y="5089818"/>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r>
              <a:rPr lang="en-US" dirty="0">
                <a:hlinkClick r:id="rId4"/>
              </a:rPr>
              <a:t> </a:t>
            </a:r>
            <a:endParaRPr lang="en-US" dirty="0"/>
          </a:p>
        </p:txBody>
      </p:sp>
      <p:sp>
        <p:nvSpPr>
          <p:cNvPr id="27" name="TextBox 26">
            <a:extLst>
              <a:ext uri="{FF2B5EF4-FFF2-40B4-BE49-F238E27FC236}">
                <a16:creationId xmlns:a16="http://schemas.microsoft.com/office/drawing/2014/main" id="{C06FAD43-2F30-F6B7-77DE-084792B88AB4}"/>
              </a:ext>
            </a:extLst>
          </p:cNvPr>
          <p:cNvSpPr txBox="1"/>
          <p:nvPr/>
        </p:nvSpPr>
        <p:spPr>
          <a:xfrm>
            <a:off x="2392959" y="5149171"/>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8" name="TextBox 27">
            <a:extLst>
              <a:ext uri="{FF2B5EF4-FFF2-40B4-BE49-F238E27FC236}">
                <a16:creationId xmlns:a16="http://schemas.microsoft.com/office/drawing/2014/main" id="{9627ECAB-23AC-D26C-D1E2-7BE047CFA024}"/>
              </a:ext>
            </a:extLst>
          </p:cNvPr>
          <p:cNvSpPr txBox="1"/>
          <p:nvPr/>
        </p:nvSpPr>
        <p:spPr>
          <a:xfrm>
            <a:off x="1309570" y="5149170"/>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Xamarin</a:t>
            </a:r>
            <a:endParaRPr lang="en-US" dirty="0"/>
          </a:p>
        </p:txBody>
      </p:sp>
      <p:pic>
        <p:nvPicPr>
          <p:cNvPr id="30" name="Picture 29" descr="A black and white logo&#10;&#10;Description automatically generated">
            <a:extLst>
              <a:ext uri="{FF2B5EF4-FFF2-40B4-BE49-F238E27FC236}">
                <a16:creationId xmlns:a16="http://schemas.microsoft.com/office/drawing/2014/main" id="{6A9E9A96-662A-973E-26CF-82A97F2EE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121" y="5195506"/>
            <a:ext cx="304414" cy="369333"/>
          </a:xfrm>
          <a:prstGeom prst="rect">
            <a:avLst/>
          </a:prstGeom>
        </p:spPr>
      </p:pic>
      <p:sp>
        <p:nvSpPr>
          <p:cNvPr id="31" name="TextBox 30">
            <a:extLst>
              <a:ext uri="{FF2B5EF4-FFF2-40B4-BE49-F238E27FC236}">
                <a16:creationId xmlns:a16="http://schemas.microsoft.com/office/drawing/2014/main" id="{BCF34838-FC16-B9A6-075C-3B22CECF9F94}"/>
              </a:ext>
            </a:extLst>
          </p:cNvPr>
          <p:cNvSpPr txBox="1"/>
          <p:nvPr/>
        </p:nvSpPr>
        <p:spPr>
          <a:xfrm>
            <a:off x="5282775" y="513598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pic>
        <p:nvPicPr>
          <p:cNvPr id="9" name="Content Placeholder 8" descr="A screenshot of a video&#10;&#10;Description automatically generated">
            <a:extLst>
              <a:ext uri="{FF2B5EF4-FFF2-40B4-BE49-F238E27FC236}">
                <a16:creationId xmlns:a16="http://schemas.microsoft.com/office/drawing/2014/main" id="{20386008-62EE-CC26-28CC-492BB0A21A51}"/>
              </a:ext>
            </a:extLst>
          </p:cNvPr>
          <p:cNvPicPr>
            <a:picLocks noGrp="1" noChangeAspect="1"/>
          </p:cNvPicPr>
          <p:nvPr>
            <p:ph sz="quarter" idx="13"/>
          </p:nvPr>
        </p:nvPicPr>
        <p:blipFill>
          <a:blip r:embed="rId7">
            <a:extLst>
              <a:ext uri="{28A0092B-C50C-407E-A947-70E740481C1C}">
                <a14:useLocalDpi xmlns:a14="http://schemas.microsoft.com/office/drawing/2010/main" val="0"/>
              </a:ext>
            </a:extLst>
          </a:blip>
          <a:stretch>
            <a:fillRect/>
          </a:stretch>
        </p:blipFill>
        <p:spPr>
          <a:xfrm>
            <a:off x="6935788" y="1351299"/>
            <a:ext cx="4341812" cy="3698202"/>
          </a:xfrm>
        </p:spPr>
      </p:pic>
    </p:spTree>
    <p:extLst>
      <p:ext uri="{BB962C8B-B14F-4D97-AF65-F5344CB8AC3E}">
        <p14:creationId xmlns:p14="http://schemas.microsoft.com/office/powerpoint/2010/main" val="143056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8DF9-06B3-883A-7191-986F6FE888DC}"/>
              </a:ext>
            </a:extLst>
          </p:cNvPr>
          <p:cNvSpPr>
            <a:spLocks noGrp="1"/>
          </p:cNvSpPr>
          <p:nvPr>
            <p:ph type="title"/>
          </p:nvPr>
        </p:nvSpPr>
        <p:spPr>
          <a:xfrm>
            <a:off x="1125284" y="727600"/>
            <a:ext cx="3935688" cy="469783"/>
          </a:xfrm>
        </p:spPr>
        <p:txBody>
          <a:bodyPr>
            <a:normAutofit fontScale="90000"/>
          </a:bodyPr>
          <a:lstStyle/>
          <a:p>
            <a:r>
              <a:rPr lang="en-US" dirty="0"/>
              <a:t>Excel Library</a:t>
            </a:r>
          </a:p>
        </p:txBody>
      </p:sp>
      <p:sp>
        <p:nvSpPr>
          <p:cNvPr id="4" name="Text Placeholder 3">
            <a:extLst>
              <a:ext uri="{FF2B5EF4-FFF2-40B4-BE49-F238E27FC236}">
                <a16:creationId xmlns:a16="http://schemas.microsoft.com/office/drawing/2014/main" id="{07A1BA9E-D3BF-7CB0-D67B-3FE419F88FEB}"/>
              </a:ext>
            </a:extLst>
          </p:cNvPr>
          <p:cNvSpPr>
            <a:spLocks noGrp="1"/>
          </p:cNvSpPr>
          <p:nvPr>
            <p:ph type="body" sz="half" idx="2"/>
          </p:nvPr>
        </p:nvSpPr>
        <p:spPr>
          <a:xfrm>
            <a:off x="760988" y="651440"/>
            <a:ext cx="5704514" cy="5493390"/>
          </a:xfrm>
        </p:spPr>
        <p:txBody>
          <a:bodyPr>
            <a:normAutofit/>
          </a:bodyPr>
          <a:lstStyle/>
          <a:p>
            <a:pPr algn="l"/>
            <a:endParaRPr lang="en-US" b="0" i="0" dirty="0">
              <a:solidFill>
                <a:srgbClr val="1A1A1A"/>
              </a:solidFill>
              <a:effectLst/>
              <a:latin typeface="Open Sans" panose="020B0606030504020204" pitchFamily="34" charset="0"/>
            </a:endParaRPr>
          </a:p>
          <a:p>
            <a:pPr algn="l"/>
            <a:endParaRPr lang="en-US" sz="1500" cap="none" dirty="0">
              <a:solidFill>
                <a:schemeClr val="tx1">
                  <a:lumMod val="65000"/>
                  <a:lumOff val="35000"/>
                </a:schemeClr>
              </a:solidFill>
              <a:latin typeface="Bierstadt" panose="020F0502020204030204" pitchFamily="34" charset="0"/>
              <a:cs typeface="Aptos Serif" panose="020B0502040204020203" pitchFamily="18" charset="0"/>
            </a:endParaRPr>
          </a:p>
          <a:p>
            <a:pPr algn="l"/>
            <a:r>
              <a:rPr lang="en-US" sz="1500" cap="none" dirty="0">
                <a:solidFill>
                  <a:schemeClr val="tx1">
                    <a:lumMod val="65000"/>
                    <a:lumOff val="35000"/>
                  </a:schemeClr>
                </a:solidFill>
                <a:latin typeface="Bierstadt" panose="020F0502020204030204" pitchFamily="34" charset="0"/>
                <a:cs typeface="Aptos Serif" panose="020B0502040204020203" pitchFamily="18" charset="0"/>
              </a:rPr>
              <a:t>Excel Library is a native .NET class library that can be used to create and modify Microsoft Excel files by using C#, VB.NET, and managed C++ code.</a:t>
            </a:r>
          </a:p>
          <a:p>
            <a:pPr algn="l"/>
            <a:endParaRPr lang="en-US" dirty="0">
              <a:solidFill>
                <a:srgbClr val="1A1A1A"/>
              </a:solidFill>
              <a:latin typeface="Open Sans" panose="020B0606030504020204" pitchFamily="34" charset="0"/>
            </a:endParaRPr>
          </a:p>
          <a:p>
            <a:pPr algn="l"/>
            <a:r>
              <a:rPr lang="en-US" b="0" i="0" dirty="0">
                <a:solidFill>
                  <a:srgbClr val="1A1A1A"/>
                </a:solidFill>
                <a:effectLst/>
                <a:latin typeface="Open Sans" panose="020F0502020204030204" pitchFamily="34" charset="0"/>
              </a:rPr>
              <a:t>Supported platforms</a:t>
            </a:r>
            <a:br>
              <a:rPr lang="en-US" b="0" i="0" dirty="0">
                <a:solidFill>
                  <a:srgbClr val="1A1A1A"/>
                </a:solidFill>
                <a:effectLst/>
                <a:latin typeface="Open Sans" panose="020F0502020204030204" pitchFamily="34" charset="0"/>
              </a:rPr>
            </a:br>
            <a:r>
              <a:rPr lang="en-US" b="0" i="0" dirty="0">
                <a:solidFill>
                  <a:srgbClr val="1A1A1A"/>
                </a:solidFill>
                <a:effectLst/>
                <a:latin typeface="Open Sans" panose="020F0502020204030204" pitchFamily="34" charset="0"/>
              </a:rPr>
              <a:t>	</a:t>
            </a:r>
            <a:endParaRPr lang="en-US" dirty="0"/>
          </a:p>
        </p:txBody>
      </p:sp>
      <p:pic>
        <p:nvPicPr>
          <p:cNvPr id="8" name="Picture 7" descr="A black and white globe&#10;&#10;Description automatically generated">
            <a:extLst>
              <a:ext uri="{FF2B5EF4-FFF2-40B4-BE49-F238E27FC236}">
                <a16:creationId xmlns:a16="http://schemas.microsoft.com/office/drawing/2014/main" id="{A80EBA98-26CD-6A22-6D24-6131B703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88" y="3398135"/>
            <a:ext cx="365547" cy="472535"/>
          </a:xfrm>
          <a:prstGeom prst="rect">
            <a:avLst/>
          </a:prstGeom>
        </p:spPr>
      </p:pic>
      <p:sp>
        <p:nvSpPr>
          <p:cNvPr id="10" name="TextBox 9">
            <a:extLst>
              <a:ext uri="{FF2B5EF4-FFF2-40B4-BE49-F238E27FC236}">
                <a16:creationId xmlns:a16="http://schemas.microsoft.com/office/drawing/2014/main" id="{47D44DB1-7A55-4429-6FDD-53CA5F776143}"/>
              </a:ext>
            </a:extLst>
          </p:cNvPr>
          <p:cNvSpPr txBox="1"/>
          <p:nvPr/>
        </p:nvSpPr>
        <p:spPr>
          <a:xfrm>
            <a:off x="1309570" y="3458071"/>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3"/>
              </a:rPr>
              <a:t>Blazor</a:t>
            </a:r>
            <a:r>
              <a:rPr lang="en-US" dirty="0"/>
              <a:t> </a:t>
            </a:r>
          </a:p>
        </p:txBody>
      </p:sp>
      <p:sp>
        <p:nvSpPr>
          <p:cNvPr id="13" name="TextBox 12">
            <a:extLst>
              <a:ext uri="{FF2B5EF4-FFF2-40B4-BE49-F238E27FC236}">
                <a16:creationId xmlns:a16="http://schemas.microsoft.com/office/drawing/2014/main" id="{7D998B1F-9058-C26C-7560-83BE2DFAB93C}"/>
              </a:ext>
            </a:extLst>
          </p:cNvPr>
          <p:cNvSpPr txBox="1"/>
          <p:nvPr/>
        </p:nvSpPr>
        <p:spPr>
          <a:xfrm>
            <a:off x="2338745" y="3449737"/>
            <a:ext cx="1065402"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r>
              <a:rPr lang="en-US" dirty="0"/>
              <a:t> </a:t>
            </a:r>
          </a:p>
        </p:txBody>
      </p:sp>
      <p:sp>
        <p:nvSpPr>
          <p:cNvPr id="14" name="TextBox 13">
            <a:extLst>
              <a:ext uri="{FF2B5EF4-FFF2-40B4-BE49-F238E27FC236}">
                <a16:creationId xmlns:a16="http://schemas.microsoft.com/office/drawing/2014/main" id="{71AD6E73-BCA0-D90D-5D00-B7218213F8B7}"/>
              </a:ext>
            </a:extLst>
          </p:cNvPr>
          <p:cNvSpPr txBox="1"/>
          <p:nvPr/>
        </p:nvSpPr>
        <p:spPr>
          <a:xfrm>
            <a:off x="3241717" y="3542070"/>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ASP.NETMVC </a:t>
            </a:r>
            <a:endParaRPr lang="en-US" sz="1200" dirty="0"/>
          </a:p>
        </p:txBody>
      </p:sp>
      <p:pic>
        <p:nvPicPr>
          <p:cNvPr id="16" name="Picture 15" descr="A computer screen with a mouse&#10;&#10;Description automatically generated">
            <a:extLst>
              <a:ext uri="{FF2B5EF4-FFF2-40B4-BE49-F238E27FC236}">
                <a16:creationId xmlns:a16="http://schemas.microsoft.com/office/drawing/2014/main" id="{39867C2C-BB28-FF7D-4531-08C6A5A9DB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0" y="4411588"/>
            <a:ext cx="365547" cy="369333"/>
          </a:xfrm>
          <a:prstGeom prst="rect">
            <a:avLst/>
          </a:prstGeom>
        </p:spPr>
      </p:pic>
      <p:sp>
        <p:nvSpPr>
          <p:cNvPr id="17" name="TextBox 16">
            <a:extLst>
              <a:ext uri="{FF2B5EF4-FFF2-40B4-BE49-F238E27FC236}">
                <a16:creationId xmlns:a16="http://schemas.microsoft.com/office/drawing/2014/main" id="{7F93DB65-09CA-5B82-1E01-0993E7E23CCA}"/>
              </a:ext>
            </a:extLst>
          </p:cNvPr>
          <p:cNvSpPr txBox="1"/>
          <p:nvPr/>
        </p:nvSpPr>
        <p:spPr>
          <a:xfrm>
            <a:off x="1273342" y="4197755"/>
            <a:ext cx="1134297"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WinForms</a:t>
            </a:r>
            <a:r>
              <a:rPr lang="en-US" dirty="0"/>
              <a:t> </a:t>
            </a:r>
          </a:p>
        </p:txBody>
      </p:sp>
      <p:sp>
        <p:nvSpPr>
          <p:cNvPr id="18" name="TextBox 17">
            <a:extLst>
              <a:ext uri="{FF2B5EF4-FFF2-40B4-BE49-F238E27FC236}">
                <a16:creationId xmlns:a16="http://schemas.microsoft.com/office/drawing/2014/main" id="{E4BF3E52-29BB-5856-1B8F-A7986BF04256}"/>
              </a:ext>
            </a:extLst>
          </p:cNvPr>
          <p:cNvSpPr txBox="1"/>
          <p:nvPr/>
        </p:nvSpPr>
        <p:spPr>
          <a:xfrm>
            <a:off x="4597166" y="3545674"/>
            <a:ext cx="1355449"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Core</a:t>
            </a:r>
            <a:endParaRPr lang="en-US" dirty="0"/>
          </a:p>
        </p:txBody>
      </p:sp>
      <p:sp>
        <p:nvSpPr>
          <p:cNvPr id="19" name="TextBox 18">
            <a:extLst>
              <a:ext uri="{FF2B5EF4-FFF2-40B4-BE49-F238E27FC236}">
                <a16:creationId xmlns:a16="http://schemas.microsoft.com/office/drawing/2014/main" id="{8E890A3F-F886-F946-BF95-77B52CB1634D}"/>
              </a:ext>
            </a:extLst>
          </p:cNvPr>
          <p:cNvSpPr txBox="1"/>
          <p:nvPr/>
        </p:nvSpPr>
        <p:spPr>
          <a:xfrm>
            <a:off x="2314470" y="4306756"/>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WPF</a:t>
            </a:r>
            <a:endParaRPr lang="en-US" dirty="0"/>
          </a:p>
        </p:txBody>
      </p:sp>
      <p:sp>
        <p:nvSpPr>
          <p:cNvPr id="20" name="TextBox 19">
            <a:extLst>
              <a:ext uri="{FF2B5EF4-FFF2-40B4-BE49-F238E27FC236}">
                <a16:creationId xmlns:a16="http://schemas.microsoft.com/office/drawing/2014/main" id="{58131D61-18D0-1E9B-E792-89537FAB7A63}"/>
              </a:ext>
            </a:extLst>
          </p:cNvPr>
          <p:cNvSpPr txBox="1"/>
          <p:nvPr/>
        </p:nvSpPr>
        <p:spPr>
          <a:xfrm>
            <a:off x="3063763"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hlinkClick r:id="rId4"/>
              </a:rPr>
              <a:t>WinUI</a:t>
            </a:r>
            <a:endParaRPr lang="en-US" dirty="0"/>
          </a:p>
        </p:txBody>
      </p:sp>
      <p:sp>
        <p:nvSpPr>
          <p:cNvPr id="21" name="TextBox 20">
            <a:extLst>
              <a:ext uri="{FF2B5EF4-FFF2-40B4-BE49-F238E27FC236}">
                <a16:creationId xmlns:a16="http://schemas.microsoft.com/office/drawing/2014/main" id="{09192C5A-05EA-B044-3195-8A18CE442F31}"/>
              </a:ext>
            </a:extLst>
          </p:cNvPr>
          <p:cNvSpPr txBox="1"/>
          <p:nvPr/>
        </p:nvSpPr>
        <p:spPr>
          <a:xfrm>
            <a:off x="3926675" y="4310342"/>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sp>
        <p:nvSpPr>
          <p:cNvPr id="22" name="TextBox 21">
            <a:extLst>
              <a:ext uri="{FF2B5EF4-FFF2-40B4-BE49-F238E27FC236}">
                <a16:creationId xmlns:a16="http://schemas.microsoft.com/office/drawing/2014/main" id="{AB47D825-A1F9-4486-63E1-354699976C78}"/>
              </a:ext>
            </a:extLst>
          </p:cNvPr>
          <p:cNvSpPr txBox="1"/>
          <p:nvPr/>
        </p:nvSpPr>
        <p:spPr>
          <a:xfrm>
            <a:off x="5110682" y="431594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Xamarin</a:t>
            </a:r>
            <a:endParaRPr lang="en-US" dirty="0"/>
          </a:p>
        </p:txBody>
      </p:sp>
      <p:sp>
        <p:nvSpPr>
          <p:cNvPr id="23" name="TextBox 22">
            <a:extLst>
              <a:ext uri="{FF2B5EF4-FFF2-40B4-BE49-F238E27FC236}">
                <a16:creationId xmlns:a16="http://schemas.microsoft.com/office/drawing/2014/main" id="{14E38CED-AD21-FEF9-727A-42DA3EFE5EA1}"/>
              </a:ext>
            </a:extLst>
          </p:cNvPr>
          <p:cNvSpPr txBox="1"/>
          <p:nvPr/>
        </p:nvSpPr>
        <p:spPr>
          <a:xfrm>
            <a:off x="2367475"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4" name="TextBox 23">
            <a:extLst>
              <a:ext uri="{FF2B5EF4-FFF2-40B4-BE49-F238E27FC236}">
                <a16:creationId xmlns:a16="http://schemas.microsoft.com/office/drawing/2014/main" id="{5F7D4D07-1BDD-1643-BD50-DABCE55E9DD5}"/>
              </a:ext>
            </a:extLst>
          </p:cNvPr>
          <p:cNvSpPr txBox="1"/>
          <p:nvPr/>
        </p:nvSpPr>
        <p:spPr>
          <a:xfrm>
            <a:off x="1273342" y="462427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endParaRPr lang="en-US" dirty="0"/>
          </a:p>
        </p:txBody>
      </p:sp>
      <p:sp>
        <p:nvSpPr>
          <p:cNvPr id="25" name="TextBox 24">
            <a:extLst>
              <a:ext uri="{FF2B5EF4-FFF2-40B4-BE49-F238E27FC236}">
                <a16:creationId xmlns:a16="http://schemas.microsoft.com/office/drawing/2014/main" id="{FABBE3E7-7450-BE0A-09BC-FEFA015DACBA}"/>
              </a:ext>
            </a:extLst>
          </p:cNvPr>
          <p:cNvSpPr txBox="1"/>
          <p:nvPr/>
        </p:nvSpPr>
        <p:spPr>
          <a:xfrm>
            <a:off x="3981820" y="5135983"/>
            <a:ext cx="11446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JavaScript</a:t>
            </a:r>
            <a:endParaRPr lang="en-US" dirty="0"/>
          </a:p>
        </p:txBody>
      </p:sp>
      <p:sp>
        <p:nvSpPr>
          <p:cNvPr id="26" name="TextBox 25">
            <a:extLst>
              <a:ext uri="{FF2B5EF4-FFF2-40B4-BE49-F238E27FC236}">
                <a16:creationId xmlns:a16="http://schemas.microsoft.com/office/drawing/2014/main" id="{32F7E859-0683-6795-4AE0-177783F043D9}"/>
              </a:ext>
            </a:extLst>
          </p:cNvPr>
          <p:cNvSpPr txBox="1"/>
          <p:nvPr/>
        </p:nvSpPr>
        <p:spPr>
          <a:xfrm>
            <a:off x="3233851" y="5089818"/>
            <a:ext cx="1065401" cy="369332"/>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UWP</a:t>
            </a:r>
            <a:r>
              <a:rPr lang="en-US" dirty="0">
                <a:hlinkClick r:id="rId4"/>
              </a:rPr>
              <a:t> </a:t>
            </a:r>
            <a:endParaRPr lang="en-US" dirty="0"/>
          </a:p>
        </p:txBody>
      </p:sp>
      <p:sp>
        <p:nvSpPr>
          <p:cNvPr id="27" name="TextBox 26">
            <a:extLst>
              <a:ext uri="{FF2B5EF4-FFF2-40B4-BE49-F238E27FC236}">
                <a16:creationId xmlns:a16="http://schemas.microsoft.com/office/drawing/2014/main" id="{C06FAD43-2F30-F6B7-77DE-084792B88AB4}"/>
              </a:ext>
            </a:extLst>
          </p:cNvPr>
          <p:cNvSpPr txBox="1"/>
          <p:nvPr/>
        </p:nvSpPr>
        <p:spPr>
          <a:xfrm>
            <a:off x="2392959" y="5149171"/>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Flutter</a:t>
            </a:r>
            <a:endParaRPr lang="en-US" dirty="0"/>
          </a:p>
        </p:txBody>
      </p:sp>
      <p:sp>
        <p:nvSpPr>
          <p:cNvPr id="28" name="TextBox 27">
            <a:extLst>
              <a:ext uri="{FF2B5EF4-FFF2-40B4-BE49-F238E27FC236}">
                <a16:creationId xmlns:a16="http://schemas.microsoft.com/office/drawing/2014/main" id="{9627ECAB-23AC-D26C-D1E2-7BE047CFA024}"/>
              </a:ext>
            </a:extLst>
          </p:cNvPr>
          <p:cNvSpPr txBox="1"/>
          <p:nvPr/>
        </p:nvSpPr>
        <p:spPr>
          <a:xfrm>
            <a:off x="1309570" y="5149170"/>
            <a:ext cx="1065401"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3"/>
              </a:rPr>
              <a:t>Xamarin</a:t>
            </a:r>
            <a:endParaRPr lang="en-US" dirty="0"/>
          </a:p>
        </p:txBody>
      </p:sp>
      <p:pic>
        <p:nvPicPr>
          <p:cNvPr id="30" name="Picture 29" descr="A black and white logo&#10;&#10;Description automatically generated">
            <a:extLst>
              <a:ext uri="{FF2B5EF4-FFF2-40B4-BE49-F238E27FC236}">
                <a16:creationId xmlns:a16="http://schemas.microsoft.com/office/drawing/2014/main" id="{6A9E9A96-662A-973E-26CF-82A97F2EE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121" y="5195506"/>
            <a:ext cx="304414" cy="369333"/>
          </a:xfrm>
          <a:prstGeom prst="rect">
            <a:avLst/>
          </a:prstGeom>
        </p:spPr>
      </p:pic>
      <p:sp>
        <p:nvSpPr>
          <p:cNvPr id="31" name="TextBox 30">
            <a:extLst>
              <a:ext uri="{FF2B5EF4-FFF2-40B4-BE49-F238E27FC236}">
                <a16:creationId xmlns:a16="http://schemas.microsoft.com/office/drawing/2014/main" id="{BCF34838-FC16-B9A6-075C-3B22CECF9F94}"/>
              </a:ext>
            </a:extLst>
          </p:cNvPr>
          <p:cNvSpPr txBox="1"/>
          <p:nvPr/>
        </p:nvSpPr>
        <p:spPr>
          <a:xfrm>
            <a:off x="5282775" y="5135984"/>
            <a:ext cx="113429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hlinkClick r:id="rId4"/>
              </a:rPr>
              <a:t>.NET MUAI</a:t>
            </a:r>
            <a:endParaRPr lang="en-US" dirty="0"/>
          </a:p>
        </p:txBody>
      </p:sp>
      <p:pic>
        <p:nvPicPr>
          <p:cNvPr id="7" name="Content Placeholder 6" descr="A file with icons on it&#10;&#10;Description automatically generated">
            <a:extLst>
              <a:ext uri="{FF2B5EF4-FFF2-40B4-BE49-F238E27FC236}">
                <a16:creationId xmlns:a16="http://schemas.microsoft.com/office/drawing/2014/main" id="{CB1861E8-9444-1E67-596E-AA4F59EB17AA}"/>
              </a:ext>
            </a:extLst>
          </p:cNvPr>
          <p:cNvPicPr>
            <a:picLocks noGrp="1" noChangeAspect="1"/>
          </p:cNvPicPr>
          <p:nvPr>
            <p:ph sz="quarter" idx="13"/>
          </p:nvPr>
        </p:nvPicPr>
        <p:blipFill>
          <a:blip r:embed="rId7">
            <a:extLst>
              <a:ext uri="{28A0092B-C50C-407E-A947-70E740481C1C}">
                <a14:useLocalDpi xmlns:a14="http://schemas.microsoft.com/office/drawing/2010/main" val="0"/>
              </a:ext>
            </a:extLst>
          </a:blip>
          <a:stretch>
            <a:fillRect/>
          </a:stretch>
        </p:blipFill>
        <p:spPr>
          <a:xfrm>
            <a:off x="6865938" y="1321551"/>
            <a:ext cx="4411662" cy="3757697"/>
          </a:xfrm>
        </p:spPr>
      </p:pic>
    </p:spTree>
    <p:extLst>
      <p:ext uri="{BB962C8B-B14F-4D97-AF65-F5344CB8AC3E}">
        <p14:creationId xmlns:p14="http://schemas.microsoft.com/office/powerpoint/2010/main" val="135643203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73</TotalTime>
  <Words>534</Words>
  <Application>Microsoft Office PowerPoint</Application>
  <PresentationFormat>Widescreen</PresentationFormat>
  <Paragraphs>150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Bierstadt</vt:lpstr>
      <vt:lpstr>Calibri</vt:lpstr>
      <vt:lpstr>Open Sans</vt:lpstr>
      <vt:lpstr>Tw Cen MT</vt:lpstr>
      <vt:lpstr>Wingdings</vt:lpstr>
      <vt:lpstr>Droplet</vt:lpstr>
      <vt:lpstr>Most popular components in syncfusion </vt:lpstr>
      <vt:lpstr>POPULAR COMPONENTS</vt:lpstr>
      <vt:lpstr>Datagrid</vt:lpstr>
      <vt:lpstr>CHARTS</vt:lpstr>
      <vt:lpstr>LISTVIEW</vt:lpstr>
      <vt:lpstr>Scheduler</vt:lpstr>
      <vt:lpstr>Diagram</vt:lpstr>
      <vt:lpstr>PDF VIEWER</vt:lpstr>
      <vt:lpstr>Excel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 </dc:title>
  <dc:creator>Gokulkumar Murugesan</dc:creator>
  <cp:lastModifiedBy>Gokulkumar Murugesan</cp:lastModifiedBy>
  <cp:revision>1</cp:revision>
  <dcterms:created xsi:type="dcterms:W3CDTF">2024-03-25T09:32:40Z</dcterms:created>
  <dcterms:modified xsi:type="dcterms:W3CDTF">2024-03-26T15:12:06Z</dcterms:modified>
</cp:coreProperties>
</file>