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815" r:id="rId1"/>
  </p:sldMasterIdLst>
  <p:sldIdLst>
    <p:sldId id="264" r:id="rId2"/>
    <p:sldId id="257" r:id="rId3"/>
    <p:sldId id="258" r:id="rId4"/>
    <p:sldId id="259" r:id="rId5"/>
    <p:sldId id="280" r:id="rId6"/>
    <p:sldId id="281" r:id="rId7"/>
    <p:sldId id="262" r:id="rId8"/>
    <p:sldId id="266" r:id="rId9"/>
    <p:sldId id="279" r:id="rId10"/>
    <p:sldId id="268" r:id="rId11"/>
    <p:sldId id="269" r:id="rId12"/>
    <p:sldId id="270" r:id="rId13"/>
    <p:sldId id="271" r:id="rId14"/>
    <p:sldId id="282" r:id="rId15"/>
    <p:sldId id="285" r:id="rId16"/>
    <p:sldId id="289" r:id="rId17"/>
    <p:sldId id="290" r:id="rId18"/>
    <p:sldId id="291" r:id="rId19"/>
    <p:sldId id="283" r:id="rId20"/>
    <p:sldId id="286" r:id="rId21"/>
    <p:sldId id="292" r:id="rId22"/>
    <p:sldId id="294" r:id="rId23"/>
    <p:sldId id="295" r:id="rId24"/>
    <p:sldId id="293" r:id="rId25"/>
    <p:sldId id="284" r:id="rId26"/>
    <p:sldId id="296" r:id="rId27"/>
    <p:sldId id="297" r:id="rId28"/>
    <p:sldId id="298" r:id="rId29"/>
    <p:sldId id="272" r:id="rId30"/>
    <p:sldId id="273" r:id="rId31"/>
    <p:sldId id="275" r:id="rId32"/>
    <p:sldId id="277" r:id="rId33"/>
    <p:sldId id="261" r:id="rId34"/>
    <p:sldId id="278" r:id="rId35"/>
  </p:sldIdLst>
  <p:sldSz cx="18288000" cy="10287000"/>
  <p:notesSz cx="18288000" cy="10287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7" d="100"/>
          <a:sy n="47" d="100"/>
        </p:scale>
        <p:origin x="500" y="4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vam Sharma" userId="8fd6a4d2db8b2787" providerId="LiveId" clId="{85BF1C54-4E74-45E5-A1B8-C2B54A914D1D}"/>
    <pc:docChg chg="custSel addSld delSld modSld sldOrd">
      <pc:chgData name="Shivam Sharma" userId="8fd6a4d2db8b2787" providerId="LiveId" clId="{85BF1C54-4E74-45E5-A1B8-C2B54A914D1D}" dt="2024-11-27T07:14:29.162" v="253"/>
      <pc:docMkLst>
        <pc:docMk/>
      </pc:docMkLst>
      <pc:sldChg chg="modSp mod">
        <pc:chgData name="Shivam Sharma" userId="8fd6a4d2db8b2787" providerId="LiveId" clId="{85BF1C54-4E74-45E5-A1B8-C2B54A914D1D}" dt="2024-11-25T08:21:44.372" v="0" actId="1076"/>
        <pc:sldMkLst>
          <pc:docMk/>
          <pc:sldMk cId="258396920" sldId="271"/>
        </pc:sldMkLst>
        <pc:picChg chg="mod">
          <ac:chgData name="Shivam Sharma" userId="8fd6a4d2db8b2787" providerId="LiveId" clId="{85BF1C54-4E74-45E5-A1B8-C2B54A914D1D}" dt="2024-11-25T08:21:44.372" v="0" actId="1076"/>
          <ac:picMkLst>
            <pc:docMk/>
            <pc:sldMk cId="258396920" sldId="271"/>
            <ac:picMk id="5" creationId="{AFC9CD1E-3FCE-DC9A-43F0-2698DE4BC8C3}"/>
          </ac:picMkLst>
        </pc:picChg>
      </pc:sldChg>
      <pc:sldChg chg="modSp new mod">
        <pc:chgData name="Shivam Sharma" userId="8fd6a4d2db8b2787" providerId="LiveId" clId="{85BF1C54-4E74-45E5-A1B8-C2B54A914D1D}" dt="2024-11-25T08:23:45.995" v="8"/>
        <pc:sldMkLst>
          <pc:docMk/>
          <pc:sldMk cId="3501642387" sldId="282"/>
        </pc:sldMkLst>
        <pc:spChg chg="mod">
          <ac:chgData name="Shivam Sharma" userId="8fd6a4d2db8b2787" providerId="LiveId" clId="{85BF1C54-4E74-45E5-A1B8-C2B54A914D1D}" dt="2024-11-25T08:23:45.995" v="8"/>
          <ac:spMkLst>
            <pc:docMk/>
            <pc:sldMk cId="3501642387" sldId="282"/>
            <ac:spMk id="2" creationId="{5FF7FBBC-57B6-CEBD-C10D-EE90D35BD51C}"/>
          </ac:spMkLst>
        </pc:spChg>
        <pc:spChg chg="mod">
          <ac:chgData name="Shivam Sharma" userId="8fd6a4d2db8b2787" providerId="LiveId" clId="{85BF1C54-4E74-45E5-A1B8-C2B54A914D1D}" dt="2024-11-25T08:23:43.440" v="7" actId="27636"/>
          <ac:spMkLst>
            <pc:docMk/>
            <pc:sldMk cId="3501642387" sldId="282"/>
            <ac:spMk id="3" creationId="{71708D58-2FB1-765A-0586-90942C437AA8}"/>
          </ac:spMkLst>
        </pc:spChg>
      </pc:sldChg>
      <pc:sldChg chg="modSp new mod">
        <pc:chgData name="Shivam Sharma" userId="8fd6a4d2db8b2787" providerId="LiveId" clId="{85BF1C54-4E74-45E5-A1B8-C2B54A914D1D}" dt="2024-11-25T08:24:17.029" v="12" actId="27636"/>
        <pc:sldMkLst>
          <pc:docMk/>
          <pc:sldMk cId="1377125080" sldId="283"/>
        </pc:sldMkLst>
        <pc:spChg chg="mod">
          <ac:chgData name="Shivam Sharma" userId="8fd6a4d2db8b2787" providerId="LiveId" clId="{85BF1C54-4E74-45E5-A1B8-C2B54A914D1D}" dt="2024-11-25T08:24:17.029" v="12" actId="27636"/>
          <ac:spMkLst>
            <pc:docMk/>
            <pc:sldMk cId="1377125080" sldId="283"/>
            <ac:spMk id="2" creationId="{04529503-F7FD-FFC4-7214-AE6B251BB7B8}"/>
          </ac:spMkLst>
        </pc:spChg>
        <pc:spChg chg="mod">
          <ac:chgData name="Shivam Sharma" userId="8fd6a4d2db8b2787" providerId="LiveId" clId="{85BF1C54-4E74-45E5-A1B8-C2B54A914D1D}" dt="2024-11-25T08:24:14.814" v="10" actId="20577"/>
          <ac:spMkLst>
            <pc:docMk/>
            <pc:sldMk cId="1377125080" sldId="283"/>
            <ac:spMk id="3" creationId="{36659A1F-5778-86A5-54BC-FDA868643C25}"/>
          </ac:spMkLst>
        </pc:spChg>
      </pc:sldChg>
      <pc:sldChg chg="modSp new mod">
        <pc:chgData name="Shivam Sharma" userId="8fd6a4d2db8b2787" providerId="LiveId" clId="{85BF1C54-4E74-45E5-A1B8-C2B54A914D1D}" dt="2024-11-25T08:24:37.738" v="13"/>
        <pc:sldMkLst>
          <pc:docMk/>
          <pc:sldMk cId="1091021707" sldId="284"/>
        </pc:sldMkLst>
        <pc:spChg chg="mod">
          <ac:chgData name="Shivam Sharma" userId="8fd6a4d2db8b2787" providerId="LiveId" clId="{85BF1C54-4E74-45E5-A1B8-C2B54A914D1D}" dt="2024-11-25T08:24:37.738" v="13"/>
          <ac:spMkLst>
            <pc:docMk/>
            <pc:sldMk cId="1091021707" sldId="284"/>
            <ac:spMk id="3" creationId="{3A959E09-0612-3B96-76A8-83CEDFFAEBE6}"/>
          </ac:spMkLst>
        </pc:spChg>
      </pc:sldChg>
      <pc:sldChg chg="addSp delSp modSp new del mod">
        <pc:chgData name="Shivam Sharma" userId="8fd6a4d2db8b2787" providerId="LiveId" clId="{85BF1C54-4E74-45E5-A1B8-C2B54A914D1D}" dt="2024-11-25T08:26:25.020" v="33" actId="47"/>
        <pc:sldMkLst>
          <pc:docMk/>
          <pc:sldMk cId="883254766" sldId="285"/>
        </pc:sldMkLst>
      </pc:sldChg>
      <pc:sldChg chg="addSp modSp new del">
        <pc:chgData name="Shivam Sharma" userId="8fd6a4d2db8b2787" providerId="LiveId" clId="{85BF1C54-4E74-45E5-A1B8-C2B54A914D1D}" dt="2024-11-25T08:25:52.395" v="22" actId="47"/>
        <pc:sldMkLst>
          <pc:docMk/>
          <pc:sldMk cId="2915074174" sldId="285"/>
        </pc:sldMkLst>
      </pc:sldChg>
      <pc:sldChg chg="delSp modSp new mod ord">
        <pc:chgData name="Shivam Sharma" userId="8fd6a4d2db8b2787" providerId="LiveId" clId="{85BF1C54-4E74-45E5-A1B8-C2B54A914D1D}" dt="2024-11-25T08:27:18.844" v="41" actId="14100"/>
        <pc:sldMkLst>
          <pc:docMk/>
          <pc:sldMk cId="3443337944" sldId="285"/>
        </pc:sldMkLst>
        <pc:spChg chg="mod">
          <ac:chgData name="Shivam Sharma" userId="8fd6a4d2db8b2787" providerId="LiveId" clId="{85BF1C54-4E74-45E5-A1B8-C2B54A914D1D}" dt="2024-11-25T08:27:18.844" v="41" actId="14100"/>
          <ac:spMkLst>
            <pc:docMk/>
            <pc:sldMk cId="3443337944" sldId="285"/>
            <ac:spMk id="3" creationId="{B96F8079-51CF-7EEF-CD95-08A7D633B09A}"/>
          </ac:spMkLst>
        </pc:spChg>
      </pc:sldChg>
      <pc:sldChg chg="addSp delSp modSp new mod">
        <pc:chgData name="Shivam Sharma" userId="8fd6a4d2db8b2787" providerId="LiveId" clId="{85BF1C54-4E74-45E5-A1B8-C2B54A914D1D}" dt="2024-11-25T08:28:45.098" v="52" actId="14100"/>
        <pc:sldMkLst>
          <pc:docMk/>
          <pc:sldMk cId="2041944282" sldId="286"/>
        </pc:sldMkLst>
        <pc:spChg chg="add mod">
          <ac:chgData name="Shivam Sharma" userId="8fd6a4d2db8b2787" providerId="LiveId" clId="{85BF1C54-4E74-45E5-A1B8-C2B54A914D1D}" dt="2024-11-25T08:28:45.098" v="52" actId="14100"/>
          <ac:spMkLst>
            <pc:docMk/>
            <pc:sldMk cId="2041944282" sldId="286"/>
            <ac:spMk id="4" creationId="{68800ABB-35AC-9074-6895-BBBA3B9EDC1A}"/>
          </ac:spMkLst>
        </pc:spChg>
      </pc:sldChg>
      <pc:sldChg chg="addSp delSp modSp new del mod">
        <pc:chgData name="Shivam Sharma" userId="8fd6a4d2db8b2787" providerId="LiveId" clId="{85BF1C54-4E74-45E5-A1B8-C2B54A914D1D}" dt="2024-11-27T06:18:35.902" v="104" actId="47"/>
        <pc:sldMkLst>
          <pc:docMk/>
          <pc:sldMk cId="1732658570" sldId="287"/>
        </pc:sldMkLst>
      </pc:sldChg>
      <pc:sldChg chg="addSp delSp modSp new del mod">
        <pc:chgData name="Shivam Sharma" userId="8fd6a4d2db8b2787" providerId="LiveId" clId="{85BF1C54-4E74-45E5-A1B8-C2B54A914D1D}" dt="2024-11-27T06:19:35.272" v="106" actId="47"/>
        <pc:sldMkLst>
          <pc:docMk/>
          <pc:sldMk cId="528156777" sldId="288"/>
        </pc:sldMkLst>
      </pc:sldChg>
      <pc:sldChg chg="addSp delSp modSp new mod">
        <pc:chgData name="Shivam Sharma" userId="8fd6a4d2db8b2787" providerId="LiveId" clId="{85BF1C54-4E74-45E5-A1B8-C2B54A914D1D}" dt="2024-11-27T06:36:24.762" v="188" actId="1076"/>
        <pc:sldMkLst>
          <pc:docMk/>
          <pc:sldMk cId="2367320642" sldId="289"/>
        </pc:sldMkLst>
        <pc:spChg chg="mod">
          <ac:chgData name="Shivam Sharma" userId="8fd6a4d2db8b2787" providerId="LiveId" clId="{85BF1C54-4E74-45E5-A1B8-C2B54A914D1D}" dt="2024-11-27T06:35:38.519" v="185" actId="14100"/>
          <ac:spMkLst>
            <pc:docMk/>
            <pc:sldMk cId="2367320642" sldId="289"/>
            <ac:spMk id="2" creationId="{E8A43EAE-6258-8216-C274-7441A5C36BA0}"/>
          </ac:spMkLst>
        </pc:spChg>
        <pc:picChg chg="add mod ord">
          <ac:chgData name="Shivam Sharma" userId="8fd6a4d2db8b2787" providerId="LiveId" clId="{85BF1C54-4E74-45E5-A1B8-C2B54A914D1D}" dt="2024-11-27T06:35:44.269" v="187" actId="1076"/>
          <ac:picMkLst>
            <pc:docMk/>
            <pc:sldMk cId="2367320642" sldId="289"/>
            <ac:picMk id="5" creationId="{5FA4AC49-16FC-2BB5-4D11-882F6EC9360A}"/>
          </ac:picMkLst>
        </pc:picChg>
        <pc:picChg chg="add mod">
          <ac:chgData name="Shivam Sharma" userId="8fd6a4d2db8b2787" providerId="LiveId" clId="{85BF1C54-4E74-45E5-A1B8-C2B54A914D1D}" dt="2024-11-27T06:36:24.762" v="188" actId="1076"/>
          <ac:picMkLst>
            <pc:docMk/>
            <pc:sldMk cId="2367320642" sldId="289"/>
            <ac:picMk id="7" creationId="{CC8A5AE2-87DF-D40F-81C4-71633A1393BC}"/>
          </ac:picMkLst>
        </pc:picChg>
      </pc:sldChg>
      <pc:sldChg chg="addSp delSp modSp new mod">
        <pc:chgData name="Shivam Sharma" userId="8fd6a4d2db8b2787" providerId="LiveId" clId="{85BF1C54-4E74-45E5-A1B8-C2B54A914D1D}" dt="2024-11-27T06:44:55.957" v="195"/>
        <pc:sldMkLst>
          <pc:docMk/>
          <pc:sldMk cId="1999976954" sldId="290"/>
        </pc:sldMkLst>
        <pc:spChg chg="add mod">
          <ac:chgData name="Shivam Sharma" userId="8fd6a4d2db8b2787" providerId="LiveId" clId="{85BF1C54-4E74-45E5-A1B8-C2B54A914D1D}" dt="2024-11-27T06:44:55.957" v="195"/>
          <ac:spMkLst>
            <pc:docMk/>
            <pc:sldMk cId="1999976954" sldId="290"/>
            <ac:spMk id="7" creationId="{DACC2456-129D-2B12-91D1-5AD5C338E088}"/>
          </ac:spMkLst>
        </pc:spChg>
      </pc:sldChg>
      <pc:sldChg chg="addSp delSp modSp new mod">
        <pc:chgData name="Shivam Sharma" userId="8fd6a4d2db8b2787" providerId="LiveId" clId="{85BF1C54-4E74-45E5-A1B8-C2B54A914D1D}" dt="2024-11-27T06:45:43.568" v="210" actId="478"/>
        <pc:sldMkLst>
          <pc:docMk/>
          <pc:sldMk cId="2359079735" sldId="291"/>
        </pc:sldMkLst>
        <pc:spChg chg="mod">
          <ac:chgData name="Shivam Sharma" userId="8fd6a4d2db8b2787" providerId="LiveId" clId="{85BF1C54-4E74-45E5-A1B8-C2B54A914D1D}" dt="2024-11-27T06:45:36.242" v="208" actId="20577"/>
          <ac:spMkLst>
            <pc:docMk/>
            <pc:sldMk cId="2359079735" sldId="291"/>
            <ac:spMk id="2" creationId="{7A910001-B445-0D6E-18FC-A88ED065E208}"/>
          </ac:spMkLst>
        </pc:spChg>
        <pc:picChg chg="add mod">
          <ac:chgData name="Shivam Sharma" userId="8fd6a4d2db8b2787" providerId="LiveId" clId="{85BF1C54-4E74-45E5-A1B8-C2B54A914D1D}" dt="2024-11-27T06:45:25.756" v="201" actId="1076"/>
          <ac:picMkLst>
            <pc:docMk/>
            <pc:sldMk cId="2359079735" sldId="291"/>
            <ac:picMk id="5" creationId="{53EAEA01-B90D-13BA-E717-64EDCA7ECA2D}"/>
          </ac:picMkLst>
        </pc:picChg>
      </pc:sldChg>
      <pc:sldChg chg="addSp delSp modSp new mod">
        <pc:chgData name="Shivam Sharma" userId="8fd6a4d2db8b2787" providerId="LiveId" clId="{85BF1C54-4E74-45E5-A1B8-C2B54A914D1D}" dt="2024-11-27T07:10:48.069" v="244" actId="14100"/>
        <pc:sldMkLst>
          <pc:docMk/>
          <pc:sldMk cId="187026078" sldId="292"/>
        </pc:sldMkLst>
        <pc:spChg chg="mod">
          <ac:chgData name="Shivam Sharma" userId="8fd6a4d2db8b2787" providerId="LiveId" clId="{85BF1C54-4E74-45E5-A1B8-C2B54A914D1D}" dt="2024-11-27T06:46:09.074" v="215" actId="20577"/>
          <ac:spMkLst>
            <pc:docMk/>
            <pc:sldMk cId="187026078" sldId="292"/>
            <ac:spMk id="2" creationId="{1C630CC8-33AF-DCB4-0BD5-544E4045A531}"/>
          </ac:spMkLst>
        </pc:spChg>
        <pc:picChg chg="add mod ord">
          <ac:chgData name="Shivam Sharma" userId="8fd6a4d2db8b2787" providerId="LiveId" clId="{85BF1C54-4E74-45E5-A1B8-C2B54A914D1D}" dt="2024-11-27T07:10:40.706" v="242" actId="1076"/>
          <ac:picMkLst>
            <pc:docMk/>
            <pc:sldMk cId="187026078" sldId="292"/>
            <ac:picMk id="5" creationId="{507B137B-6D62-89BA-32F0-7DD05DD4444A}"/>
          </ac:picMkLst>
        </pc:picChg>
        <pc:picChg chg="add mod">
          <ac:chgData name="Shivam Sharma" userId="8fd6a4d2db8b2787" providerId="LiveId" clId="{85BF1C54-4E74-45E5-A1B8-C2B54A914D1D}" dt="2024-11-27T07:10:48.069" v="244" actId="14100"/>
          <ac:picMkLst>
            <pc:docMk/>
            <pc:sldMk cId="187026078" sldId="292"/>
            <ac:picMk id="7" creationId="{7CFB45EC-01C4-C0C1-C7A8-CDFDA1C54AC0}"/>
          </ac:picMkLst>
        </pc:picChg>
      </pc:sldChg>
      <pc:sldChg chg="addSp delSp modSp new mod">
        <pc:chgData name="Shivam Sharma" userId="8fd6a4d2db8b2787" providerId="LiveId" clId="{85BF1C54-4E74-45E5-A1B8-C2B54A914D1D}" dt="2024-11-27T07:08:43.419" v="230" actId="20577"/>
        <pc:sldMkLst>
          <pc:docMk/>
          <pc:sldMk cId="52941201" sldId="293"/>
        </pc:sldMkLst>
        <pc:spChg chg="mod">
          <ac:chgData name="Shivam Sharma" userId="8fd6a4d2db8b2787" providerId="LiveId" clId="{85BF1C54-4E74-45E5-A1B8-C2B54A914D1D}" dt="2024-11-27T07:08:43.419" v="230" actId="20577"/>
          <ac:spMkLst>
            <pc:docMk/>
            <pc:sldMk cId="52941201" sldId="293"/>
            <ac:spMk id="2" creationId="{0DD31736-D7B0-0FD9-AC55-294DF67ED8F0}"/>
          </ac:spMkLst>
        </pc:spChg>
        <pc:picChg chg="add mod ord">
          <ac:chgData name="Shivam Sharma" userId="8fd6a4d2db8b2787" providerId="LiveId" clId="{85BF1C54-4E74-45E5-A1B8-C2B54A914D1D}" dt="2024-11-27T07:07:11.605" v="218" actId="1076"/>
          <ac:picMkLst>
            <pc:docMk/>
            <pc:sldMk cId="52941201" sldId="293"/>
            <ac:picMk id="5" creationId="{DC357E9B-A25D-1248-0ED0-F5DFE7FE64AC}"/>
          </ac:picMkLst>
        </pc:picChg>
        <pc:picChg chg="add mod">
          <ac:chgData name="Shivam Sharma" userId="8fd6a4d2db8b2787" providerId="LiveId" clId="{85BF1C54-4E74-45E5-A1B8-C2B54A914D1D}" dt="2024-11-27T07:08:39.729" v="224" actId="14100"/>
          <ac:picMkLst>
            <pc:docMk/>
            <pc:sldMk cId="52941201" sldId="293"/>
            <ac:picMk id="7" creationId="{5BABA649-C850-1DA2-F6D6-B67D8B2B68C0}"/>
          </ac:picMkLst>
        </pc:picChg>
      </pc:sldChg>
      <pc:sldChg chg="addSp delSp modSp new mod">
        <pc:chgData name="Shivam Sharma" userId="8fd6a4d2db8b2787" providerId="LiveId" clId="{85BF1C54-4E74-45E5-A1B8-C2B54A914D1D}" dt="2024-11-27T07:11:56.019" v="252" actId="1076"/>
        <pc:sldMkLst>
          <pc:docMk/>
          <pc:sldMk cId="4158621693" sldId="294"/>
        </pc:sldMkLst>
        <pc:picChg chg="add mod ord">
          <ac:chgData name="Shivam Sharma" userId="8fd6a4d2db8b2787" providerId="LiveId" clId="{85BF1C54-4E74-45E5-A1B8-C2B54A914D1D}" dt="2024-11-27T07:11:56.019" v="252" actId="1076"/>
          <ac:picMkLst>
            <pc:docMk/>
            <pc:sldMk cId="4158621693" sldId="294"/>
            <ac:picMk id="5" creationId="{8E3AF572-8A44-A48A-6AD6-45437183EEB4}"/>
          </ac:picMkLst>
        </pc:picChg>
      </pc:sldChg>
      <pc:sldChg chg="modSp new mod">
        <pc:chgData name="Shivam Sharma" userId="8fd6a4d2db8b2787" providerId="LiveId" clId="{85BF1C54-4E74-45E5-A1B8-C2B54A914D1D}" dt="2024-11-27T07:14:29.162" v="253"/>
        <pc:sldMkLst>
          <pc:docMk/>
          <pc:sldMk cId="83745036" sldId="295"/>
        </pc:sldMkLst>
        <pc:spChg chg="mod">
          <ac:chgData name="Shivam Sharma" userId="8fd6a4d2db8b2787" providerId="LiveId" clId="{85BF1C54-4E74-45E5-A1B8-C2B54A914D1D}" dt="2024-11-27T07:14:29.162" v="253"/>
          <ac:spMkLst>
            <pc:docMk/>
            <pc:sldMk cId="83745036" sldId="295"/>
            <ac:spMk id="3" creationId="{9DE5C180-5AA5-6CB4-9AD4-19C25238FFAF}"/>
          </ac:spMkLst>
        </pc:spChg>
      </pc:sldChg>
    </pc:docChg>
  </pc:docChgLst>
  <pc:docChgLst>
    <pc:chgData name="Shivam Sharma" userId="8fd6a4d2db8b2787" providerId="LiveId" clId="{6FE5B849-7384-4170-8285-08054AF64FA2}"/>
    <pc:docChg chg="custSel addSld modSld">
      <pc:chgData name="Shivam Sharma" userId="8fd6a4d2db8b2787" providerId="LiveId" clId="{6FE5B849-7384-4170-8285-08054AF64FA2}" dt="2024-12-20T05:37:37.359" v="52" actId="14100"/>
      <pc:docMkLst>
        <pc:docMk/>
      </pc:docMkLst>
      <pc:sldChg chg="modSp new mod">
        <pc:chgData name="Shivam Sharma" userId="8fd6a4d2db8b2787" providerId="LiveId" clId="{6FE5B849-7384-4170-8285-08054AF64FA2}" dt="2024-12-20T05:14:59.131" v="30" actId="20577"/>
        <pc:sldMkLst>
          <pc:docMk/>
          <pc:sldMk cId="466150501" sldId="296"/>
        </pc:sldMkLst>
        <pc:spChg chg="mod">
          <ac:chgData name="Shivam Sharma" userId="8fd6a4d2db8b2787" providerId="LiveId" clId="{6FE5B849-7384-4170-8285-08054AF64FA2}" dt="2024-12-20T05:14:59.131" v="30" actId="20577"/>
          <ac:spMkLst>
            <pc:docMk/>
            <pc:sldMk cId="466150501" sldId="296"/>
            <ac:spMk id="2" creationId="{15045613-B51A-2645-A67C-D38067A9F1C3}"/>
          </ac:spMkLst>
        </pc:spChg>
        <pc:spChg chg="mod">
          <ac:chgData name="Shivam Sharma" userId="8fd6a4d2db8b2787" providerId="LiveId" clId="{6FE5B849-7384-4170-8285-08054AF64FA2}" dt="2024-12-20T05:14:33.740" v="6" actId="27636"/>
          <ac:spMkLst>
            <pc:docMk/>
            <pc:sldMk cId="466150501" sldId="296"/>
            <ac:spMk id="3" creationId="{831625A1-D11C-1FBD-316C-210F84ABCC68}"/>
          </ac:spMkLst>
        </pc:spChg>
      </pc:sldChg>
      <pc:sldChg chg="addSp delSp modSp new mod">
        <pc:chgData name="Shivam Sharma" userId="8fd6a4d2db8b2787" providerId="LiveId" clId="{6FE5B849-7384-4170-8285-08054AF64FA2}" dt="2024-12-20T05:36:24.955" v="36" actId="478"/>
        <pc:sldMkLst>
          <pc:docMk/>
          <pc:sldMk cId="2994854272" sldId="297"/>
        </pc:sldMkLst>
        <pc:spChg chg="del">
          <ac:chgData name="Shivam Sharma" userId="8fd6a4d2db8b2787" providerId="LiveId" clId="{6FE5B849-7384-4170-8285-08054AF64FA2}" dt="2024-12-20T05:36:24.955" v="36" actId="478"/>
          <ac:spMkLst>
            <pc:docMk/>
            <pc:sldMk cId="2994854272" sldId="297"/>
            <ac:spMk id="2" creationId="{BD8C9CDF-8E43-7E75-3C71-895035DA3FE9}"/>
          </ac:spMkLst>
        </pc:spChg>
        <pc:spChg chg="del">
          <ac:chgData name="Shivam Sharma" userId="8fd6a4d2db8b2787" providerId="LiveId" clId="{6FE5B849-7384-4170-8285-08054AF64FA2}" dt="2024-12-20T05:36:11.903" v="32" actId="22"/>
          <ac:spMkLst>
            <pc:docMk/>
            <pc:sldMk cId="2994854272" sldId="297"/>
            <ac:spMk id="3" creationId="{6CB8C04B-215D-DCD4-0DDF-56FB6C4D5929}"/>
          </ac:spMkLst>
        </pc:spChg>
        <pc:picChg chg="add mod ord">
          <ac:chgData name="Shivam Sharma" userId="8fd6a4d2db8b2787" providerId="LiveId" clId="{6FE5B849-7384-4170-8285-08054AF64FA2}" dt="2024-12-20T05:36:22.147" v="35" actId="1076"/>
          <ac:picMkLst>
            <pc:docMk/>
            <pc:sldMk cId="2994854272" sldId="297"/>
            <ac:picMk id="5" creationId="{2656F96B-A615-C2A0-367C-C0E5B9C4D460}"/>
          </ac:picMkLst>
        </pc:picChg>
      </pc:sldChg>
      <pc:sldChg chg="addSp delSp modSp new mod">
        <pc:chgData name="Shivam Sharma" userId="8fd6a4d2db8b2787" providerId="LiveId" clId="{6FE5B849-7384-4170-8285-08054AF64FA2}" dt="2024-12-20T05:37:37.359" v="52" actId="14100"/>
        <pc:sldMkLst>
          <pc:docMk/>
          <pc:sldMk cId="1536726371" sldId="298"/>
        </pc:sldMkLst>
        <pc:spChg chg="mod">
          <ac:chgData name="Shivam Sharma" userId="8fd6a4d2db8b2787" providerId="LiveId" clId="{6FE5B849-7384-4170-8285-08054AF64FA2}" dt="2024-12-20T05:37:30.226" v="50" actId="1076"/>
          <ac:spMkLst>
            <pc:docMk/>
            <pc:sldMk cId="1536726371" sldId="298"/>
            <ac:spMk id="2" creationId="{3BEB3E66-DDAD-69D2-0C76-6F4F5D2D1FEE}"/>
          </ac:spMkLst>
        </pc:spChg>
        <pc:spChg chg="del">
          <ac:chgData name="Shivam Sharma" userId="8fd6a4d2db8b2787" providerId="LiveId" clId="{6FE5B849-7384-4170-8285-08054AF64FA2}" dt="2024-12-20T05:37:12.981" v="44" actId="22"/>
          <ac:spMkLst>
            <pc:docMk/>
            <pc:sldMk cId="1536726371" sldId="298"/>
            <ac:spMk id="3" creationId="{6E60379C-63C5-CDD6-4AB0-440A93E404F7}"/>
          </ac:spMkLst>
        </pc:spChg>
        <pc:picChg chg="add mod ord">
          <ac:chgData name="Shivam Sharma" userId="8fd6a4d2db8b2787" providerId="LiveId" clId="{6FE5B849-7384-4170-8285-08054AF64FA2}" dt="2024-12-20T05:37:37.359" v="52" actId="14100"/>
          <ac:picMkLst>
            <pc:docMk/>
            <pc:sldMk cId="1536726371" sldId="298"/>
            <ac:picMk id="5" creationId="{A75CCD2F-C6FE-373B-B301-B7D3D7786797}"/>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92904" y="1683545"/>
            <a:ext cx="13502193" cy="3581400"/>
          </a:xfrm>
        </p:spPr>
        <p:txBody>
          <a:bodyPr anchor="b">
            <a:normAutofit/>
          </a:bodyPr>
          <a:lstStyle>
            <a:lvl1pPr algn="ctr">
              <a:defRPr sz="7200"/>
            </a:lvl1pPr>
          </a:lstStyle>
          <a:p>
            <a:r>
              <a:rPr lang="en-US"/>
              <a:t>Click to edit Master title style</a:t>
            </a:r>
            <a:endParaRPr lang="en-US" dirty="0"/>
          </a:p>
        </p:txBody>
      </p:sp>
      <p:sp>
        <p:nvSpPr>
          <p:cNvPr id="3" name="Subtitle 2"/>
          <p:cNvSpPr>
            <a:spLocks noGrp="1"/>
          </p:cNvSpPr>
          <p:nvPr>
            <p:ph type="subTitle" idx="1"/>
          </p:nvPr>
        </p:nvSpPr>
        <p:spPr>
          <a:xfrm>
            <a:off x="2392904" y="5403057"/>
            <a:ext cx="13502193"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0746445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709" y="6434059"/>
            <a:ext cx="15551346" cy="1229033"/>
          </a:xfrm>
        </p:spPr>
        <p:txBody>
          <a:bodyPr anchor="b">
            <a:normAutofit/>
          </a:bodyPr>
          <a:lstStyle>
            <a:lvl1pPr>
              <a:defRPr sz="4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0709" y="931982"/>
            <a:ext cx="15551346" cy="5069603"/>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3" y="7663092"/>
            <a:ext cx="15548997" cy="1023708"/>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44866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3" cy="5137289"/>
          </a:xfrm>
        </p:spPr>
        <p:txBody>
          <a:bodyPr anchor="ctr"/>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3" y="6307230"/>
            <a:ext cx="15530642" cy="2388279"/>
          </a:xfrm>
        </p:spPr>
        <p:txBody>
          <a:bodyPr anchor="ct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772714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400"/>
            <a:ext cx="13954128" cy="4489356"/>
          </a:xfrm>
        </p:spPr>
        <p:txBody>
          <a:bodyPr anchor="ctr"/>
          <a:lstStyle>
            <a:lvl1pPr>
              <a:defRPr sz="48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415048"/>
            <a:ext cx="13128449" cy="640218"/>
          </a:xfrm>
        </p:spPr>
        <p:txBody>
          <a:bodyPr anchor="t">
            <a:normAutofit/>
          </a:bodyPr>
          <a:lstStyle>
            <a:lvl1pPr marL="0" indent="0" algn="r">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370691" y="6307232"/>
            <a:ext cx="15530643" cy="2379570"/>
          </a:xfrm>
        </p:spPr>
        <p:txBody>
          <a:bodyPr anchor="ctr">
            <a:normAutofit/>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
        <p:nvSpPr>
          <p:cNvPr id="11" name="TextBox 10"/>
          <p:cNvSpPr txBox="1"/>
          <p:nvPr/>
        </p:nvSpPr>
        <p:spPr>
          <a:xfrm>
            <a:off x="1254918" y="1102862"/>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12000" dirty="0">
                <a:solidFill>
                  <a:schemeClr val="tx1"/>
                </a:solidFill>
                <a:effectLst/>
              </a:rPr>
              <a:t>“</a:t>
            </a:r>
          </a:p>
        </p:txBody>
      </p:sp>
      <p:sp>
        <p:nvSpPr>
          <p:cNvPr id="13" name="TextBox 12"/>
          <p:cNvSpPr txBox="1"/>
          <p:nvPr/>
        </p:nvSpPr>
        <p:spPr>
          <a:xfrm>
            <a:off x="15986934" y="4458140"/>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29086364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370710" y="3190414"/>
            <a:ext cx="15532991" cy="3767753"/>
          </a:xfrm>
        </p:spPr>
        <p:txBody>
          <a:bodyPr anchor="b"/>
          <a:lstStyle>
            <a:lvl1pPr>
              <a:defRPr sz="4800"/>
            </a:lvl1pPr>
          </a:lstStyle>
          <a:p>
            <a:r>
              <a:rPr lang="en-US"/>
              <a:t>Click to edit Master title style</a:t>
            </a:r>
            <a:endParaRPr lang="en-US" dirty="0"/>
          </a:p>
        </p:txBody>
      </p:sp>
      <p:sp>
        <p:nvSpPr>
          <p:cNvPr id="4" name="Text Placeholder 3"/>
          <p:cNvSpPr>
            <a:spLocks noGrp="1"/>
          </p:cNvSpPr>
          <p:nvPr>
            <p:ph type="body" sz="half" idx="2"/>
          </p:nvPr>
        </p:nvSpPr>
        <p:spPr>
          <a:xfrm>
            <a:off x="1370692" y="6975834"/>
            <a:ext cx="15530645" cy="1710966"/>
          </a:xfrm>
        </p:spPr>
        <p:txBody>
          <a:bodyPr anchor="t"/>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02996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370691" y="914401"/>
            <a:ext cx="15530643" cy="1988345"/>
          </a:xfrm>
        </p:spPr>
        <p:txBody>
          <a:bodyPr/>
          <a:lstStyle/>
          <a:p>
            <a:r>
              <a:rPr lang="en-US"/>
              <a:t>Click to edit Master title style</a:t>
            </a:r>
            <a:endParaRPr lang="en-US" dirty="0"/>
          </a:p>
        </p:txBody>
      </p:sp>
      <p:sp>
        <p:nvSpPr>
          <p:cNvPr id="7" name="Text Placeholder 2"/>
          <p:cNvSpPr>
            <a:spLocks noGrp="1"/>
          </p:cNvSpPr>
          <p:nvPr>
            <p:ph type="body" idx="1"/>
          </p:nvPr>
        </p:nvSpPr>
        <p:spPr>
          <a:xfrm>
            <a:off x="1370691" y="3132479"/>
            <a:ext cx="4948434" cy="1234958"/>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370691" y="4367436"/>
            <a:ext cx="4948434"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667317" y="3132480"/>
            <a:ext cx="494783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667318" y="4367436"/>
            <a:ext cx="4949732"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959948" y="3132480"/>
            <a:ext cx="4936817" cy="1234956"/>
          </a:xfrm>
        </p:spPr>
        <p:txBody>
          <a:bodyPr anchor="b">
            <a:noAutofit/>
          </a:bodyPr>
          <a:lstStyle>
            <a:lvl1pPr marL="0" indent="0" algn="ctr">
              <a:lnSpc>
                <a:spcPct val="100000"/>
              </a:lnSpc>
              <a:buNone/>
              <a:defRPr sz="36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964520" y="4367436"/>
            <a:ext cx="4936817" cy="4319364"/>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94258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370693" y="914401"/>
            <a:ext cx="15530643" cy="1988345"/>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370693" y="6293849"/>
            <a:ext cx="4948433"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638030" y="3448481"/>
            <a:ext cx="4410075"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1" name="Text Placeholder 3"/>
          <p:cNvSpPr>
            <a:spLocks noGrp="1"/>
          </p:cNvSpPr>
          <p:nvPr>
            <p:ph type="body" sz="half" idx="18"/>
          </p:nvPr>
        </p:nvSpPr>
        <p:spPr>
          <a:xfrm>
            <a:off x="1370693" y="7158242"/>
            <a:ext cx="4948433"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664052" y="6293849"/>
            <a:ext cx="4948475"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853495" y="3448481"/>
            <a:ext cx="4395788"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4" name="Text Placeholder 3"/>
          <p:cNvSpPr>
            <a:spLocks noGrp="1"/>
          </p:cNvSpPr>
          <p:nvPr>
            <p:ph type="body" sz="half" idx="19"/>
          </p:nvPr>
        </p:nvSpPr>
        <p:spPr>
          <a:xfrm>
            <a:off x="6662022" y="7158240"/>
            <a:ext cx="4950504" cy="1528557"/>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960135" y="6293849"/>
            <a:ext cx="4934850" cy="864393"/>
          </a:xfrm>
        </p:spPr>
        <p:txBody>
          <a:bodyPr anchor="b">
            <a:noAutofit/>
          </a:bodyPr>
          <a:lstStyle>
            <a:lvl1pPr marL="0" indent="0" algn="ctr">
              <a:lnSpc>
                <a:spcPct val="100000"/>
              </a:lnSpc>
              <a:buNone/>
              <a:defRPr sz="3000" b="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2229205" y="3448481"/>
            <a:ext cx="4398170" cy="2286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400"/>
            </a:lvl1pPr>
            <a:lvl2pPr marL="685800" indent="0">
              <a:buNone/>
              <a:defRPr sz="2400"/>
            </a:lvl2pPr>
            <a:lvl3pPr marL="1371600" indent="0">
              <a:buNone/>
              <a:defRPr sz="2400"/>
            </a:lvl3pPr>
            <a:lvl4pPr marL="2057400" indent="0">
              <a:buNone/>
              <a:defRPr sz="2400"/>
            </a:lvl4pPr>
            <a:lvl5pPr marL="2743200" indent="0">
              <a:buNone/>
              <a:defRPr sz="2400"/>
            </a:lvl5pPr>
            <a:lvl6pPr marL="3429000" indent="0">
              <a:buNone/>
              <a:defRPr sz="2400"/>
            </a:lvl6pPr>
            <a:lvl7pPr marL="4114800" indent="0">
              <a:buNone/>
              <a:defRPr sz="2400"/>
            </a:lvl7pPr>
            <a:lvl8pPr marL="4800600" indent="0">
              <a:buNone/>
              <a:defRPr sz="2400"/>
            </a:lvl8pPr>
            <a:lvl9pPr marL="5486400" indent="0">
              <a:buNone/>
              <a:defRPr sz="2400"/>
            </a:lvl9pPr>
          </a:lstStyle>
          <a:p>
            <a:r>
              <a:rPr lang="en-US"/>
              <a:t>Click icon to add picture</a:t>
            </a:r>
            <a:endParaRPr lang="en-US" dirty="0"/>
          </a:p>
        </p:txBody>
      </p:sp>
      <p:sp>
        <p:nvSpPr>
          <p:cNvPr id="27" name="Text Placeholder 3"/>
          <p:cNvSpPr>
            <a:spLocks noGrp="1"/>
          </p:cNvSpPr>
          <p:nvPr>
            <p:ph type="body" sz="half" idx="20"/>
          </p:nvPr>
        </p:nvSpPr>
        <p:spPr>
          <a:xfrm>
            <a:off x="11959947" y="7158242"/>
            <a:ext cx="4941387" cy="1528556"/>
          </a:xfrm>
        </p:spPr>
        <p:txBody>
          <a:bodyPr anchor="t">
            <a:normAutofit/>
          </a:bodyPr>
          <a:lstStyle>
            <a:lvl1pPr marL="0" indent="0" algn="ctr">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673252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3336436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1" y="914399"/>
            <a:ext cx="3813986" cy="7772402"/>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370692" y="914399"/>
            <a:ext cx="11488058" cy="77724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72273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33201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43866" y="985840"/>
            <a:ext cx="14600268" cy="4279106"/>
          </a:xfrm>
        </p:spPr>
        <p:txBody>
          <a:bodyPr anchor="b">
            <a:normAutofit/>
          </a:bodyPr>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1843866" y="5403058"/>
            <a:ext cx="14600268" cy="2250281"/>
          </a:xfrm>
        </p:spPr>
        <p:txBody>
          <a:bodyPr/>
          <a:lstStyle>
            <a:lvl1pPr marL="0" indent="0" algn="ctr">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12/20/2024</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892821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948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370693" y="3132479"/>
            <a:ext cx="7659006" cy="5554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60105" y="3132479"/>
            <a:ext cx="7641231" cy="55543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0550434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0693" y="914401"/>
            <a:ext cx="15530642"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712707" y="3132480"/>
            <a:ext cx="7318799"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370693" y="4368348"/>
            <a:ext cx="7660812" cy="4318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3005" y="3132480"/>
            <a:ext cx="7298331" cy="1235868"/>
          </a:xfrm>
        </p:spPr>
        <p:txBody>
          <a:bodyPr anchor="b"/>
          <a:lstStyle>
            <a:lvl1pPr marL="0" indent="0">
              <a:lnSpc>
                <a:spcPct val="100000"/>
              </a:lnSpc>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368348"/>
            <a:ext cx="7643036" cy="43184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12/20/2024</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81493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12/20/2024</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4214709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12/20/2024</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0321691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5843" y="914400"/>
            <a:ext cx="5898356" cy="3543300"/>
          </a:xfrm>
        </p:spPr>
        <p:txBody>
          <a:bodyPr anchor="b">
            <a:normAutofit/>
          </a:bodyPr>
          <a:lstStyle>
            <a:lvl1pPr>
              <a:defRPr sz="4200"/>
            </a:lvl1pPr>
          </a:lstStyle>
          <a:p>
            <a:r>
              <a:rPr lang="en-US"/>
              <a:t>Click to edit Master title style</a:t>
            </a:r>
            <a:endParaRPr lang="en-US" dirty="0"/>
          </a:p>
        </p:txBody>
      </p:sp>
      <p:sp>
        <p:nvSpPr>
          <p:cNvPr id="3" name="Content Placeholder 2"/>
          <p:cNvSpPr>
            <a:spLocks noGrp="1"/>
          </p:cNvSpPr>
          <p:nvPr>
            <p:ph idx="1"/>
          </p:nvPr>
        </p:nvSpPr>
        <p:spPr>
          <a:xfrm>
            <a:off x="7617096" y="914400"/>
            <a:ext cx="9284238" cy="77724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375843" y="4457700"/>
            <a:ext cx="5898356" cy="4229099"/>
          </a:xfrm>
        </p:spPr>
        <p:txBody>
          <a:bodyPr/>
          <a:lstStyle>
            <a:lvl1pPr marL="0" indent="0" algn="ctr">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522476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75841" y="914400"/>
            <a:ext cx="8894660" cy="3543300"/>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137206" y="1138322"/>
            <a:ext cx="4883034" cy="7324557"/>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370691" y="4457700"/>
            <a:ext cx="8902425" cy="4229100"/>
          </a:xfrm>
        </p:spPr>
        <p:txBody>
          <a:bodyPr>
            <a:normAutofit/>
          </a:bodyPr>
          <a:lstStyle>
            <a:lvl1pPr marL="0" indent="0" algn="ctr">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12/20/2024</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731991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0693" y="914401"/>
            <a:ext cx="15530642" cy="198948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370693" y="3144096"/>
            <a:ext cx="15530643" cy="55427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518104" y="8824913"/>
            <a:ext cx="4114800" cy="547688"/>
          </a:xfrm>
          <a:prstGeom prst="rect">
            <a:avLst/>
          </a:prstGeom>
        </p:spPr>
        <p:txBody>
          <a:bodyPr vert="horz" lIns="91440" tIns="45720" rIns="91440" bIns="45720" rtlCol="0" anchor="ctr"/>
          <a:lstStyle>
            <a:lvl1pPr algn="r">
              <a:defRPr sz="1500">
                <a:solidFill>
                  <a:schemeClr val="tx1">
                    <a:tint val="75000"/>
                  </a:schemeClr>
                </a:solidFill>
              </a:defRPr>
            </a:lvl1pPr>
          </a:lstStyle>
          <a:p>
            <a:fld id="{1D8BD707-D9CF-40AE-B4C6-C98DA3205C09}" type="datetimeFigureOut">
              <a:rPr lang="en-US" smtClean="0"/>
              <a:t>12/20/2024</a:t>
            </a:fld>
            <a:endParaRPr lang="en-US"/>
          </a:p>
        </p:txBody>
      </p:sp>
      <p:sp>
        <p:nvSpPr>
          <p:cNvPr id="5" name="Footer Placeholder 4"/>
          <p:cNvSpPr>
            <a:spLocks noGrp="1"/>
          </p:cNvSpPr>
          <p:nvPr>
            <p:ph type="ftr" sz="quarter" idx="3"/>
          </p:nvPr>
        </p:nvSpPr>
        <p:spPr>
          <a:xfrm>
            <a:off x="1370692" y="8824913"/>
            <a:ext cx="10009298" cy="547688"/>
          </a:xfrm>
          <a:prstGeom prst="rect">
            <a:avLst/>
          </a:prstGeom>
        </p:spPr>
        <p:txBody>
          <a:bodyPr vert="horz" lIns="91440" tIns="45720" rIns="91440" bIns="45720" rtlCol="0" anchor="ctr"/>
          <a:lstStyle>
            <a:lvl1pPr algn="l">
              <a:defRPr sz="15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5771017" y="8824913"/>
            <a:ext cx="1130318" cy="547688"/>
          </a:xfrm>
          <a:prstGeom prst="rect">
            <a:avLst/>
          </a:prstGeom>
        </p:spPr>
        <p:txBody>
          <a:bodyPr vert="horz" lIns="91440" tIns="45720" rIns="91440" bIns="45720" rtlCol="0" anchor="ctr"/>
          <a:lstStyle>
            <a:lvl1pPr algn="r">
              <a:defRPr sz="1500">
                <a:solidFill>
                  <a:schemeClr val="tx1">
                    <a:tint val="75000"/>
                  </a:schemeClr>
                </a:solidFill>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691756424"/>
      </p:ext>
    </p:extLst>
  </p:cSld>
  <p:clrMap bg1="dk1" tx1="lt1" bg2="dk2" tx2="lt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 id="2147483827" r:id="rId12"/>
    <p:sldLayoutId id="2147483828" r:id="rId13"/>
    <p:sldLayoutId id="2147483829" r:id="rId14"/>
    <p:sldLayoutId id="2147483830" r:id="rId15"/>
    <p:sldLayoutId id="2147483831" r:id="rId16"/>
    <p:sldLayoutId id="2147483832" r:id="rId17"/>
  </p:sldLayoutIdLst>
  <p:txStyles>
    <p:titleStyle>
      <a:lvl1pPr algn="ctr" defTabSz="1371600" rtl="0" eaLnBrk="1" latinLnBrk="0" hangingPunct="1">
        <a:lnSpc>
          <a:spcPct val="90000"/>
        </a:lnSpc>
        <a:spcBef>
          <a:spcPct val="0"/>
        </a:spcBef>
        <a:buNone/>
        <a:defRPr sz="51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342900" indent="-342900" algn="l" defTabSz="1371600" rtl="0" eaLnBrk="1" latinLnBrk="0" hangingPunct="1">
        <a:lnSpc>
          <a:spcPct val="120000"/>
        </a:lnSpc>
        <a:spcBef>
          <a:spcPts val="1500"/>
        </a:spcBef>
        <a:buFont typeface="Arial" panose="020B0604020202020204" pitchFamily="34" charset="0"/>
        <a:buChar char="•"/>
        <a:defRPr sz="3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1028700" indent="-342900" algn="l" defTabSz="1371600" rtl="0" eaLnBrk="1" latinLnBrk="0" hangingPunct="1">
        <a:lnSpc>
          <a:spcPct val="120000"/>
        </a:lnSpc>
        <a:spcBef>
          <a:spcPts val="750"/>
        </a:spcBef>
        <a:buFont typeface="Arial" panose="020B0604020202020204" pitchFamily="34" charset="0"/>
        <a:buChar char="•"/>
        <a:defRPr sz="27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714500" indent="-342900" algn="l" defTabSz="1371600" rtl="0" eaLnBrk="1" latinLnBrk="0" hangingPunct="1">
        <a:lnSpc>
          <a:spcPct val="120000"/>
        </a:lnSpc>
        <a:spcBef>
          <a:spcPts val="75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3pPr>
      <a:lvl4pPr marL="2400300" indent="-342900" algn="l" defTabSz="1371600" rtl="0" eaLnBrk="1" latinLnBrk="0" hangingPunct="1">
        <a:lnSpc>
          <a:spcPct val="120000"/>
        </a:lnSpc>
        <a:spcBef>
          <a:spcPts val="750"/>
        </a:spcBef>
        <a:buFont typeface="Arial" panose="020B0604020202020204" pitchFamily="34" charset="0"/>
        <a:buChar char="•"/>
        <a:defRPr sz="2100" kern="1200">
          <a:solidFill>
            <a:schemeClr val="tx1"/>
          </a:solidFill>
          <a:effectLst>
            <a:outerShdw blurRad="50800" dist="38100" dir="2700000" algn="tl" rotWithShape="0">
              <a:srgbClr val="000000">
                <a:alpha val="48000"/>
              </a:srgbClr>
            </a:outerShdw>
          </a:effectLst>
          <a:latin typeface="+mn-lt"/>
          <a:ea typeface="+mn-ea"/>
          <a:cs typeface="+mn-cs"/>
        </a:defRPr>
      </a:lvl4pPr>
      <a:lvl5pPr marL="30861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5pPr>
      <a:lvl6pPr marL="37719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6pPr>
      <a:lvl7pPr marL="44577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7pPr>
      <a:lvl8pPr marL="51435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8pPr>
      <a:lvl9pPr marL="5829300" indent="-342900" algn="l" defTabSz="1371600" rtl="0" eaLnBrk="1" latinLnBrk="0" hangingPunct="1">
        <a:lnSpc>
          <a:spcPct val="120000"/>
        </a:lnSpc>
        <a:spcBef>
          <a:spcPts val="75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497F1F-C5AF-3BF8-3A93-09CC001B4AAB}"/>
              </a:ext>
            </a:extLst>
          </p:cNvPr>
          <p:cNvSpPr>
            <a:spLocks noGrp="1"/>
          </p:cNvSpPr>
          <p:nvPr>
            <p:ph type="title"/>
          </p:nvPr>
        </p:nvSpPr>
        <p:spPr>
          <a:xfrm>
            <a:off x="533400" y="914400"/>
            <a:ext cx="16367935" cy="4000500"/>
          </a:xfrm>
        </p:spPr>
        <p:txBody>
          <a:bodyPr/>
          <a:lstStyle/>
          <a:p>
            <a:r>
              <a:rPr lang="en-US" sz="5400" spc="-535" dirty="0">
                <a:latin typeface="Verdana"/>
                <a:cs typeface="Verdana"/>
              </a:rPr>
              <a:t>OPTIMAL</a:t>
            </a:r>
            <a:r>
              <a:rPr lang="en-US" sz="5400" spc="-770" dirty="0">
                <a:latin typeface="Verdana"/>
                <a:cs typeface="Verdana"/>
              </a:rPr>
              <a:t> </a:t>
            </a:r>
            <a:r>
              <a:rPr lang="en-US" sz="5400" spc="-565" dirty="0">
                <a:latin typeface="Verdana"/>
                <a:cs typeface="Verdana"/>
              </a:rPr>
              <a:t>AMBULANCE</a:t>
            </a:r>
            <a:r>
              <a:rPr lang="en-US" sz="5400" spc="-770" dirty="0">
                <a:latin typeface="Verdana"/>
                <a:cs typeface="Verdana"/>
              </a:rPr>
              <a:t> </a:t>
            </a:r>
            <a:r>
              <a:rPr lang="en-US" sz="5400" spc="-585" dirty="0">
                <a:latin typeface="Verdana"/>
                <a:cs typeface="Verdana"/>
              </a:rPr>
              <a:t>POSITIONING</a:t>
            </a:r>
            <a:r>
              <a:rPr lang="en-US" sz="5400" spc="-770" dirty="0">
                <a:latin typeface="Verdana"/>
                <a:cs typeface="Verdana"/>
              </a:rPr>
              <a:t> </a:t>
            </a:r>
            <a:r>
              <a:rPr lang="en-US" sz="5400" spc="-575" dirty="0">
                <a:latin typeface="Verdana"/>
                <a:cs typeface="Verdana"/>
              </a:rPr>
              <a:t>FOR</a:t>
            </a:r>
            <a:r>
              <a:rPr lang="en-US" sz="5400" spc="-770" dirty="0">
                <a:latin typeface="Verdana"/>
                <a:cs typeface="Verdana"/>
              </a:rPr>
              <a:t> </a:t>
            </a:r>
            <a:r>
              <a:rPr lang="en-US" sz="5400" spc="-660" dirty="0">
                <a:latin typeface="Verdana"/>
                <a:cs typeface="Verdana"/>
              </a:rPr>
              <a:t>ROAD </a:t>
            </a:r>
            <a:r>
              <a:rPr lang="en-US" sz="5400" spc="-685" dirty="0">
                <a:latin typeface="Verdana"/>
                <a:cs typeface="Verdana"/>
              </a:rPr>
              <a:t>ACCIDENTS</a:t>
            </a:r>
            <a:r>
              <a:rPr lang="en-US" sz="5400" spc="-765" dirty="0">
                <a:latin typeface="Verdana"/>
                <a:cs typeface="Verdana"/>
              </a:rPr>
              <a:t> </a:t>
            </a:r>
            <a:r>
              <a:rPr lang="en-US" sz="5400" spc="-635" dirty="0">
                <a:latin typeface="Verdana"/>
                <a:cs typeface="Verdana"/>
              </a:rPr>
              <a:t>USING</a:t>
            </a:r>
            <a:r>
              <a:rPr lang="en-US" sz="5400" spc="-765" dirty="0">
                <a:latin typeface="Verdana"/>
                <a:cs typeface="Verdana"/>
              </a:rPr>
              <a:t> </a:t>
            </a:r>
            <a:r>
              <a:rPr lang="en-US" sz="5400" spc="-575" dirty="0">
                <a:latin typeface="Verdana"/>
                <a:cs typeface="Verdana"/>
              </a:rPr>
              <a:t>DEEP</a:t>
            </a:r>
            <a:r>
              <a:rPr lang="en-US" sz="5400" spc="-765" dirty="0">
                <a:latin typeface="Verdana"/>
                <a:cs typeface="Verdana"/>
              </a:rPr>
              <a:t> </a:t>
            </a:r>
            <a:r>
              <a:rPr lang="en-US" sz="5400" spc="-570" dirty="0">
                <a:latin typeface="Verdana"/>
                <a:cs typeface="Verdana"/>
              </a:rPr>
              <a:t>LEARNING</a:t>
            </a:r>
            <a:endParaRPr lang="en-IN" dirty="0"/>
          </a:p>
        </p:txBody>
      </p:sp>
      <p:sp>
        <p:nvSpPr>
          <p:cNvPr id="3" name="Content Placeholder 2">
            <a:extLst>
              <a:ext uri="{FF2B5EF4-FFF2-40B4-BE49-F238E27FC236}">
                <a16:creationId xmlns:a16="http://schemas.microsoft.com/office/drawing/2014/main" id="{9DC5F268-5308-6FD5-4E8B-AC40485C568F}"/>
              </a:ext>
            </a:extLst>
          </p:cNvPr>
          <p:cNvSpPr>
            <a:spLocks noGrp="1"/>
          </p:cNvSpPr>
          <p:nvPr>
            <p:ph idx="1"/>
          </p:nvPr>
        </p:nvSpPr>
        <p:spPr>
          <a:xfrm>
            <a:off x="7239000" y="4686300"/>
            <a:ext cx="9662336" cy="4000500"/>
          </a:xfrm>
        </p:spPr>
        <p:txBody>
          <a:bodyPr>
            <a:normAutofit/>
          </a:bodyPr>
          <a:lstStyle/>
          <a:p>
            <a:pPr marL="0" indent="0" algn="r">
              <a:buNone/>
            </a:pPr>
            <a:r>
              <a:rPr lang="en-US" sz="4000" dirty="0"/>
              <a:t>Presented by:-</a:t>
            </a:r>
          </a:p>
          <a:p>
            <a:pPr marL="0" indent="0" algn="r">
              <a:buNone/>
            </a:pPr>
            <a:r>
              <a:rPr lang="en-US" sz="4000" dirty="0"/>
              <a:t>SHIVAM SHARMA,23BCE11292</a:t>
            </a:r>
          </a:p>
          <a:p>
            <a:pPr marL="0" indent="0" algn="r">
              <a:buNone/>
            </a:pPr>
            <a:r>
              <a:rPr lang="en-US" sz="4000" dirty="0"/>
              <a:t>GOKUL SANTHOSH,23BCE11291</a:t>
            </a:r>
          </a:p>
          <a:p>
            <a:pPr marL="0" indent="0" algn="r">
              <a:buNone/>
            </a:pPr>
            <a:r>
              <a:rPr lang="en-US" sz="4000" dirty="0"/>
              <a:t>ALLEN MATHEWS,23BCE11302</a:t>
            </a:r>
          </a:p>
          <a:p>
            <a:pPr marL="0" indent="0">
              <a:buNone/>
            </a:pPr>
            <a:endParaRPr lang="en-IN" sz="4000" dirty="0"/>
          </a:p>
        </p:txBody>
      </p:sp>
    </p:spTree>
    <p:extLst>
      <p:ext uri="{BB962C8B-B14F-4D97-AF65-F5344CB8AC3E}">
        <p14:creationId xmlns:p14="http://schemas.microsoft.com/office/powerpoint/2010/main" val="2498914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5DCFF-0EDF-587B-0632-7A2681573EDF}"/>
              </a:ext>
            </a:extLst>
          </p:cNvPr>
          <p:cNvSpPr>
            <a:spLocks noGrp="1"/>
          </p:cNvSpPr>
          <p:nvPr>
            <p:ph type="title"/>
          </p:nvPr>
        </p:nvSpPr>
        <p:spPr/>
        <p:txBody>
          <a:bodyPr/>
          <a:lstStyle/>
          <a:p>
            <a:r>
              <a:rPr lang="en-US" dirty="0"/>
              <a:t>Clustering With K-means</a:t>
            </a:r>
            <a:endParaRPr lang="en-IN" dirty="0"/>
          </a:p>
        </p:txBody>
      </p:sp>
      <p:sp>
        <p:nvSpPr>
          <p:cNvPr id="4" name="Rectangle 1">
            <a:extLst>
              <a:ext uri="{FF2B5EF4-FFF2-40B4-BE49-F238E27FC236}">
                <a16:creationId xmlns:a16="http://schemas.microsoft.com/office/drawing/2014/main" id="{C85AB49C-CEC4-9751-67FA-4D62D6243A75}"/>
              </a:ext>
            </a:extLst>
          </p:cNvPr>
          <p:cNvSpPr>
            <a:spLocks noGrp="1" noChangeArrowheads="1"/>
          </p:cNvSpPr>
          <p:nvPr>
            <p:ph idx="1"/>
          </p:nvPr>
        </p:nvSpPr>
        <p:spPr bwMode="auto">
          <a:xfrm>
            <a:off x="152400" y="3088429"/>
            <a:ext cx="16748936"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chemeClr val="tx1"/>
                </a:solidFill>
                <a:effectLst/>
                <a:latin typeface="Arial" panose="020B0604020202020204" pitchFamily="34" charset="0"/>
              </a:rPr>
              <a:t>K-Means Algorithm</a:t>
            </a:r>
            <a:r>
              <a:rPr kumimoji="0" lang="en-US" altLang="en-US" sz="3600" b="0" i="0" u="none" strike="noStrike" cap="none" normalizeH="0" baseline="0" dirty="0">
                <a:ln>
                  <a:noFill/>
                </a:ln>
                <a:solidFill>
                  <a:schemeClr val="tx1"/>
                </a:solidFill>
                <a:effectLst/>
                <a:latin typeface="Arial" panose="020B0604020202020204" pitchFamily="34" charset="0"/>
              </a:rPr>
              <a:t>: K-means is an unsupervised learning algorithm that partitions the data into </a:t>
            </a:r>
            <a:r>
              <a:rPr kumimoji="0" lang="en-US" altLang="en-US" sz="3600" b="0" i="0" u="none" strike="noStrike" cap="none" normalizeH="0" baseline="0" dirty="0">
                <a:ln>
                  <a:noFill/>
                </a:ln>
                <a:solidFill>
                  <a:schemeClr val="tx1"/>
                </a:solidFill>
                <a:effectLst/>
                <a:latin typeface="Arial Unicode MS"/>
              </a:rPr>
              <a:t>K</a:t>
            </a:r>
            <a:r>
              <a:rPr kumimoji="0" lang="en-US" altLang="en-US" sz="3600" b="0" i="0" u="none" strike="noStrike" cap="none" normalizeH="0" baseline="0" dirty="0">
                <a:ln>
                  <a:noFill/>
                </a:ln>
                <a:solidFill>
                  <a:schemeClr val="tx1"/>
                </a:solidFill>
                <a:effectLst/>
              </a:rPr>
              <a:t> clusters by minimizing the variance within each cluster. The centroids of these clusters represent the optimal locations where ambulances can be stationed.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6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2C0C3902-3221-2468-D71D-85B679E57DA0}"/>
              </a:ext>
            </a:extLst>
          </p:cNvPr>
          <p:cNvPicPr>
            <a:picLocks noChangeAspect="1"/>
          </p:cNvPicPr>
          <p:nvPr/>
        </p:nvPicPr>
        <p:blipFill>
          <a:blip r:embed="rId2"/>
          <a:stretch>
            <a:fillRect/>
          </a:stretch>
        </p:blipFill>
        <p:spPr>
          <a:xfrm>
            <a:off x="2971800" y="5676900"/>
            <a:ext cx="14233257" cy="2063823"/>
          </a:xfrm>
          <a:prstGeom prst="rect">
            <a:avLst/>
          </a:prstGeom>
        </p:spPr>
      </p:pic>
      <p:sp>
        <p:nvSpPr>
          <p:cNvPr id="7" name="Rectangle 2">
            <a:extLst>
              <a:ext uri="{FF2B5EF4-FFF2-40B4-BE49-F238E27FC236}">
                <a16:creationId xmlns:a16="http://schemas.microsoft.com/office/drawing/2014/main" id="{68260774-D728-4D65-61AB-23E4FD855DD2}"/>
              </a:ext>
            </a:extLst>
          </p:cNvPr>
          <p:cNvSpPr>
            <a:spLocks noChangeArrowheads="1"/>
          </p:cNvSpPr>
          <p:nvPr/>
        </p:nvSpPr>
        <p:spPr bwMode="auto">
          <a:xfrm rot="10800000" flipV="1">
            <a:off x="304800" y="8039100"/>
            <a:ext cx="18745200"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0" i="0" u="none" strike="noStrike" cap="none" normalizeH="0" baseline="0" dirty="0">
                <a:ln>
                  <a:noFill/>
                </a:ln>
                <a:solidFill>
                  <a:schemeClr val="tx1"/>
                </a:solidFill>
                <a:effectLst/>
                <a:latin typeface="Arial" panose="020B0604020202020204" pitchFamily="34" charset="0"/>
              </a:rPr>
              <a:t>We define the number of clusters (</a:t>
            </a:r>
            <a:r>
              <a:rPr kumimoji="0" lang="en-US" altLang="en-US" sz="3600" b="0" i="0" u="none" strike="noStrike" cap="none" normalizeH="0" baseline="0" dirty="0" err="1">
                <a:ln>
                  <a:noFill/>
                </a:ln>
                <a:solidFill>
                  <a:schemeClr val="tx1"/>
                </a:solidFill>
                <a:effectLst/>
                <a:latin typeface="Arial Unicode MS"/>
              </a:rPr>
              <a:t>num_ambulances</a:t>
            </a:r>
            <a:r>
              <a:rPr kumimoji="0" lang="en-US" altLang="en-US" sz="3600" b="0" i="0" u="none" strike="noStrike" cap="none" normalizeH="0" baseline="0" dirty="0">
                <a:ln>
                  <a:noFill/>
                </a:ln>
                <a:solidFill>
                  <a:schemeClr val="tx1"/>
                </a:solidFill>
                <a:effectLst/>
              </a:rPr>
              <a:t>) as the number of ambulances we want to deploy. K-means is then applied to the accident data to find </a:t>
            </a:r>
            <a:r>
              <a:rPr kumimoji="0" lang="en-US" altLang="en-US" sz="3600" b="0" i="0" u="none" strike="noStrike" cap="none" normalizeH="0" baseline="0" dirty="0" err="1">
                <a:ln>
                  <a:noFill/>
                </a:ln>
                <a:solidFill>
                  <a:schemeClr val="tx1"/>
                </a:solidFill>
                <a:effectLst/>
                <a:latin typeface="Arial Unicode MS"/>
              </a:rPr>
              <a:t>num_ambulances</a:t>
            </a:r>
            <a:r>
              <a:rPr kumimoji="0" lang="en-US" altLang="en-US" sz="3600" b="0" i="0" u="none" strike="noStrike" cap="none" normalizeH="0" baseline="0" dirty="0">
                <a:ln>
                  <a:noFill/>
                </a:ln>
                <a:solidFill>
                  <a:schemeClr val="tx1"/>
                </a:solidFill>
                <a:effectLst/>
              </a:rPr>
              <a:t> cluster centers</a:t>
            </a:r>
            <a:r>
              <a:rPr kumimoji="0" lang="en-US" altLang="en-US" sz="1200" b="0" i="0" u="none" strike="noStrike" cap="none" normalizeH="0" baseline="0" dirty="0">
                <a:ln>
                  <a:noFill/>
                </a:ln>
                <a:solidFill>
                  <a:schemeClr val="tx1"/>
                </a:solidFill>
                <a:effectLst/>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699269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5576-62DB-4051-7CAF-884FBE8C04D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1D44E56C-8CA9-28B6-FC41-78FD71E532B2}"/>
              </a:ext>
            </a:extLst>
          </p:cNvPr>
          <p:cNvSpPr>
            <a:spLocks noGrp="1"/>
          </p:cNvSpPr>
          <p:nvPr>
            <p:ph idx="1"/>
          </p:nvPr>
        </p:nvSpPr>
        <p:spPr/>
        <p:txBody>
          <a:bodyPr/>
          <a:lstStyle/>
          <a:p>
            <a:r>
              <a:rPr lang="en-US" b="1" dirty="0"/>
              <a:t>Centroids</a:t>
            </a:r>
            <a:r>
              <a:rPr lang="en-US" dirty="0"/>
              <a:t>: The centroids of the clusters are the optimal positions for ambulance placement, as these are the points that minimize the average distance to the nearest accident location within each cluster.</a:t>
            </a:r>
            <a:endParaRPr lang="en-IN" dirty="0"/>
          </a:p>
        </p:txBody>
      </p:sp>
      <p:pic>
        <p:nvPicPr>
          <p:cNvPr id="5" name="Picture 4">
            <a:extLst>
              <a:ext uri="{FF2B5EF4-FFF2-40B4-BE49-F238E27FC236}">
                <a16:creationId xmlns:a16="http://schemas.microsoft.com/office/drawing/2014/main" id="{F792F4D6-7E86-A03C-529E-6AEBC093B887}"/>
              </a:ext>
            </a:extLst>
          </p:cNvPr>
          <p:cNvPicPr>
            <a:picLocks noChangeAspect="1"/>
          </p:cNvPicPr>
          <p:nvPr/>
        </p:nvPicPr>
        <p:blipFill>
          <a:blip r:embed="rId2"/>
          <a:stretch>
            <a:fillRect/>
          </a:stretch>
        </p:blipFill>
        <p:spPr>
          <a:xfrm>
            <a:off x="1524000" y="4838700"/>
            <a:ext cx="12221533" cy="1600200"/>
          </a:xfrm>
          <a:prstGeom prst="rect">
            <a:avLst/>
          </a:prstGeom>
        </p:spPr>
      </p:pic>
    </p:spTree>
    <p:extLst>
      <p:ext uri="{BB962C8B-B14F-4D97-AF65-F5344CB8AC3E}">
        <p14:creationId xmlns:p14="http://schemas.microsoft.com/office/powerpoint/2010/main" val="6076431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37836-CAA1-45CB-65E7-145215717AA0}"/>
              </a:ext>
            </a:extLst>
          </p:cNvPr>
          <p:cNvSpPr>
            <a:spLocks noGrp="1"/>
          </p:cNvSpPr>
          <p:nvPr>
            <p:ph type="title"/>
          </p:nvPr>
        </p:nvSpPr>
        <p:spPr/>
        <p:txBody>
          <a:bodyPr/>
          <a:lstStyle/>
          <a:p>
            <a:r>
              <a:rPr lang="en-US" dirty="0" err="1"/>
              <a:t>visualisation</a:t>
            </a:r>
            <a:endParaRPr lang="en-IN" dirty="0"/>
          </a:p>
        </p:txBody>
      </p:sp>
      <p:sp>
        <p:nvSpPr>
          <p:cNvPr id="3" name="Content Placeholder 2">
            <a:extLst>
              <a:ext uri="{FF2B5EF4-FFF2-40B4-BE49-F238E27FC236}">
                <a16:creationId xmlns:a16="http://schemas.microsoft.com/office/drawing/2014/main" id="{4512A8AF-8276-9BF0-7F39-4CBAEF53886E}"/>
              </a:ext>
            </a:extLst>
          </p:cNvPr>
          <p:cNvSpPr>
            <a:spLocks noGrp="1"/>
          </p:cNvSpPr>
          <p:nvPr>
            <p:ph idx="1"/>
          </p:nvPr>
        </p:nvSpPr>
        <p:spPr/>
        <p:txBody>
          <a:bodyPr/>
          <a:lstStyle/>
          <a:p>
            <a:r>
              <a:rPr lang="en-US" b="1" dirty="0"/>
              <a:t>Plotting Accident Data</a:t>
            </a:r>
            <a:r>
              <a:rPr lang="en-US" dirty="0"/>
              <a:t>: We plot the accident locations (blue dots) and ambulance stations (red </a:t>
            </a:r>
            <a:r>
              <a:rPr lang="en-US" dirty="0" err="1"/>
              <a:t>Xs</a:t>
            </a:r>
            <a:r>
              <a:rPr lang="en-US" dirty="0"/>
              <a:t>) on a 2D plane.</a:t>
            </a:r>
          </a:p>
          <a:p>
            <a:endParaRPr lang="en-IN" dirty="0"/>
          </a:p>
        </p:txBody>
      </p:sp>
      <p:pic>
        <p:nvPicPr>
          <p:cNvPr id="5" name="Picture 4">
            <a:extLst>
              <a:ext uri="{FF2B5EF4-FFF2-40B4-BE49-F238E27FC236}">
                <a16:creationId xmlns:a16="http://schemas.microsoft.com/office/drawing/2014/main" id="{BD2FB623-0C12-3285-3965-E2B01EEC3515}"/>
              </a:ext>
            </a:extLst>
          </p:cNvPr>
          <p:cNvPicPr>
            <a:picLocks noChangeAspect="1"/>
          </p:cNvPicPr>
          <p:nvPr/>
        </p:nvPicPr>
        <p:blipFill>
          <a:blip r:embed="rId2"/>
          <a:stretch>
            <a:fillRect/>
          </a:stretch>
        </p:blipFill>
        <p:spPr>
          <a:xfrm>
            <a:off x="0" y="4457700"/>
            <a:ext cx="18135601" cy="3429000"/>
          </a:xfrm>
          <a:prstGeom prst="rect">
            <a:avLst/>
          </a:prstGeom>
        </p:spPr>
      </p:pic>
      <p:sp>
        <p:nvSpPr>
          <p:cNvPr id="7" name="TextBox 6">
            <a:extLst>
              <a:ext uri="{FF2B5EF4-FFF2-40B4-BE49-F238E27FC236}">
                <a16:creationId xmlns:a16="http://schemas.microsoft.com/office/drawing/2014/main" id="{978969CA-FE9B-F986-4FFD-921F245BB82C}"/>
              </a:ext>
            </a:extLst>
          </p:cNvPr>
          <p:cNvSpPr txBox="1"/>
          <p:nvPr/>
        </p:nvSpPr>
        <p:spPr>
          <a:xfrm>
            <a:off x="1386664" y="8055799"/>
            <a:ext cx="12634136" cy="1569660"/>
          </a:xfrm>
          <a:prstGeom prst="rect">
            <a:avLst/>
          </a:prstGeom>
          <a:noFill/>
        </p:spPr>
        <p:txBody>
          <a:bodyPr wrap="square">
            <a:spAutoFit/>
          </a:bodyPr>
          <a:lstStyle/>
          <a:p>
            <a:r>
              <a:rPr lang="en-US" sz="3200" dirty="0"/>
              <a:t>This visualization helps understand how well the ambulance locations are distributed relative to the accidents, giving a spatial sense of coverage.</a:t>
            </a:r>
            <a:endParaRPr lang="en-IN" sz="3200" dirty="0"/>
          </a:p>
        </p:txBody>
      </p:sp>
    </p:spTree>
    <p:extLst>
      <p:ext uri="{BB962C8B-B14F-4D97-AF65-F5344CB8AC3E}">
        <p14:creationId xmlns:p14="http://schemas.microsoft.com/office/powerpoint/2010/main" val="1771819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A97901-7C81-A25D-7165-2CCC53B012A6}"/>
              </a:ext>
            </a:extLst>
          </p:cNvPr>
          <p:cNvSpPr>
            <a:spLocks noGrp="1"/>
          </p:cNvSpPr>
          <p:nvPr>
            <p:ph type="title"/>
          </p:nvPr>
        </p:nvSpPr>
        <p:spPr>
          <a:xfrm>
            <a:off x="1378679" y="0"/>
            <a:ext cx="13632721" cy="1181100"/>
          </a:xfrm>
        </p:spPr>
        <p:txBody>
          <a:bodyPr/>
          <a:lstStyle/>
          <a:p>
            <a:r>
              <a:rPr lang="en-US" dirty="0"/>
              <a:t>RESULT</a:t>
            </a:r>
            <a:endParaRPr lang="en-IN" dirty="0"/>
          </a:p>
        </p:txBody>
      </p:sp>
      <p:pic>
        <p:nvPicPr>
          <p:cNvPr id="5" name="Content Placeholder 4">
            <a:extLst>
              <a:ext uri="{FF2B5EF4-FFF2-40B4-BE49-F238E27FC236}">
                <a16:creationId xmlns:a16="http://schemas.microsoft.com/office/drawing/2014/main" id="{AFC9CD1E-3FCE-DC9A-43F0-2698DE4BC8C3}"/>
              </a:ext>
            </a:extLst>
          </p:cNvPr>
          <p:cNvPicPr>
            <a:picLocks noGrp="1" noChangeAspect="1"/>
          </p:cNvPicPr>
          <p:nvPr>
            <p:ph idx="1"/>
          </p:nvPr>
        </p:nvPicPr>
        <p:blipFill>
          <a:blip r:embed="rId2"/>
          <a:stretch>
            <a:fillRect/>
          </a:stretch>
        </p:blipFill>
        <p:spPr>
          <a:xfrm>
            <a:off x="457833" y="1195316"/>
            <a:ext cx="17372333" cy="8946543"/>
          </a:xfrm>
        </p:spPr>
      </p:pic>
    </p:spTree>
    <p:extLst>
      <p:ext uri="{BB962C8B-B14F-4D97-AF65-F5344CB8AC3E}">
        <p14:creationId xmlns:p14="http://schemas.microsoft.com/office/powerpoint/2010/main" val="258396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F7FBBC-57B6-CEBD-C10D-EE90D35BD51C}"/>
              </a:ext>
            </a:extLst>
          </p:cNvPr>
          <p:cNvSpPr>
            <a:spLocks noGrp="1"/>
          </p:cNvSpPr>
          <p:nvPr>
            <p:ph type="title"/>
          </p:nvPr>
        </p:nvSpPr>
        <p:spPr/>
        <p:txBody>
          <a:bodyPr/>
          <a:lstStyle/>
          <a:p>
            <a:r>
              <a:rPr lang="en-US" b="1" dirty="0"/>
              <a:t>Gaussian Mixture Model (GMM)</a:t>
            </a:r>
            <a:br>
              <a:rPr lang="en-US" b="1" dirty="0"/>
            </a:br>
            <a:endParaRPr lang="en-IN" dirty="0"/>
          </a:p>
        </p:txBody>
      </p:sp>
      <p:sp>
        <p:nvSpPr>
          <p:cNvPr id="3" name="Content Placeholder 2">
            <a:extLst>
              <a:ext uri="{FF2B5EF4-FFF2-40B4-BE49-F238E27FC236}">
                <a16:creationId xmlns:a16="http://schemas.microsoft.com/office/drawing/2014/main" id="{71708D58-2FB1-765A-0586-90942C437AA8}"/>
              </a:ext>
            </a:extLst>
          </p:cNvPr>
          <p:cNvSpPr>
            <a:spLocks noGrp="1"/>
          </p:cNvSpPr>
          <p:nvPr>
            <p:ph idx="1"/>
          </p:nvPr>
        </p:nvSpPr>
        <p:spPr/>
        <p:txBody>
          <a:bodyPr>
            <a:normAutofit/>
          </a:bodyPr>
          <a:lstStyle/>
          <a:p>
            <a:pPr>
              <a:buFont typeface="Arial" panose="020B0604020202020204" pitchFamily="34" charset="0"/>
              <a:buChar char="•"/>
            </a:pPr>
            <a:r>
              <a:rPr lang="en-US" b="1" dirty="0"/>
              <a:t>How it works</a:t>
            </a:r>
            <a:r>
              <a:rPr lang="en-US" dirty="0"/>
              <a:t>: GMM assumes that data points are generated from a mixture of several Gaussian distributions. Instead of assigning each point to a single cluster, it provides probabilities for belonging to multiple clusters.</a:t>
            </a:r>
          </a:p>
          <a:p>
            <a:pPr>
              <a:buFont typeface="Arial" panose="020B0604020202020204" pitchFamily="34" charset="0"/>
              <a:buChar char="•"/>
            </a:pPr>
            <a:r>
              <a:rPr lang="en-US" b="1" dirty="0"/>
              <a:t>Strengths</a:t>
            </a:r>
            <a:r>
              <a:rPr lang="en-US" dirty="0"/>
              <a:t>:</a:t>
            </a:r>
          </a:p>
          <a:p>
            <a:pPr marL="742950" lvl="1" indent="-285750">
              <a:buFont typeface="Arial" panose="020B0604020202020204" pitchFamily="34" charset="0"/>
              <a:buChar char="•"/>
            </a:pPr>
            <a:r>
              <a:rPr lang="en-US" dirty="0"/>
              <a:t>Handles overlapping clusters better than K-Means.</a:t>
            </a:r>
          </a:p>
          <a:p>
            <a:pPr marL="742950" lvl="1" indent="-285750">
              <a:buFont typeface="Arial" panose="020B0604020202020204" pitchFamily="34" charset="0"/>
              <a:buChar char="•"/>
            </a:pPr>
            <a:r>
              <a:rPr lang="en-US" dirty="0"/>
              <a:t>Accommodates clusters of varying shapes and densities.</a:t>
            </a:r>
          </a:p>
          <a:p>
            <a:pPr>
              <a:buFont typeface="Arial" panose="020B0604020202020204" pitchFamily="34" charset="0"/>
              <a:buChar char="•"/>
            </a:pPr>
            <a:r>
              <a:rPr lang="en-US" b="1" dirty="0"/>
              <a:t>Use Case</a:t>
            </a:r>
            <a:r>
              <a:rPr lang="en-US" dirty="0"/>
              <a:t>: If your data might contain clusters that are not spherical or have significant overlap, GMM can perform better than K-Means.</a:t>
            </a:r>
          </a:p>
          <a:p>
            <a:endParaRPr lang="en-IN" dirty="0"/>
          </a:p>
        </p:txBody>
      </p:sp>
    </p:spTree>
    <p:extLst>
      <p:ext uri="{BB962C8B-B14F-4D97-AF65-F5344CB8AC3E}">
        <p14:creationId xmlns:p14="http://schemas.microsoft.com/office/powerpoint/2010/main" val="3501642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6F8079-51CF-7EEF-CD95-08A7D633B09A}"/>
              </a:ext>
            </a:extLst>
          </p:cNvPr>
          <p:cNvSpPr>
            <a:spLocks noGrp="1"/>
          </p:cNvSpPr>
          <p:nvPr>
            <p:ph idx="1"/>
          </p:nvPr>
        </p:nvSpPr>
        <p:spPr>
          <a:xfrm>
            <a:off x="304800" y="1485900"/>
            <a:ext cx="17983199" cy="8801100"/>
          </a:xfrm>
        </p:spPr>
        <p:txBody>
          <a:bodyPr/>
          <a:lstStyle/>
          <a:p>
            <a:r>
              <a:rPr lang="en-US" b="1" dirty="0"/>
              <a:t>K-Means Limitation Solved</a:t>
            </a:r>
            <a:r>
              <a:rPr lang="en-US" dirty="0"/>
              <a:t>:</a:t>
            </a:r>
          </a:p>
          <a:p>
            <a:pPr>
              <a:buFont typeface="Arial" panose="020B0604020202020204" pitchFamily="34" charset="0"/>
              <a:buChar char="•"/>
            </a:pPr>
            <a:r>
              <a:rPr lang="en-US" b="1" dirty="0"/>
              <a:t>Fixed Cluster Shapes</a:t>
            </a:r>
            <a:r>
              <a:rPr lang="en-US" dirty="0"/>
              <a:t>: K-Means assumes spherical clusters with equal variance, which limits its effectiveness with complex or overlapping clusters.</a:t>
            </a:r>
          </a:p>
          <a:p>
            <a:pPr>
              <a:buFont typeface="Arial" panose="020B0604020202020204" pitchFamily="34" charset="0"/>
              <a:buChar char="•"/>
            </a:pPr>
            <a:r>
              <a:rPr lang="en-US" b="1" dirty="0"/>
              <a:t>Hard Assignments</a:t>
            </a:r>
            <a:r>
              <a:rPr lang="en-US" dirty="0"/>
              <a:t>: K-Means assigns each point to a single cluster rigidly, while GMM uses probabilities, allowing for soft assignments.</a:t>
            </a:r>
          </a:p>
          <a:p>
            <a:r>
              <a:rPr lang="en-US" b="1" dirty="0"/>
              <a:t>Why GMM is Better</a:t>
            </a:r>
            <a:r>
              <a:rPr lang="en-US" dirty="0"/>
              <a:t>:</a:t>
            </a:r>
          </a:p>
          <a:p>
            <a:pPr>
              <a:buFont typeface="Arial" panose="020B0604020202020204" pitchFamily="34" charset="0"/>
              <a:buChar char="•"/>
            </a:pPr>
            <a:r>
              <a:rPr lang="en-US" dirty="0"/>
              <a:t>Models clusters with varying shapes, sizes, and densities using Gaussian distributions.</a:t>
            </a:r>
          </a:p>
          <a:p>
            <a:pPr>
              <a:buFont typeface="Arial" panose="020B0604020202020204" pitchFamily="34" charset="0"/>
              <a:buChar char="•"/>
            </a:pPr>
            <a:r>
              <a:rPr lang="en-US" dirty="0"/>
              <a:t>Handles overlapping clusters and provides probabilistic interpretations of cluster membership.</a:t>
            </a:r>
          </a:p>
          <a:p>
            <a:r>
              <a:rPr lang="en-US" b="1" dirty="0"/>
              <a:t>When to Prefer GMM</a:t>
            </a:r>
            <a:r>
              <a:rPr lang="en-US" dirty="0"/>
              <a:t>:</a:t>
            </a:r>
          </a:p>
          <a:p>
            <a:pPr>
              <a:buFont typeface="Arial" panose="020B0604020202020204" pitchFamily="34" charset="0"/>
              <a:buChar char="•"/>
            </a:pPr>
            <a:r>
              <a:rPr lang="en-US" dirty="0"/>
              <a:t>If your data contains non-spherical clusters or overlaps, GMM typically performs better than K-Means.</a:t>
            </a:r>
          </a:p>
          <a:p>
            <a:endParaRPr lang="en-IN" dirty="0"/>
          </a:p>
        </p:txBody>
      </p:sp>
    </p:spTree>
    <p:extLst>
      <p:ext uri="{BB962C8B-B14F-4D97-AF65-F5344CB8AC3E}">
        <p14:creationId xmlns:p14="http://schemas.microsoft.com/office/powerpoint/2010/main" val="3443337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A43EAE-6258-8216-C274-7441A5C36BA0}"/>
              </a:ext>
            </a:extLst>
          </p:cNvPr>
          <p:cNvSpPr>
            <a:spLocks noGrp="1"/>
          </p:cNvSpPr>
          <p:nvPr>
            <p:ph type="title"/>
          </p:nvPr>
        </p:nvSpPr>
        <p:spPr>
          <a:xfrm>
            <a:off x="1370693" y="1"/>
            <a:ext cx="15530642" cy="1257299"/>
          </a:xfrm>
        </p:spPr>
        <p:txBody>
          <a:bodyPr/>
          <a:lstStyle/>
          <a:p>
            <a:r>
              <a:rPr lang="en-IN" dirty="0"/>
              <a:t>code</a:t>
            </a:r>
          </a:p>
        </p:txBody>
      </p:sp>
      <p:pic>
        <p:nvPicPr>
          <p:cNvPr id="5" name="Content Placeholder 4">
            <a:extLst>
              <a:ext uri="{FF2B5EF4-FFF2-40B4-BE49-F238E27FC236}">
                <a16:creationId xmlns:a16="http://schemas.microsoft.com/office/drawing/2014/main" id="{5FA4AC49-16FC-2BB5-4D11-882F6EC9360A}"/>
              </a:ext>
            </a:extLst>
          </p:cNvPr>
          <p:cNvPicPr>
            <a:picLocks noGrp="1" noChangeAspect="1"/>
          </p:cNvPicPr>
          <p:nvPr>
            <p:ph idx="1"/>
          </p:nvPr>
        </p:nvPicPr>
        <p:blipFill>
          <a:blip r:embed="rId2"/>
          <a:stretch>
            <a:fillRect/>
          </a:stretch>
        </p:blipFill>
        <p:spPr>
          <a:xfrm>
            <a:off x="0" y="1658850"/>
            <a:ext cx="6382519" cy="3507510"/>
          </a:xfrm>
        </p:spPr>
      </p:pic>
      <p:pic>
        <p:nvPicPr>
          <p:cNvPr id="7" name="Picture 6">
            <a:extLst>
              <a:ext uri="{FF2B5EF4-FFF2-40B4-BE49-F238E27FC236}">
                <a16:creationId xmlns:a16="http://schemas.microsoft.com/office/drawing/2014/main" id="{CC8A5AE2-87DF-D40F-81C4-71633A1393BC}"/>
              </a:ext>
            </a:extLst>
          </p:cNvPr>
          <p:cNvPicPr>
            <a:picLocks noChangeAspect="1"/>
          </p:cNvPicPr>
          <p:nvPr/>
        </p:nvPicPr>
        <p:blipFill>
          <a:blip r:embed="rId3"/>
          <a:stretch>
            <a:fillRect/>
          </a:stretch>
        </p:blipFill>
        <p:spPr>
          <a:xfrm>
            <a:off x="6382519" y="1658850"/>
            <a:ext cx="11812649" cy="8535591"/>
          </a:xfrm>
          <a:prstGeom prst="rect">
            <a:avLst/>
          </a:prstGeom>
        </p:spPr>
      </p:pic>
    </p:spTree>
    <p:extLst>
      <p:ext uri="{BB962C8B-B14F-4D97-AF65-F5344CB8AC3E}">
        <p14:creationId xmlns:p14="http://schemas.microsoft.com/office/powerpoint/2010/main" val="23673206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DACC2456-129D-2B12-91D1-5AD5C338E088}"/>
              </a:ext>
            </a:extLst>
          </p:cNvPr>
          <p:cNvSpPr>
            <a:spLocks noGrp="1"/>
          </p:cNvSpPr>
          <p:nvPr>
            <p:ph idx="1"/>
          </p:nvPr>
        </p:nvSpPr>
        <p:spPr>
          <a:xfrm>
            <a:off x="152401" y="0"/>
            <a:ext cx="16748936" cy="9791700"/>
          </a:xfrm>
        </p:spPr>
        <p:txBody>
          <a:bodyPr/>
          <a:lstStyle/>
          <a:p>
            <a:r>
              <a:rPr lang="en-US" dirty="0" err="1"/>
              <a:t>n_components</a:t>
            </a:r>
            <a:r>
              <a:rPr lang="en-US" dirty="0"/>
              <a:t>=4: Indicates the number of clusters or groups to create. Each cluster corresponds to one ambulance position. </a:t>
            </a:r>
          </a:p>
          <a:p>
            <a:r>
              <a:rPr lang="en-US" dirty="0" err="1"/>
              <a:t>random_state</a:t>
            </a:r>
            <a:r>
              <a:rPr lang="en-US" dirty="0"/>
              <a:t>=42: Ensures reproducibility by setting a fixed seed for random number generation. </a:t>
            </a:r>
          </a:p>
          <a:p>
            <a:r>
              <a:rPr lang="en-US" dirty="0"/>
              <a:t>.fit(coordinates): Fits the GMM to the accident locations to find natural groupings (clusters).</a:t>
            </a:r>
          </a:p>
          <a:p>
            <a:r>
              <a:rPr lang="en-US" dirty="0"/>
              <a:t>.predict() assigns each location to one of the clusters identified by the GMM.</a:t>
            </a:r>
          </a:p>
          <a:p>
            <a:r>
              <a:rPr lang="en-US" dirty="0" err="1"/>
              <a:t>gmm.means</a:t>
            </a:r>
            <a:r>
              <a:rPr lang="en-US" dirty="0"/>
              <a:t>_: Gives the coordinates (latitude, longitude) of the cluster centers.</a:t>
            </a:r>
          </a:p>
          <a:p>
            <a:r>
              <a:rPr lang="en-US" dirty="0" err="1"/>
              <a:t>cmap</a:t>
            </a:r>
            <a:r>
              <a:rPr lang="en-US" dirty="0"/>
              <a:t>='</a:t>
            </a:r>
            <a:r>
              <a:rPr lang="en-US" dirty="0" err="1"/>
              <a:t>viridis</a:t>
            </a:r>
            <a:r>
              <a:rPr lang="en-US" dirty="0"/>
              <a:t>': Specifies the color map (</a:t>
            </a:r>
            <a:r>
              <a:rPr lang="en-US" dirty="0" err="1"/>
              <a:t>viridis</a:t>
            </a:r>
            <a:r>
              <a:rPr lang="en-US" dirty="0"/>
              <a:t>) to use for cluster coloring.</a:t>
            </a:r>
          </a:p>
          <a:p>
            <a:r>
              <a:rPr lang="en-US" dirty="0"/>
              <a:t>s=50: Sets the size of each point in the scatter plot.</a:t>
            </a:r>
          </a:p>
          <a:p>
            <a:r>
              <a:rPr lang="en-IN" dirty="0" err="1"/>
              <a:t>Plt.show</a:t>
            </a:r>
            <a:r>
              <a:rPr lang="en-IN" dirty="0"/>
              <a:t> renders the plot on the screen</a:t>
            </a:r>
          </a:p>
          <a:p>
            <a:endParaRPr lang="en-US" dirty="0"/>
          </a:p>
          <a:p>
            <a:endParaRPr lang="en-US" dirty="0"/>
          </a:p>
          <a:p>
            <a:endParaRPr lang="en-IN" dirty="0"/>
          </a:p>
        </p:txBody>
      </p:sp>
    </p:spTree>
    <p:extLst>
      <p:ext uri="{BB962C8B-B14F-4D97-AF65-F5344CB8AC3E}">
        <p14:creationId xmlns:p14="http://schemas.microsoft.com/office/powerpoint/2010/main" val="1999976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910001-B445-0D6E-18FC-A88ED065E208}"/>
              </a:ext>
            </a:extLst>
          </p:cNvPr>
          <p:cNvSpPr>
            <a:spLocks noGrp="1"/>
          </p:cNvSpPr>
          <p:nvPr>
            <p:ph type="title"/>
          </p:nvPr>
        </p:nvSpPr>
        <p:spPr>
          <a:xfrm>
            <a:off x="1143000" y="-84481"/>
            <a:ext cx="15530642" cy="1989482"/>
          </a:xfrm>
        </p:spPr>
        <p:txBody>
          <a:bodyPr/>
          <a:lstStyle/>
          <a:p>
            <a:r>
              <a:rPr lang="en-IN" dirty="0"/>
              <a:t>RESULT</a:t>
            </a:r>
          </a:p>
        </p:txBody>
      </p:sp>
      <p:pic>
        <p:nvPicPr>
          <p:cNvPr id="5" name="Picture 4">
            <a:extLst>
              <a:ext uri="{FF2B5EF4-FFF2-40B4-BE49-F238E27FC236}">
                <a16:creationId xmlns:a16="http://schemas.microsoft.com/office/drawing/2014/main" id="{53EAEA01-B90D-13BA-E717-64EDCA7ECA2D}"/>
              </a:ext>
            </a:extLst>
          </p:cNvPr>
          <p:cNvPicPr>
            <a:picLocks noChangeAspect="1"/>
          </p:cNvPicPr>
          <p:nvPr/>
        </p:nvPicPr>
        <p:blipFill>
          <a:blip r:embed="rId2"/>
          <a:stretch>
            <a:fillRect/>
          </a:stretch>
        </p:blipFill>
        <p:spPr>
          <a:xfrm>
            <a:off x="5910032" y="1905001"/>
            <a:ext cx="12377968" cy="8381999"/>
          </a:xfrm>
          <a:prstGeom prst="rect">
            <a:avLst/>
          </a:prstGeom>
        </p:spPr>
      </p:pic>
    </p:spTree>
    <p:extLst>
      <p:ext uri="{BB962C8B-B14F-4D97-AF65-F5344CB8AC3E}">
        <p14:creationId xmlns:p14="http://schemas.microsoft.com/office/powerpoint/2010/main" val="23590797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29503-F7FD-FFC4-7214-AE6B251BB7B8}"/>
              </a:ext>
            </a:extLst>
          </p:cNvPr>
          <p:cNvSpPr>
            <a:spLocks noGrp="1"/>
          </p:cNvSpPr>
          <p:nvPr>
            <p:ph type="title"/>
          </p:nvPr>
        </p:nvSpPr>
        <p:spPr/>
        <p:txBody>
          <a:bodyPr>
            <a:normAutofit fontScale="90000"/>
          </a:bodyPr>
          <a:lstStyle/>
          <a:p>
            <a:r>
              <a:rPr lang="en-US" b="1" dirty="0"/>
              <a:t>DBSCAN (Density-Based Spatial Clustering of Applications with Noise)</a:t>
            </a:r>
            <a:br>
              <a:rPr lang="en-US" b="1" dirty="0"/>
            </a:br>
            <a:endParaRPr lang="en-IN" dirty="0"/>
          </a:p>
        </p:txBody>
      </p:sp>
      <p:sp>
        <p:nvSpPr>
          <p:cNvPr id="3" name="Content Placeholder 2">
            <a:extLst>
              <a:ext uri="{FF2B5EF4-FFF2-40B4-BE49-F238E27FC236}">
                <a16:creationId xmlns:a16="http://schemas.microsoft.com/office/drawing/2014/main" id="{36659A1F-5778-86A5-54BC-FDA868643C25}"/>
              </a:ext>
            </a:extLst>
          </p:cNvPr>
          <p:cNvSpPr>
            <a:spLocks noGrp="1"/>
          </p:cNvSpPr>
          <p:nvPr>
            <p:ph idx="1"/>
          </p:nvPr>
        </p:nvSpPr>
        <p:spPr/>
        <p:txBody>
          <a:bodyPr/>
          <a:lstStyle/>
          <a:p>
            <a:pPr>
              <a:buFont typeface="Arial" panose="020B0604020202020204" pitchFamily="34" charset="0"/>
              <a:buChar char="•"/>
            </a:pPr>
            <a:r>
              <a:rPr lang="en-US" b="1" dirty="0"/>
              <a:t>How it works</a:t>
            </a:r>
            <a:r>
              <a:rPr lang="en-US" dirty="0"/>
              <a:t>: Groups points that are closely packed together while marking outliers as noise based on a distance threshold and minimum points in a cluster.</a:t>
            </a:r>
          </a:p>
          <a:p>
            <a:pPr>
              <a:buFont typeface="Arial" panose="020B0604020202020204" pitchFamily="34" charset="0"/>
              <a:buChar char="•"/>
            </a:pPr>
            <a:r>
              <a:rPr lang="en-US" b="1" dirty="0"/>
              <a:t>Strengths</a:t>
            </a:r>
            <a:r>
              <a:rPr lang="en-US" dirty="0"/>
              <a:t>:</a:t>
            </a:r>
          </a:p>
          <a:p>
            <a:pPr marL="742950" lvl="1" indent="-285750">
              <a:buFont typeface="Arial" panose="020B0604020202020204" pitchFamily="34" charset="0"/>
              <a:buChar char="•"/>
            </a:pPr>
            <a:r>
              <a:rPr lang="en-US" dirty="0"/>
              <a:t>Does not require predefining the number of clusters.</a:t>
            </a:r>
          </a:p>
          <a:p>
            <a:pPr marL="742950" lvl="1" indent="-285750">
              <a:buFont typeface="Arial" panose="020B0604020202020204" pitchFamily="34" charset="0"/>
              <a:buChar char="•"/>
            </a:pPr>
            <a:r>
              <a:rPr lang="en-US" dirty="0"/>
              <a:t>Effective for non-spherical clusters and datasets with noise.</a:t>
            </a:r>
          </a:p>
          <a:p>
            <a:pPr>
              <a:buFont typeface="Arial" panose="020B0604020202020204" pitchFamily="34" charset="0"/>
              <a:buChar char="•"/>
            </a:pPr>
            <a:r>
              <a:rPr lang="en-US" b="1" dirty="0"/>
              <a:t>Use Case</a:t>
            </a:r>
            <a:r>
              <a:rPr lang="en-US" dirty="0"/>
              <a:t>: If your data contains noise or irregularly shaped clusters, DBSCAN can be a strong alternative to K-Means.</a:t>
            </a:r>
          </a:p>
          <a:p>
            <a:endParaRPr lang="en-IN" dirty="0"/>
          </a:p>
        </p:txBody>
      </p:sp>
    </p:spTree>
    <p:extLst>
      <p:ext uri="{BB962C8B-B14F-4D97-AF65-F5344CB8AC3E}">
        <p14:creationId xmlns:p14="http://schemas.microsoft.com/office/powerpoint/2010/main" val="13771250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004815"/>
            <a:ext cx="6845300" cy="132715"/>
          </a:xfrm>
          <a:custGeom>
            <a:avLst/>
            <a:gdLst/>
            <a:ahLst/>
            <a:cxnLst/>
            <a:rect l="l" t="t" r="r" b="b"/>
            <a:pathLst>
              <a:path w="6845300" h="132715">
                <a:moveTo>
                  <a:pt x="6844511" y="132651"/>
                </a:moveTo>
                <a:lnTo>
                  <a:pt x="0" y="114300"/>
                </a:lnTo>
                <a:lnTo>
                  <a:pt x="0" y="0"/>
                </a:lnTo>
                <a:lnTo>
                  <a:pt x="6844817" y="18351"/>
                </a:lnTo>
                <a:lnTo>
                  <a:pt x="6844511" y="132651"/>
                </a:lnTo>
                <a:close/>
              </a:path>
            </a:pathLst>
          </a:custGeom>
          <a:solidFill>
            <a:srgbClr val="9EC2D0"/>
          </a:solidFill>
        </p:spPr>
        <p:txBody>
          <a:bodyPr wrap="square" lIns="0" tIns="0" rIns="0" bIns="0" rtlCol="0"/>
          <a:lstStyle/>
          <a:p>
            <a:endParaRPr/>
          </a:p>
        </p:txBody>
      </p:sp>
      <p:sp>
        <p:nvSpPr>
          <p:cNvPr id="3" name="object 3"/>
          <p:cNvSpPr/>
          <p:nvPr/>
        </p:nvSpPr>
        <p:spPr>
          <a:xfrm>
            <a:off x="13764304" y="6212405"/>
            <a:ext cx="4523740" cy="2472690"/>
          </a:xfrm>
          <a:custGeom>
            <a:avLst/>
            <a:gdLst/>
            <a:ahLst/>
            <a:cxnLst/>
            <a:rect l="l" t="t" r="r" b="b"/>
            <a:pathLst>
              <a:path w="4523740" h="2472690">
                <a:moveTo>
                  <a:pt x="2120838" y="26823"/>
                </a:moveTo>
                <a:lnTo>
                  <a:pt x="2118989" y="26823"/>
                </a:lnTo>
                <a:lnTo>
                  <a:pt x="2118233" y="26066"/>
                </a:lnTo>
                <a:lnTo>
                  <a:pt x="2118233" y="24215"/>
                </a:lnTo>
                <a:lnTo>
                  <a:pt x="2118989" y="23458"/>
                </a:lnTo>
                <a:lnTo>
                  <a:pt x="2120838" y="23458"/>
                </a:lnTo>
                <a:lnTo>
                  <a:pt x="2121595" y="24215"/>
                </a:lnTo>
                <a:lnTo>
                  <a:pt x="2121595" y="26066"/>
                </a:lnTo>
                <a:lnTo>
                  <a:pt x="2120838" y="26823"/>
                </a:lnTo>
                <a:close/>
              </a:path>
              <a:path w="4523740" h="2472690">
                <a:moveTo>
                  <a:pt x="2425415" y="30189"/>
                </a:moveTo>
                <a:lnTo>
                  <a:pt x="2419863" y="30189"/>
                </a:lnTo>
                <a:lnTo>
                  <a:pt x="2417611" y="27934"/>
                </a:lnTo>
                <a:lnTo>
                  <a:pt x="2417611" y="22381"/>
                </a:lnTo>
                <a:lnTo>
                  <a:pt x="2419863" y="20126"/>
                </a:lnTo>
                <a:lnTo>
                  <a:pt x="2425415" y="20126"/>
                </a:lnTo>
                <a:lnTo>
                  <a:pt x="2427667" y="22381"/>
                </a:lnTo>
                <a:lnTo>
                  <a:pt x="2427667" y="27934"/>
                </a:lnTo>
                <a:lnTo>
                  <a:pt x="2425415" y="30189"/>
                </a:lnTo>
                <a:close/>
              </a:path>
              <a:path w="4523740" h="2472690">
                <a:moveTo>
                  <a:pt x="2730006" y="33555"/>
                </a:moveTo>
                <a:lnTo>
                  <a:pt x="2720723" y="33555"/>
                </a:lnTo>
                <a:lnTo>
                  <a:pt x="2716973" y="29802"/>
                </a:lnTo>
                <a:lnTo>
                  <a:pt x="2716973" y="20513"/>
                </a:lnTo>
                <a:lnTo>
                  <a:pt x="2720723" y="16760"/>
                </a:lnTo>
                <a:lnTo>
                  <a:pt x="2730006" y="16760"/>
                </a:lnTo>
                <a:lnTo>
                  <a:pt x="2733756" y="20513"/>
                </a:lnTo>
                <a:lnTo>
                  <a:pt x="2733756" y="29802"/>
                </a:lnTo>
                <a:lnTo>
                  <a:pt x="2730006" y="33555"/>
                </a:lnTo>
                <a:close/>
              </a:path>
              <a:path w="4523740" h="2472690">
                <a:moveTo>
                  <a:pt x="3034580" y="36920"/>
                </a:moveTo>
                <a:lnTo>
                  <a:pt x="3021597" y="36920"/>
                </a:lnTo>
                <a:lnTo>
                  <a:pt x="3016335" y="31653"/>
                </a:lnTo>
                <a:lnTo>
                  <a:pt x="3016335" y="18662"/>
                </a:lnTo>
                <a:lnTo>
                  <a:pt x="3021597" y="13395"/>
                </a:lnTo>
                <a:lnTo>
                  <a:pt x="3034580" y="13395"/>
                </a:lnTo>
                <a:lnTo>
                  <a:pt x="3039846" y="18662"/>
                </a:lnTo>
                <a:lnTo>
                  <a:pt x="3039846" y="31653"/>
                </a:lnTo>
                <a:lnTo>
                  <a:pt x="3034580" y="36920"/>
                </a:lnTo>
                <a:close/>
              </a:path>
              <a:path w="4523740" h="2472690">
                <a:moveTo>
                  <a:pt x="3339157" y="40286"/>
                </a:moveTo>
                <a:lnTo>
                  <a:pt x="3322471" y="40286"/>
                </a:lnTo>
                <a:lnTo>
                  <a:pt x="3315710" y="33521"/>
                </a:lnTo>
                <a:lnTo>
                  <a:pt x="3315710" y="16828"/>
                </a:lnTo>
                <a:lnTo>
                  <a:pt x="3322471" y="10063"/>
                </a:lnTo>
                <a:lnTo>
                  <a:pt x="3339157" y="10063"/>
                </a:lnTo>
                <a:lnTo>
                  <a:pt x="3345918" y="16828"/>
                </a:lnTo>
                <a:lnTo>
                  <a:pt x="3345918" y="33521"/>
                </a:lnTo>
                <a:lnTo>
                  <a:pt x="3339157" y="40286"/>
                </a:lnTo>
                <a:close/>
              </a:path>
              <a:path w="4523740" h="2472690">
                <a:moveTo>
                  <a:pt x="3633529" y="43652"/>
                </a:moveTo>
                <a:lnTo>
                  <a:pt x="3626344" y="42199"/>
                </a:lnTo>
                <a:lnTo>
                  <a:pt x="3620474" y="38237"/>
                </a:lnTo>
                <a:lnTo>
                  <a:pt x="3616516" y="32364"/>
                </a:lnTo>
                <a:lnTo>
                  <a:pt x="3615065" y="25174"/>
                </a:lnTo>
                <a:lnTo>
                  <a:pt x="3616516" y="17985"/>
                </a:lnTo>
                <a:lnTo>
                  <a:pt x="3620474" y="12111"/>
                </a:lnTo>
                <a:lnTo>
                  <a:pt x="3626344" y="8150"/>
                </a:lnTo>
                <a:lnTo>
                  <a:pt x="3633529" y="6697"/>
                </a:lnTo>
                <a:lnTo>
                  <a:pt x="3640715" y="8150"/>
                </a:lnTo>
                <a:lnTo>
                  <a:pt x="3646585" y="12111"/>
                </a:lnTo>
                <a:lnTo>
                  <a:pt x="3650542" y="17985"/>
                </a:lnTo>
                <a:lnTo>
                  <a:pt x="3651994" y="25174"/>
                </a:lnTo>
                <a:lnTo>
                  <a:pt x="3650542" y="32364"/>
                </a:lnTo>
                <a:lnTo>
                  <a:pt x="3646585" y="38237"/>
                </a:lnTo>
                <a:lnTo>
                  <a:pt x="3640715" y="42199"/>
                </a:lnTo>
                <a:lnTo>
                  <a:pt x="3633529" y="43652"/>
                </a:lnTo>
                <a:close/>
              </a:path>
              <a:path w="4523740" h="2472690">
                <a:moveTo>
                  <a:pt x="3936253" y="47859"/>
                </a:moveTo>
                <a:lnTo>
                  <a:pt x="3927431" y="46077"/>
                </a:lnTo>
                <a:lnTo>
                  <a:pt x="3920232" y="41218"/>
                </a:lnTo>
                <a:lnTo>
                  <a:pt x="3915381" y="34008"/>
                </a:lnTo>
                <a:lnTo>
                  <a:pt x="3913603" y="25174"/>
                </a:lnTo>
                <a:lnTo>
                  <a:pt x="3915381" y="16341"/>
                </a:lnTo>
                <a:lnTo>
                  <a:pt x="3920232" y="9131"/>
                </a:lnTo>
                <a:lnTo>
                  <a:pt x="3927431" y="4271"/>
                </a:lnTo>
                <a:lnTo>
                  <a:pt x="3936253" y="2490"/>
                </a:lnTo>
                <a:lnTo>
                  <a:pt x="3945081" y="4271"/>
                </a:lnTo>
                <a:lnTo>
                  <a:pt x="3952292" y="9131"/>
                </a:lnTo>
                <a:lnTo>
                  <a:pt x="3957154" y="16341"/>
                </a:lnTo>
                <a:lnTo>
                  <a:pt x="3958937" y="25174"/>
                </a:lnTo>
                <a:lnTo>
                  <a:pt x="3957154" y="34008"/>
                </a:lnTo>
                <a:lnTo>
                  <a:pt x="3952292" y="41218"/>
                </a:lnTo>
                <a:lnTo>
                  <a:pt x="3945081" y="46077"/>
                </a:lnTo>
                <a:lnTo>
                  <a:pt x="3936253" y="47859"/>
                </a:lnTo>
                <a:close/>
              </a:path>
              <a:path w="4523740" h="2472690">
                <a:moveTo>
                  <a:pt x="4238977" y="50383"/>
                </a:moveTo>
                <a:lnTo>
                  <a:pt x="4229180" y="48404"/>
                </a:lnTo>
                <a:lnTo>
                  <a:pt x="4221188" y="43006"/>
                </a:lnTo>
                <a:lnTo>
                  <a:pt x="4215802" y="34998"/>
                </a:lnTo>
                <a:lnTo>
                  <a:pt x="4213829" y="25191"/>
                </a:lnTo>
                <a:lnTo>
                  <a:pt x="4215802" y="15384"/>
                </a:lnTo>
                <a:lnTo>
                  <a:pt x="4221188" y="7376"/>
                </a:lnTo>
                <a:lnTo>
                  <a:pt x="4229180" y="1979"/>
                </a:lnTo>
                <a:lnTo>
                  <a:pt x="4238977" y="0"/>
                </a:lnTo>
                <a:lnTo>
                  <a:pt x="4248779" y="1979"/>
                </a:lnTo>
                <a:lnTo>
                  <a:pt x="4256783" y="7376"/>
                </a:lnTo>
                <a:lnTo>
                  <a:pt x="4262180" y="15384"/>
                </a:lnTo>
                <a:lnTo>
                  <a:pt x="4264159" y="25191"/>
                </a:lnTo>
                <a:lnTo>
                  <a:pt x="4262180" y="34998"/>
                </a:lnTo>
                <a:lnTo>
                  <a:pt x="4256783" y="43006"/>
                </a:lnTo>
                <a:lnTo>
                  <a:pt x="4248779" y="48404"/>
                </a:lnTo>
                <a:lnTo>
                  <a:pt x="4238977" y="50383"/>
                </a:lnTo>
                <a:close/>
              </a:path>
              <a:path w="4523740" h="2472690">
                <a:moveTo>
                  <a:pt x="4523696" y="44849"/>
                </a:moveTo>
                <a:lnTo>
                  <a:pt x="4522726" y="44194"/>
                </a:lnTo>
                <a:lnTo>
                  <a:pt x="4516974" y="35652"/>
                </a:lnTo>
                <a:lnTo>
                  <a:pt x="4514865" y="25191"/>
                </a:lnTo>
                <a:lnTo>
                  <a:pt x="4516974" y="14730"/>
                </a:lnTo>
                <a:lnTo>
                  <a:pt x="4522726" y="6188"/>
                </a:lnTo>
                <a:lnTo>
                  <a:pt x="4523696" y="5533"/>
                </a:lnTo>
                <a:lnTo>
                  <a:pt x="4523696" y="44849"/>
                </a:lnTo>
                <a:close/>
              </a:path>
              <a:path w="4523740" h="2472690">
                <a:moveTo>
                  <a:pt x="910409" y="330621"/>
                </a:moveTo>
                <a:lnTo>
                  <a:pt x="907617" y="330621"/>
                </a:lnTo>
                <a:lnTo>
                  <a:pt x="906493" y="329494"/>
                </a:lnTo>
                <a:lnTo>
                  <a:pt x="906493" y="326701"/>
                </a:lnTo>
                <a:lnTo>
                  <a:pt x="907617" y="325573"/>
                </a:lnTo>
                <a:lnTo>
                  <a:pt x="910409" y="325573"/>
                </a:lnTo>
                <a:lnTo>
                  <a:pt x="911536" y="326701"/>
                </a:lnTo>
                <a:lnTo>
                  <a:pt x="911536" y="329494"/>
                </a:lnTo>
                <a:lnTo>
                  <a:pt x="910409" y="330621"/>
                </a:lnTo>
                <a:close/>
              </a:path>
              <a:path w="4523740" h="2472690">
                <a:moveTo>
                  <a:pt x="1215911" y="335655"/>
                </a:moveTo>
                <a:lnTo>
                  <a:pt x="1207570" y="335655"/>
                </a:lnTo>
                <a:lnTo>
                  <a:pt x="1204188" y="332271"/>
                </a:lnTo>
                <a:lnTo>
                  <a:pt x="1204188" y="323924"/>
                </a:lnTo>
                <a:lnTo>
                  <a:pt x="1207570" y="320541"/>
                </a:lnTo>
                <a:lnTo>
                  <a:pt x="1215911" y="320541"/>
                </a:lnTo>
                <a:lnTo>
                  <a:pt x="1219290" y="323924"/>
                </a:lnTo>
                <a:lnTo>
                  <a:pt x="1219290" y="332271"/>
                </a:lnTo>
                <a:lnTo>
                  <a:pt x="1215911" y="335655"/>
                </a:lnTo>
                <a:close/>
              </a:path>
              <a:path w="4523740" h="2472690">
                <a:moveTo>
                  <a:pt x="1521410" y="340684"/>
                </a:moveTo>
                <a:lnTo>
                  <a:pt x="1507502" y="340684"/>
                </a:lnTo>
                <a:lnTo>
                  <a:pt x="1501868" y="335047"/>
                </a:lnTo>
                <a:lnTo>
                  <a:pt x="1501868" y="321114"/>
                </a:lnTo>
                <a:lnTo>
                  <a:pt x="1507502" y="315476"/>
                </a:lnTo>
                <a:lnTo>
                  <a:pt x="1521426" y="315476"/>
                </a:lnTo>
                <a:lnTo>
                  <a:pt x="1527060" y="321114"/>
                </a:lnTo>
                <a:lnTo>
                  <a:pt x="1527060" y="335047"/>
                </a:lnTo>
                <a:lnTo>
                  <a:pt x="1521410" y="340684"/>
                </a:lnTo>
                <a:close/>
              </a:path>
              <a:path w="4523740" h="2472690">
                <a:moveTo>
                  <a:pt x="1826928" y="345717"/>
                </a:moveTo>
                <a:lnTo>
                  <a:pt x="1807451" y="345717"/>
                </a:lnTo>
                <a:lnTo>
                  <a:pt x="1799562" y="337825"/>
                </a:lnTo>
                <a:lnTo>
                  <a:pt x="1799562" y="318337"/>
                </a:lnTo>
                <a:lnTo>
                  <a:pt x="1807451" y="310445"/>
                </a:lnTo>
                <a:lnTo>
                  <a:pt x="1826928" y="310445"/>
                </a:lnTo>
                <a:lnTo>
                  <a:pt x="1834814" y="318337"/>
                </a:lnTo>
                <a:lnTo>
                  <a:pt x="1834814" y="337825"/>
                </a:lnTo>
                <a:lnTo>
                  <a:pt x="1826928" y="345717"/>
                </a:lnTo>
                <a:close/>
              </a:path>
              <a:path w="4523740" h="2472690">
                <a:moveTo>
                  <a:pt x="2119914" y="350747"/>
                </a:moveTo>
                <a:lnTo>
                  <a:pt x="2111085" y="348966"/>
                </a:lnTo>
                <a:lnTo>
                  <a:pt x="2103879" y="344106"/>
                </a:lnTo>
                <a:lnTo>
                  <a:pt x="2099023" y="336897"/>
                </a:lnTo>
                <a:lnTo>
                  <a:pt x="2097243" y="328064"/>
                </a:lnTo>
                <a:lnTo>
                  <a:pt x="2099023" y="319230"/>
                </a:lnTo>
                <a:lnTo>
                  <a:pt x="2103879" y="312020"/>
                </a:lnTo>
                <a:lnTo>
                  <a:pt x="2111085" y="307161"/>
                </a:lnTo>
                <a:lnTo>
                  <a:pt x="2119914" y="305379"/>
                </a:lnTo>
                <a:lnTo>
                  <a:pt x="2128742" y="307161"/>
                </a:lnTo>
                <a:lnTo>
                  <a:pt x="2135948" y="312020"/>
                </a:lnTo>
                <a:lnTo>
                  <a:pt x="2140804" y="319230"/>
                </a:lnTo>
                <a:lnTo>
                  <a:pt x="2142584" y="328064"/>
                </a:lnTo>
                <a:lnTo>
                  <a:pt x="2140802" y="336897"/>
                </a:lnTo>
                <a:lnTo>
                  <a:pt x="2135941" y="344106"/>
                </a:lnTo>
                <a:lnTo>
                  <a:pt x="2128735" y="348966"/>
                </a:lnTo>
                <a:lnTo>
                  <a:pt x="2119914" y="350747"/>
                </a:lnTo>
                <a:close/>
              </a:path>
              <a:path w="4523740" h="2472690">
                <a:moveTo>
                  <a:pt x="2422641" y="354112"/>
                </a:moveTo>
                <a:lnTo>
                  <a:pt x="2412516" y="352066"/>
                </a:lnTo>
                <a:lnTo>
                  <a:pt x="2404245" y="346486"/>
                </a:lnTo>
                <a:lnTo>
                  <a:pt x="2398667" y="338212"/>
                </a:lnTo>
                <a:lnTo>
                  <a:pt x="2396622" y="328081"/>
                </a:lnTo>
                <a:lnTo>
                  <a:pt x="2398667" y="317950"/>
                </a:lnTo>
                <a:lnTo>
                  <a:pt x="2404245" y="309675"/>
                </a:lnTo>
                <a:lnTo>
                  <a:pt x="2412516" y="304094"/>
                </a:lnTo>
                <a:lnTo>
                  <a:pt x="2422641" y="302047"/>
                </a:lnTo>
                <a:lnTo>
                  <a:pt x="2432764" y="304094"/>
                </a:lnTo>
                <a:lnTo>
                  <a:pt x="2441034" y="309675"/>
                </a:lnTo>
                <a:lnTo>
                  <a:pt x="2446611" y="317950"/>
                </a:lnTo>
                <a:lnTo>
                  <a:pt x="2448657" y="328081"/>
                </a:lnTo>
                <a:lnTo>
                  <a:pt x="2446613" y="338212"/>
                </a:lnTo>
                <a:lnTo>
                  <a:pt x="2441040" y="346486"/>
                </a:lnTo>
                <a:lnTo>
                  <a:pt x="2432771" y="352066"/>
                </a:lnTo>
                <a:lnTo>
                  <a:pt x="2422641" y="354112"/>
                </a:lnTo>
                <a:close/>
              </a:path>
              <a:path w="4523740" h="2472690">
                <a:moveTo>
                  <a:pt x="2725365" y="357478"/>
                </a:moveTo>
                <a:lnTo>
                  <a:pt x="2713927" y="355168"/>
                </a:lnTo>
                <a:lnTo>
                  <a:pt x="2704588" y="348869"/>
                </a:lnTo>
                <a:lnTo>
                  <a:pt x="2698292" y="339525"/>
                </a:lnTo>
                <a:lnTo>
                  <a:pt x="2695984" y="328081"/>
                </a:lnTo>
                <a:lnTo>
                  <a:pt x="2698292" y="316636"/>
                </a:lnTo>
                <a:lnTo>
                  <a:pt x="2704588" y="307292"/>
                </a:lnTo>
                <a:lnTo>
                  <a:pt x="2713927" y="300992"/>
                </a:lnTo>
                <a:lnTo>
                  <a:pt x="2725365" y="298682"/>
                </a:lnTo>
                <a:lnTo>
                  <a:pt x="2736802" y="300992"/>
                </a:lnTo>
                <a:lnTo>
                  <a:pt x="2746141" y="307292"/>
                </a:lnTo>
                <a:lnTo>
                  <a:pt x="2752437" y="316636"/>
                </a:lnTo>
                <a:lnTo>
                  <a:pt x="2754746" y="328081"/>
                </a:lnTo>
                <a:lnTo>
                  <a:pt x="2752437" y="339525"/>
                </a:lnTo>
                <a:lnTo>
                  <a:pt x="2746141" y="348869"/>
                </a:lnTo>
                <a:lnTo>
                  <a:pt x="2736802" y="355168"/>
                </a:lnTo>
                <a:lnTo>
                  <a:pt x="2725365" y="357478"/>
                </a:lnTo>
                <a:close/>
              </a:path>
              <a:path w="4523740" h="2472690">
                <a:moveTo>
                  <a:pt x="3028088" y="360843"/>
                </a:moveTo>
                <a:lnTo>
                  <a:pt x="3015345" y="358268"/>
                </a:lnTo>
                <a:lnTo>
                  <a:pt x="3004937" y="351245"/>
                </a:lnTo>
                <a:lnTo>
                  <a:pt x="2997919" y="340831"/>
                </a:lnTo>
                <a:lnTo>
                  <a:pt x="2995345" y="328081"/>
                </a:lnTo>
                <a:lnTo>
                  <a:pt x="2997919" y="315330"/>
                </a:lnTo>
                <a:lnTo>
                  <a:pt x="3004937" y="304915"/>
                </a:lnTo>
                <a:lnTo>
                  <a:pt x="3015345" y="297892"/>
                </a:lnTo>
                <a:lnTo>
                  <a:pt x="3028088" y="295316"/>
                </a:lnTo>
                <a:lnTo>
                  <a:pt x="3040833" y="297892"/>
                </a:lnTo>
                <a:lnTo>
                  <a:pt x="3051242" y="304915"/>
                </a:lnTo>
                <a:lnTo>
                  <a:pt x="3058261" y="315330"/>
                </a:lnTo>
                <a:lnTo>
                  <a:pt x="3060835" y="328081"/>
                </a:lnTo>
                <a:lnTo>
                  <a:pt x="3058261" y="340831"/>
                </a:lnTo>
                <a:lnTo>
                  <a:pt x="3051242" y="351245"/>
                </a:lnTo>
                <a:lnTo>
                  <a:pt x="3040833" y="358268"/>
                </a:lnTo>
                <a:lnTo>
                  <a:pt x="3028088" y="360843"/>
                </a:lnTo>
                <a:close/>
              </a:path>
              <a:path w="4523740" h="2472690">
                <a:moveTo>
                  <a:pt x="3330812" y="363368"/>
                </a:moveTo>
                <a:lnTo>
                  <a:pt x="3317096" y="360595"/>
                </a:lnTo>
                <a:lnTo>
                  <a:pt x="3305892" y="353034"/>
                </a:lnTo>
                <a:lnTo>
                  <a:pt x="3298336" y="341822"/>
                </a:lnTo>
                <a:lnTo>
                  <a:pt x="3295564" y="328097"/>
                </a:lnTo>
                <a:lnTo>
                  <a:pt x="3298336" y="314372"/>
                </a:lnTo>
                <a:lnTo>
                  <a:pt x="3305892" y="303160"/>
                </a:lnTo>
                <a:lnTo>
                  <a:pt x="3317096" y="295599"/>
                </a:lnTo>
                <a:lnTo>
                  <a:pt x="3330812" y="292826"/>
                </a:lnTo>
                <a:lnTo>
                  <a:pt x="3344530" y="295599"/>
                </a:lnTo>
                <a:lnTo>
                  <a:pt x="3355736" y="303160"/>
                </a:lnTo>
                <a:lnTo>
                  <a:pt x="3363292" y="314372"/>
                </a:lnTo>
                <a:lnTo>
                  <a:pt x="3366064" y="328097"/>
                </a:lnTo>
                <a:lnTo>
                  <a:pt x="3363295" y="341822"/>
                </a:lnTo>
                <a:lnTo>
                  <a:pt x="3355742" y="353034"/>
                </a:lnTo>
                <a:lnTo>
                  <a:pt x="3344537" y="360595"/>
                </a:lnTo>
                <a:lnTo>
                  <a:pt x="3330812" y="363368"/>
                </a:lnTo>
                <a:close/>
              </a:path>
              <a:path w="4523740" h="2472690">
                <a:moveTo>
                  <a:pt x="3633529" y="365893"/>
                </a:moveTo>
                <a:lnTo>
                  <a:pt x="3618827" y="362922"/>
                </a:lnTo>
                <a:lnTo>
                  <a:pt x="3606820" y="354821"/>
                </a:lnTo>
                <a:lnTo>
                  <a:pt x="3598725" y="342806"/>
                </a:lnTo>
                <a:lnTo>
                  <a:pt x="3595756" y="328097"/>
                </a:lnTo>
                <a:lnTo>
                  <a:pt x="3598725" y="313388"/>
                </a:lnTo>
                <a:lnTo>
                  <a:pt x="3606820" y="301374"/>
                </a:lnTo>
                <a:lnTo>
                  <a:pt x="3618827" y="293272"/>
                </a:lnTo>
                <a:lnTo>
                  <a:pt x="3633529" y="290301"/>
                </a:lnTo>
                <a:lnTo>
                  <a:pt x="3648232" y="293272"/>
                </a:lnTo>
                <a:lnTo>
                  <a:pt x="3660239" y="301374"/>
                </a:lnTo>
                <a:lnTo>
                  <a:pt x="3668334" y="313388"/>
                </a:lnTo>
                <a:lnTo>
                  <a:pt x="3671302" y="328097"/>
                </a:lnTo>
                <a:lnTo>
                  <a:pt x="3668334" y="342806"/>
                </a:lnTo>
                <a:lnTo>
                  <a:pt x="3660239" y="354821"/>
                </a:lnTo>
                <a:lnTo>
                  <a:pt x="3648232" y="362922"/>
                </a:lnTo>
                <a:lnTo>
                  <a:pt x="3633529" y="365893"/>
                </a:lnTo>
                <a:close/>
              </a:path>
              <a:path w="4523740" h="2472690">
                <a:moveTo>
                  <a:pt x="3936253" y="369259"/>
                </a:moveTo>
                <a:lnTo>
                  <a:pt x="3920245" y="366024"/>
                </a:lnTo>
                <a:lnTo>
                  <a:pt x="3907177" y="357203"/>
                </a:lnTo>
                <a:lnTo>
                  <a:pt x="3898368" y="344120"/>
                </a:lnTo>
                <a:lnTo>
                  <a:pt x="3895138" y="328097"/>
                </a:lnTo>
                <a:lnTo>
                  <a:pt x="3898368" y="312075"/>
                </a:lnTo>
                <a:lnTo>
                  <a:pt x="3907177" y="298991"/>
                </a:lnTo>
                <a:lnTo>
                  <a:pt x="3920245" y="290170"/>
                </a:lnTo>
                <a:lnTo>
                  <a:pt x="3936253" y="286936"/>
                </a:lnTo>
                <a:lnTo>
                  <a:pt x="3952267" y="290170"/>
                </a:lnTo>
                <a:lnTo>
                  <a:pt x="3965347" y="298991"/>
                </a:lnTo>
                <a:lnTo>
                  <a:pt x="3974167" y="312075"/>
                </a:lnTo>
                <a:lnTo>
                  <a:pt x="3977402" y="328097"/>
                </a:lnTo>
                <a:lnTo>
                  <a:pt x="3974167" y="344120"/>
                </a:lnTo>
                <a:lnTo>
                  <a:pt x="3965347" y="357203"/>
                </a:lnTo>
                <a:lnTo>
                  <a:pt x="3952267" y="366024"/>
                </a:lnTo>
                <a:lnTo>
                  <a:pt x="3936253" y="369259"/>
                </a:lnTo>
                <a:close/>
              </a:path>
              <a:path w="4523740" h="2472690">
                <a:moveTo>
                  <a:pt x="4238977" y="371784"/>
                </a:moveTo>
                <a:lnTo>
                  <a:pt x="4221989" y="368351"/>
                </a:lnTo>
                <a:lnTo>
                  <a:pt x="4208116" y="358992"/>
                </a:lnTo>
                <a:lnTo>
                  <a:pt x="4198761" y="345111"/>
                </a:lnTo>
                <a:lnTo>
                  <a:pt x="4195330" y="328114"/>
                </a:lnTo>
                <a:lnTo>
                  <a:pt x="4198761" y="311118"/>
                </a:lnTo>
                <a:lnTo>
                  <a:pt x="4208116" y="297237"/>
                </a:lnTo>
                <a:lnTo>
                  <a:pt x="4221989" y="287877"/>
                </a:lnTo>
                <a:lnTo>
                  <a:pt x="4238977" y="284445"/>
                </a:lnTo>
                <a:lnTo>
                  <a:pt x="4255965" y="287877"/>
                </a:lnTo>
                <a:lnTo>
                  <a:pt x="4269838" y="297237"/>
                </a:lnTo>
                <a:lnTo>
                  <a:pt x="4279193" y="311118"/>
                </a:lnTo>
                <a:lnTo>
                  <a:pt x="4282623" y="328114"/>
                </a:lnTo>
                <a:lnTo>
                  <a:pt x="4279193" y="345111"/>
                </a:lnTo>
                <a:lnTo>
                  <a:pt x="4269838" y="358992"/>
                </a:lnTo>
                <a:lnTo>
                  <a:pt x="4255965" y="368351"/>
                </a:lnTo>
                <a:lnTo>
                  <a:pt x="4238977" y="371784"/>
                </a:lnTo>
                <a:close/>
              </a:path>
              <a:path w="4523740" h="2472690">
                <a:moveTo>
                  <a:pt x="4523696" y="370678"/>
                </a:moveTo>
                <a:lnTo>
                  <a:pt x="4509072" y="360778"/>
                </a:lnTo>
                <a:lnTo>
                  <a:pt x="4499183" y="346095"/>
                </a:lnTo>
                <a:lnTo>
                  <a:pt x="4495557" y="328114"/>
                </a:lnTo>
                <a:lnTo>
                  <a:pt x="4499183" y="310134"/>
                </a:lnTo>
                <a:lnTo>
                  <a:pt x="4509072" y="295451"/>
                </a:lnTo>
                <a:lnTo>
                  <a:pt x="4523696" y="285551"/>
                </a:lnTo>
                <a:lnTo>
                  <a:pt x="4523696" y="370678"/>
                </a:lnTo>
                <a:close/>
              </a:path>
              <a:path w="4523740" h="2472690">
                <a:moveTo>
                  <a:pt x="304490" y="632721"/>
                </a:moveTo>
                <a:lnTo>
                  <a:pt x="302640" y="632721"/>
                </a:lnTo>
                <a:lnTo>
                  <a:pt x="301883" y="631961"/>
                </a:lnTo>
                <a:lnTo>
                  <a:pt x="301883" y="630112"/>
                </a:lnTo>
                <a:lnTo>
                  <a:pt x="302640" y="629355"/>
                </a:lnTo>
                <a:lnTo>
                  <a:pt x="304490" y="629355"/>
                </a:lnTo>
                <a:lnTo>
                  <a:pt x="305247" y="630112"/>
                </a:lnTo>
                <a:lnTo>
                  <a:pt x="305247" y="631961"/>
                </a:lnTo>
                <a:lnTo>
                  <a:pt x="304490" y="632721"/>
                </a:lnTo>
                <a:close/>
              </a:path>
              <a:path w="4523740" h="2472690">
                <a:moveTo>
                  <a:pt x="609535" y="636927"/>
                </a:moveTo>
                <a:lnTo>
                  <a:pt x="603044" y="636927"/>
                </a:lnTo>
                <a:lnTo>
                  <a:pt x="600421" y="634301"/>
                </a:lnTo>
                <a:lnTo>
                  <a:pt x="600421" y="627806"/>
                </a:lnTo>
                <a:lnTo>
                  <a:pt x="603044" y="625180"/>
                </a:lnTo>
                <a:lnTo>
                  <a:pt x="609535" y="625180"/>
                </a:lnTo>
                <a:lnTo>
                  <a:pt x="612161" y="627806"/>
                </a:lnTo>
                <a:lnTo>
                  <a:pt x="612161" y="634301"/>
                </a:lnTo>
                <a:lnTo>
                  <a:pt x="609535" y="636927"/>
                </a:lnTo>
                <a:close/>
              </a:path>
              <a:path w="4523740" h="2472690">
                <a:moveTo>
                  <a:pt x="914581" y="641133"/>
                </a:moveTo>
                <a:lnTo>
                  <a:pt x="903448" y="641133"/>
                </a:lnTo>
                <a:lnTo>
                  <a:pt x="898942" y="636623"/>
                </a:lnTo>
                <a:lnTo>
                  <a:pt x="898942" y="625484"/>
                </a:lnTo>
                <a:lnTo>
                  <a:pt x="903448" y="620974"/>
                </a:lnTo>
                <a:lnTo>
                  <a:pt x="914581" y="620974"/>
                </a:lnTo>
                <a:lnTo>
                  <a:pt x="919088" y="625484"/>
                </a:lnTo>
                <a:lnTo>
                  <a:pt x="919088" y="636623"/>
                </a:lnTo>
                <a:lnTo>
                  <a:pt x="914581" y="641133"/>
                </a:lnTo>
                <a:close/>
              </a:path>
              <a:path w="4523740" h="2472690">
                <a:moveTo>
                  <a:pt x="1219155" y="644498"/>
                </a:moveTo>
                <a:lnTo>
                  <a:pt x="1204323" y="644498"/>
                </a:lnTo>
                <a:lnTo>
                  <a:pt x="1198304" y="638476"/>
                </a:lnTo>
                <a:lnTo>
                  <a:pt x="1198304" y="623634"/>
                </a:lnTo>
                <a:lnTo>
                  <a:pt x="1204323" y="617608"/>
                </a:lnTo>
                <a:lnTo>
                  <a:pt x="1219155" y="617608"/>
                </a:lnTo>
                <a:lnTo>
                  <a:pt x="1225177" y="623634"/>
                </a:lnTo>
                <a:lnTo>
                  <a:pt x="1225177" y="638476"/>
                </a:lnTo>
                <a:lnTo>
                  <a:pt x="1219155" y="644498"/>
                </a:lnTo>
                <a:close/>
              </a:path>
              <a:path w="4523740" h="2472690">
                <a:moveTo>
                  <a:pt x="1523732" y="647867"/>
                </a:moveTo>
                <a:lnTo>
                  <a:pt x="1505197" y="647867"/>
                </a:lnTo>
                <a:lnTo>
                  <a:pt x="1497679" y="640343"/>
                </a:lnTo>
                <a:lnTo>
                  <a:pt x="1497679" y="621798"/>
                </a:lnTo>
                <a:lnTo>
                  <a:pt x="1505197" y="614277"/>
                </a:lnTo>
                <a:lnTo>
                  <a:pt x="1523732" y="614277"/>
                </a:lnTo>
                <a:lnTo>
                  <a:pt x="1531249" y="621798"/>
                </a:lnTo>
                <a:lnTo>
                  <a:pt x="1531249" y="640343"/>
                </a:lnTo>
                <a:lnTo>
                  <a:pt x="1523732" y="647867"/>
                </a:lnTo>
                <a:close/>
              </a:path>
              <a:path w="4523740" h="2472690">
                <a:moveTo>
                  <a:pt x="1817190" y="651229"/>
                </a:moveTo>
                <a:lnTo>
                  <a:pt x="1809345" y="649646"/>
                </a:lnTo>
                <a:lnTo>
                  <a:pt x="1802941" y="645327"/>
                </a:lnTo>
                <a:lnTo>
                  <a:pt x="1798624" y="638920"/>
                </a:lnTo>
                <a:lnTo>
                  <a:pt x="1797041" y="631070"/>
                </a:lnTo>
                <a:lnTo>
                  <a:pt x="1798624" y="623221"/>
                </a:lnTo>
                <a:lnTo>
                  <a:pt x="1802941" y="616813"/>
                </a:lnTo>
                <a:lnTo>
                  <a:pt x="1809345" y="612495"/>
                </a:lnTo>
                <a:lnTo>
                  <a:pt x="1817190" y="610911"/>
                </a:lnTo>
                <a:lnTo>
                  <a:pt x="1825035" y="612495"/>
                </a:lnTo>
                <a:lnTo>
                  <a:pt x="1831439" y="616813"/>
                </a:lnTo>
                <a:lnTo>
                  <a:pt x="1835756" y="623221"/>
                </a:lnTo>
                <a:lnTo>
                  <a:pt x="1837339" y="631070"/>
                </a:lnTo>
                <a:lnTo>
                  <a:pt x="1835756" y="638920"/>
                </a:lnTo>
                <a:lnTo>
                  <a:pt x="1831439" y="645327"/>
                </a:lnTo>
                <a:lnTo>
                  <a:pt x="1825035" y="649646"/>
                </a:lnTo>
                <a:lnTo>
                  <a:pt x="1817190" y="651229"/>
                </a:lnTo>
                <a:close/>
              </a:path>
              <a:path w="4523740" h="2472690">
                <a:moveTo>
                  <a:pt x="2119914" y="654598"/>
                </a:moveTo>
                <a:lnTo>
                  <a:pt x="2110763" y="652749"/>
                </a:lnTo>
                <a:lnTo>
                  <a:pt x="2103290" y="647707"/>
                </a:lnTo>
                <a:lnTo>
                  <a:pt x="2098251" y="640228"/>
                </a:lnTo>
                <a:lnTo>
                  <a:pt x="2096403" y="631070"/>
                </a:lnTo>
                <a:lnTo>
                  <a:pt x="2098251" y="621915"/>
                </a:lnTo>
                <a:lnTo>
                  <a:pt x="2103290" y="614437"/>
                </a:lnTo>
                <a:lnTo>
                  <a:pt x="2110763" y="609395"/>
                </a:lnTo>
                <a:lnTo>
                  <a:pt x="2119914" y="607546"/>
                </a:lnTo>
                <a:lnTo>
                  <a:pt x="2129064" y="609395"/>
                </a:lnTo>
                <a:lnTo>
                  <a:pt x="2136538" y="614437"/>
                </a:lnTo>
                <a:lnTo>
                  <a:pt x="2141577" y="621915"/>
                </a:lnTo>
                <a:lnTo>
                  <a:pt x="2143425" y="631070"/>
                </a:lnTo>
                <a:lnTo>
                  <a:pt x="2141577" y="640228"/>
                </a:lnTo>
                <a:lnTo>
                  <a:pt x="2136538" y="647707"/>
                </a:lnTo>
                <a:lnTo>
                  <a:pt x="2129064" y="652749"/>
                </a:lnTo>
                <a:lnTo>
                  <a:pt x="2119914" y="654598"/>
                </a:lnTo>
                <a:close/>
              </a:path>
              <a:path w="4523740" h="2472690">
                <a:moveTo>
                  <a:pt x="2422641" y="657120"/>
                </a:moveTo>
                <a:lnTo>
                  <a:pt x="2412516" y="655073"/>
                </a:lnTo>
                <a:lnTo>
                  <a:pt x="2404245" y="649493"/>
                </a:lnTo>
                <a:lnTo>
                  <a:pt x="2398667" y="641219"/>
                </a:lnTo>
                <a:lnTo>
                  <a:pt x="2396622" y="631087"/>
                </a:lnTo>
                <a:lnTo>
                  <a:pt x="2398667" y="620957"/>
                </a:lnTo>
                <a:lnTo>
                  <a:pt x="2404245" y="612682"/>
                </a:lnTo>
                <a:lnTo>
                  <a:pt x="2412516" y="607101"/>
                </a:lnTo>
                <a:lnTo>
                  <a:pt x="2422641" y="605055"/>
                </a:lnTo>
                <a:lnTo>
                  <a:pt x="2432764" y="607101"/>
                </a:lnTo>
                <a:lnTo>
                  <a:pt x="2441034" y="612682"/>
                </a:lnTo>
                <a:lnTo>
                  <a:pt x="2446611" y="620957"/>
                </a:lnTo>
                <a:lnTo>
                  <a:pt x="2448657" y="631087"/>
                </a:lnTo>
                <a:lnTo>
                  <a:pt x="2446613" y="641219"/>
                </a:lnTo>
                <a:lnTo>
                  <a:pt x="2441040" y="649493"/>
                </a:lnTo>
                <a:lnTo>
                  <a:pt x="2432771" y="655073"/>
                </a:lnTo>
                <a:lnTo>
                  <a:pt x="2422641" y="657120"/>
                </a:lnTo>
                <a:close/>
              </a:path>
              <a:path w="4523740" h="2472690">
                <a:moveTo>
                  <a:pt x="2725365" y="660485"/>
                </a:moveTo>
                <a:lnTo>
                  <a:pt x="2713927" y="658176"/>
                </a:lnTo>
                <a:lnTo>
                  <a:pt x="2704588" y="651876"/>
                </a:lnTo>
                <a:lnTo>
                  <a:pt x="2698292" y="642532"/>
                </a:lnTo>
                <a:lnTo>
                  <a:pt x="2695984" y="631087"/>
                </a:lnTo>
                <a:lnTo>
                  <a:pt x="2698292" y="619642"/>
                </a:lnTo>
                <a:lnTo>
                  <a:pt x="2704588" y="610298"/>
                </a:lnTo>
                <a:lnTo>
                  <a:pt x="2713927" y="603999"/>
                </a:lnTo>
                <a:lnTo>
                  <a:pt x="2725365" y="601689"/>
                </a:lnTo>
                <a:lnTo>
                  <a:pt x="2736802" y="603999"/>
                </a:lnTo>
                <a:lnTo>
                  <a:pt x="2746141" y="610298"/>
                </a:lnTo>
                <a:lnTo>
                  <a:pt x="2752437" y="619642"/>
                </a:lnTo>
                <a:lnTo>
                  <a:pt x="2754746" y="631087"/>
                </a:lnTo>
                <a:lnTo>
                  <a:pt x="2752437" y="642532"/>
                </a:lnTo>
                <a:lnTo>
                  <a:pt x="2746141" y="651876"/>
                </a:lnTo>
                <a:lnTo>
                  <a:pt x="2736802" y="658176"/>
                </a:lnTo>
                <a:lnTo>
                  <a:pt x="2725365" y="660485"/>
                </a:lnTo>
                <a:close/>
              </a:path>
              <a:path w="4523740" h="2472690">
                <a:moveTo>
                  <a:pt x="3028088" y="663851"/>
                </a:moveTo>
                <a:lnTo>
                  <a:pt x="3015345" y="661275"/>
                </a:lnTo>
                <a:lnTo>
                  <a:pt x="3004937" y="654253"/>
                </a:lnTo>
                <a:lnTo>
                  <a:pt x="2997919" y="643838"/>
                </a:lnTo>
                <a:lnTo>
                  <a:pt x="2995345" y="631087"/>
                </a:lnTo>
                <a:lnTo>
                  <a:pt x="2997919" y="618336"/>
                </a:lnTo>
                <a:lnTo>
                  <a:pt x="3004937" y="607922"/>
                </a:lnTo>
                <a:lnTo>
                  <a:pt x="3015345" y="600899"/>
                </a:lnTo>
                <a:lnTo>
                  <a:pt x="3028088" y="598324"/>
                </a:lnTo>
                <a:lnTo>
                  <a:pt x="3040833" y="600899"/>
                </a:lnTo>
                <a:lnTo>
                  <a:pt x="3051242" y="607922"/>
                </a:lnTo>
                <a:lnTo>
                  <a:pt x="3058261" y="618336"/>
                </a:lnTo>
                <a:lnTo>
                  <a:pt x="3060835" y="631087"/>
                </a:lnTo>
                <a:lnTo>
                  <a:pt x="3058261" y="643838"/>
                </a:lnTo>
                <a:lnTo>
                  <a:pt x="3051242" y="654253"/>
                </a:lnTo>
                <a:lnTo>
                  <a:pt x="3040833" y="661275"/>
                </a:lnTo>
                <a:lnTo>
                  <a:pt x="3028088" y="663851"/>
                </a:lnTo>
                <a:close/>
              </a:path>
              <a:path w="4523740" h="2472690">
                <a:moveTo>
                  <a:pt x="3330812" y="666376"/>
                </a:moveTo>
                <a:lnTo>
                  <a:pt x="3317096" y="663603"/>
                </a:lnTo>
                <a:lnTo>
                  <a:pt x="3305892" y="656041"/>
                </a:lnTo>
                <a:lnTo>
                  <a:pt x="3298336" y="644829"/>
                </a:lnTo>
                <a:lnTo>
                  <a:pt x="3295564" y="631104"/>
                </a:lnTo>
                <a:lnTo>
                  <a:pt x="3298336" y="617379"/>
                </a:lnTo>
                <a:lnTo>
                  <a:pt x="3305892" y="606167"/>
                </a:lnTo>
                <a:lnTo>
                  <a:pt x="3317096" y="598606"/>
                </a:lnTo>
                <a:lnTo>
                  <a:pt x="3330812" y="595832"/>
                </a:lnTo>
                <a:lnTo>
                  <a:pt x="3344530" y="598606"/>
                </a:lnTo>
                <a:lnTo>
                  <a:pt x="3355736" y="606167"/>
                </a:lnTo>
                <a:lnTo>
                  <a:pt x="3363292" y="617379"/>
                </a:lnTo>
                <a:lnTo>
                  <a:pt x="3366064" y="631104"/>
                </a:lnTo>
                <a:lnTo>
                  <a:pt x="3363295" y="644829"/>
                </a:lnTo>
                <a:lnTo>
                  <a:pt x="3355742" y="656041"/>
                </a:lnTo>
                <a:lnTo>
                  <a:pt x="3344537" y="663603"/>
                </a:lnTo>
                <a:lnTo>
                  <a:pt x="3330812" y="666376"/>
                </a:lnTo>
                <a:close/>
              </a:path>
              <a:path w="4523740" h="2472690">
                <a:moveTo>
                  <a:pt x="3633529" y="668901"/>
                </a:moveTo>
                <a:lnTo>
                  <a:pt x="3618827" y="665930"/>
                </a:lnTo>
                <a:lnTo>
                  <a:pt x="3606820" y="657828"/>
                </a:lnTo>
                <a:lnTo>
                  <a:pt x="3598725" y="645813"/>
                </a:lnTo>
                <a:lnTo>
                  <a:pt x="3595756" y="631104"/>
                </a:lnTo>
                <a:lnTo>
                  <a:pt x="3598725" y="616396"/>
                </a:lnTo>
                <a:lnTo>
                  <a:pt x="3606820" y="604382"/>
                </a:lnTo>
                <a:lnTo>
                  <a:pt x="3618827" y="596279"/>
                </a:lnTo>
                <a:lnTo>
                  <a:pt x="3633529" y="593307"/>
                </a:lnTo>
                <a:lnTo>
                  <a:pt x="3648232" y="596279"/>
                </a:lnTo>
                <a:lnTo>
                  <a:pt x="3660239" y="604382"/>
                </a:lnTo>
                <a:lnTo>
                  <a:pt x="3668334" y="616396"/>
                </a:lnTo>
                <a:lnTo>
                  <a:pt x="3671302" y="631104"/>
                </a:lnTo>
                <a:lnTo>
                  <a:pt x="3668334" y="645813"/>
                </a:lnTo>
                <a:lnTo>
                  <a:pt x="3660239" y="657828"/>
                </a:lnTo>
                <a:lnTo>
                  <a:pt x="3648232" y="665930"/>
                </a:lnTo>
                <a:lnTo>
                  <a:pt x="3633529" y="668901"/>
                </a:lnTo>
                <a:close/>
              </a:path>
              <a:path w="4523740" h="2472690">
                <a:moveTo>
                  <a:pt x="3936253" y="672266"/>
                </a:moveTo>
                <a:lnTo>
                  <a:pt x="3920245" y="669032"/>
                </a:lnTo>
                <a:lnTo>
                  <a:pt x="3907177" y="660211"/>
                </a:lnTo>
                <a:lnTo>
                  <a:pt x="3898368" y="647127"/>
                </a:lnTo>
                <a:lnTo>
                  <a:pt x="3895138" y="631104"/>
                </a:lnTo>
                <a:lnTo>
                  <a:pt x="3898368" y="615081"/>
                </a:lnTo>
                <a:lnTo>
                  <a:pt x="3907177" y="601998"/>
                </a:lnTo>
                <a:lnTo>
                  <a:pt x="3920245" y="593176"/>
                </a:lnTo>
                <a:lnTo>
                  <a:pt x="3936253" y="589942"/>
                </a:lnTo>
                <a:lnTo>
                  <a:pt x="3952267" y="593176"/>
                </a:lnTo>
                <a:lnTo>
                  <a:pt x="3965347" y="601998"/>
                </a:lnTo>
                <a:lnTo>
                  <a:pt x="3974167" y="615081"/>
                </a:lnTo>
                <a:lnTo>
                  <a:pt x="3977402" y="631104"/>
                </a:lnTo>
                <a:lnTo>
                  <a:pt x="3974167" y="647127"/>
                </a:lnTo>
                <a:lnTo>
                  <a:pt x="3965347" y="660211"/>
                </a:lnTo>
                <a:lnTo>
                  <a:pt x="3952267" y="669032"/>
                </a:lnTo>
                <a:lnTo>
                  <a:pt x="3936253" y="672266"/>
                </a:lnTo>
                <a:close/>
              </a:path>
              <a:path w="4523740" h="2472690">
                <a:moveTo>
                  <a:pt x="4238977" y="674791"/>
                </a:moveTo>
                <a:lnTo>
                  <a:pt x="4221989" y="671359"/>
                </a:lnTo>
                <a:lnTo>
                  <a:pt x="4208116" y="661999"/>
                </a:lnTo>
                <a:lnTo>
                  <a:pt x="4198761" y="648118"/>
                </a:lnTo>
                <a:lnTo>
                  <a:pt x="4195330" y="631121"/>
                </a:lnTo>
                <a:lnTo>
                  <a:pt x="4198761" y="614124"/>
                </a:lnTo>
                <a:lnTo>
                  <a:pt x="4208116" y="600244"/>
                </a:lnTo>
                <a:lnTo>
                  <a:pt x="4221989" y="590886"/>
                </a:lnTo>
                <a:lnTo>
                  <a:pt x="4238977" y="587454"/>
                </a:lnTo>
                <a:lnTo>
                  <a:pt x="4255965" y="590886"/>
                </a:lnTo>
                <a:lnTo>
                  <a:pt x="4269838" y="600244"/>
                </a:lnTo>
                <a:lnTo>
                  <a:pt x="4279193" y="614124"/>
                </a:lnTo>
                <a:lnTo>
                  <a:pt x="4282623" y="631121"/>
                </a:lnTo>
                <a:lnTo>
                  <a:pt x="4279193" y="648118"/>
                </a:lnTo>
                <a:lnTo>
                  <a:pt x="4269838" y="661999"/>
                </a:lnTo>
                <a:lnTo>
                  <a:pt x="4255965" y="671359"/>
                </a:lnTo>
                <a:lnTo>
                  <a:pt x="4238977" y="674791"/>
                </a:lnTo>
                <a:close/>
              </a:path>
              <a:path w="4523740" h="2472690">
                <a:moveTo>
                  <a:pt x="4523696" y="673686"/>
                </a:moveTo>
                <a:lnTo>
                  <a:pt x="4509072" y="663786"/>
                </a:lnTo>
                <a:lnTo>
                  <a:pt x="4499183" y="649102"/>
                </a:lnTo>
                <a:lnTo>
                  <a:pt x="4495557" y="631121"/>
                </a:lnTo>
                <a:lnTo>
                  <a:pt x="4499183" y="613142"/>
                </a:lnTo>
                <a:lnTo>
                  <a:pt x="4509072" y="598459"/>
                </a:lnTo>
                <a:lnTo>
                  <a:pt x="4523696" y="588559"/>
                </a:lnTo>
                <a:lnTo>
                  <a:pt x="4523696" y="673686"/>
                </a:lnTo>
                <a:close/>
              </a:path>
              <a:path w="4523740" h="2472690">
                <a:moveTo>
                  <a:pt x="1681" y="934533"/>
                </a:moveTo>
                <a:lnTo>
                  <a:pt x="0" y="934533"/>
                </a:lnTo>
                <a:lnTo>
                  <a:pt x="0" y="933592"/>
                </a:lnTo>
                <a:lnTo>
                  <a:pt x="1681" y="933592"/>
                </a:lnTo>
                <a:lnTo>
                  <a:pt x="1681" y="934533"/>
                </a:lnTo>
                <a:close/>
              </a:path>
              <a:path w="4523740" h="2472690">
                <a:moveTo>
                  <a:pt x="305415" y="937426"/>
                </a:moveTo>
                <a:lnTo>
                  <a:pt x="301699" y="937426"/>
                </a:lnTo>
                <a:lnTo>
                  <a:pt x="300201" y="935931"/>
                </a:lnTo>
                <a:lnTo>
                  <a:pt x="300201" y="932194"/>
                </a:lnTo>
                <a:lnTo>
                  <a:pt x="301699" y="930695"/>
                </a:lnTo>
                <a:lnTo>
                  <a:pt x="305432" y="930695"/>
                </a:lnTo>
                <a:lnTo>
                  <a:pt x="306929" y="932194"/>
                </a:lnTo>
                <a:lnTo>
                  <a:pt x="306929" y="935931"/>
                </a:lnTo>
                <a:lnTo>
                  <a:pt x="305415" y="937426"/>
                </a:lnTo>
                <a:close/>
              </a:path>
              <a:path w="4523740" h="2472690">
                <a:moveTo>
                  <a:pt x="610008" y="940792"/>
                </a:moveTo>
                <a:lnTo>
                  <a:pt x="602591" y="940792"/>
                </a:lnTo>
                <a:lnTo>
                  <a:pt x="599580" y="937781"/>
                </a:lnTo>
                <a:lnTo>
                  <a:pt x="599580" y="930378"/>
                </a:lnTo>
                <a:lnTo>
                  <a:pt x="602591" y="927364"/>
                </a:lnTo>
                <a:lnTo>
                  <a:pt x="609991" y="927364"/>
                </a:lnTo>
                <a:lnTo>
                  <a:pt x="613002" y="930378"/>
                </a:lnTo>
                <a:lnTo>
                  <a:pt x="613002" y="937781"/>
                </a:lnTo>
                <a:lnTo>
                  <a:pt x="610008" y="940792"/>
                </a:lnTo>
                <a:close/>
              </a:path>
              <a:path w="4523740" h="2472690">
                <a:moveTo>
                  <a:pt x="914581" y="944157"/>
                </a:moveTo>
                <a:lnTo>
                  <a:pt x="903448" y="944157"/>
                </a:lnTo>
                <a:lnTo>
                  <a:pt x="898942" y="939647"/>
                </a:lnTo>
                <a:lnTo>
                  <a:pt x="898942" y="928508"/>
                </a:lnTo>
                <a:lnTo>
                  <a:pt x="903448" y="923998"/>
                </a:lnTo>
                <a:lnTo>
                  <a:pt x="914581" y="923998"/>
                </a:lnTo>
                <a:lnTo>
                  <a:pt x="919088" y="928508"/>
                </a:lnTo>
                <a:lnTo>
                  <a:pt x="919088" y="939647"/>
                </a:lnTo>
                <a:lnTo>
                  <a:pt x="914581" y="944157"/>
                </a:lnTo>
                <a:close/>
              </a:path>
              <a:path w="4523740" h="2472690">
                <a:moveTo>
                  <a:pt x="1219155" y="947526"/>
                </a:moveTo>
                <a:lnTo>
                  <a:pt x="1204323" y="947526"/>
                </a:lnTo>
                <a:lnTo>
                  <a:pt x="1198304" y="941501"/>
                </a:lnTo>
                <a:lnTo>
                  <a:pt x="1198304" y="926658"/>
                </a:lnTo>
                <a:lnTo>
                  <a:pt x="1204323" y="920633"/>
                </a:lnTo>
                <a:lnTo>
                  <a:pt x="1219155" y="920633"/>
                </a:lnTo>
                <a:lnTo>
                  <a:pt x="1225177" y="926658"/>
                </a:lnTo>
                <a:lnTo>
                  <a:pt x="1225177" y="941501"/>
                </a:lnTo>
                <a:lnTo>
                  <a:pt x="1219155" y="947526"/>
                </a:lnTo>
                <a:close/>
              </a:path>
              <a:path w="4523740" h="2472690">
                <a:moveTo>
                  <a:pt x="1523732" y="950888"/>
                </a:moveTo>
                <a:lnTo>
                  <a:pt x="1505197" y="950888"/>
                </a:lnTo>
                <a:lnTo>
                  <a:pt x="1497679" y="943367"/>
                </a:lnTo>
                <a:lnTo>
                  <a:pt x="1497679" y="924822"/>
                </a:lnTo>
                <a:lnTo>
                  <a:pt x="1505197" y="917301"/>
                </a:lnTo>
                <a:lnTo>
                  <a:pt x="1523732" y="917301"/>
                </a:lnTo>
                <a:lnTo>
                  <a:pt x="1531249" y="924822"/>
                </a:lnTo>
                <a:lnTo>
                  <a:pt x="1531249" y="943367"/>
                </a:lnTo>
                <a:lnTo>
                  <a:pt x="1523732" y="950888"/>
                </a:lnTo>
                <a:close/>
              </a:path>
              <a:path w="4523740" h="2472690">
                <a:moveTo>
                  <a:pt x="1817190" y="954257"/>
                </a:moveTo>
                <a:lnTo>
                  <a:pt x="1809345" y="952673"/>
                </a:lnTo>
                <a:lnTo>
                  <a:pt x="1802941" y="948353"/>
                </a:lnTo>
                <a:lnTo>
                  <a:pt x="1798624" y="941944"/>
                </a:lnTo>
                <a:lnTo>
                  <a:pt x="1797041" y="934095"/>
                </a:lnTo>
                <a:lnTo>
                  <a:pt x="1798624" y="926245"/>
                </a:lnTo>
                <a:lnTo>
                  <a:pt x="1802941" y="919838"/>
                </a:lnTo>
                <a:lnTo>
                  <a:pt x="1809345" y="915519"/>
                </a:lnTo>
                <a:lnTo>
                  <a:pt x="1817190" y="913935"/>
                </a:lnTo>
                <a:lnTo>
                  <a:pt x="1825035" y="915519"/>
                </a:lnTo>
                <a:lnTo>
                  <a:pt x="1831439" y="919838"/>
                </a:lnTo>
                <a:lnTo>
                  <a:pt x="1835756" y="926245"/>
                </a:lnTo>
                <a:lnTo>
                  <a:pt x="1837339" y="934095"/>
                </a:lnTo>
                <a:lnTo>
                  <a:pt x="1835756" y="941944"/>
                </a:lnTo>
                <a:lnTo>
                  <a:pt x="1831439" y="948353"/>
                </a:lnTo>
                <a:lnTo>
                  <a:pt x="1825035" y="952673"/>
                </a:lnTo>
                <a:lnTo>
                  <a:pt x="1817190" y="954257"/>
                </a:lnTo>
                <a:close/>
              </a:path>
              <a:path w="4523740" h="2472690">
                <a:moveTo>
                  <a:pt x="2119914" y="957622"/>
                </a:moveTo>
                <a:lnTo>
                  <a:pt x="2110763" y="955773"/>
                </a:lnTo>
                <a:lnTo>
                  <a:pt x="2103290" y="950731"/>
                </a:lnTo>
                <a:lnTo>
                  <a:pt x="2098251" y="943252"/>
                </a:lnTo>
                <a:lnTo>
                  <a:pt x="2096403" y="934095"/>
                </a:lnTo>
                <a:lnTo>
                  <a:pt x="2098251" y="924939"/>
                </a:lnTo>
                <a:lnTo>
                  <a:pt x="2103290" y="917461"/>
                </a:lnTo>
                <a:lnTo>
                  <a:pt x="2110763" y="912419"/>
                </a:lnTo>
                <a:lnTo>
                  <a:pt x="2119914" y="910570"/>
                </a:lnTo>
                <a:lnTo>
                  <a:pt x="2129064" y="912419"/>
                </a:lnTo>
                <a:lnTo>
                  <a:pt x="2136538" y="917461"/>
                </a:lnTo>
                <a:lnTo>
                  <a:pt x="2141577" y="924939"/>
                </a:lnTo>
                <a:lnTo>
                  <a:pt x="2143425" y="934095"/>
                </a:lnTo>
                <a:lnTo>
                  <a:pt x="2141577" y="943252"/>
                </a:lnTo>
                <a:lnTo>
                  <a:pt x="2136538" y="950731"/>
                </a:lnTo>
                <a:lnTo>
                  <a:pt x="2129064" y="955773"/>
                </a:lnTo>
                <a:lnTo>
                  <a:pt x="2119914" y="957622"/>
                </a:lnTo>
                <a:close/>
              </a:path>
              <a:path w="4523740" h="2472690">
                <a:moveTo>
                  <a:pt x="2422641" y="960144"/>
                </a:moveTo>
                <a:lnTo>
                  <a:pt x="2412516" y="958098"/>
                </a:lnTo>
                <a:lnTo>
                  <a:pt x="2404245" y="952518"/>
                </a:lnTo>
                <a:lnTo>
                  <a:pt x="2398667" y="944243"/>
                </a:lnTo>
                <a:lnTo>
                  <a:pt x="2396622" y="934111"/>
                </a:lnTo>
                <a:lnTo>
                  <a:pt x="2398667" y="923982"/>
                </a:lnTo>
                <a:lnTo>
                  <a:pt x="2404245" y="915706"/>
                </a:lnTo>
                <a:lnTo>
                  <a:pt x="2412516" y="910126"/>
                </a:lnTo>
                <a:lnTo>
                  <a:pt x="2422641" y="908079"/>
                </a:lnTo>
                <a:lnTo>
                  <a:pt x="2432764" y="910126"/>
                </a:lnTo>
                <a:lnTo>
                  <a:pt x="2441034" y="915706"/>
                </a:lnTo>
                <a:lnTo>
                  <a:pt x="2446611" y="923982"/>
                </a:lnTo>
                <a:lnTo>
                  <a:pt x="2448657" y="934111"/>
                </a:lnTo>
                <a:lnTo>
                  <a:pt x="2446613" y="944243"/>
                </a:lnTo>
                <a:lnTo>
                  <a:pt x="2441040" y="952518"/>
                </a:lnTo>
                <a:lnTo>
                  <a:pt x="2432771" y="958098"/>
                </a:lnTo>
                <a:lnTo>
                  <a:pt x="2422641" y="960144"/>
                </a:lnTo>
                <a:close/>
              </a:path>
              <a:path w="4523740" h="2472690">
                <a:moveTo>
                  <a:pt x="2725365" y="963510"/>
                </a:moveTo>
                <a:lnTo>
                  <a:pt x="2713927" y="961200"/>
                </a:lnTo>
                <a:lnTo>
                  <a:pt x="2704588" y="954900"/>
                </a:lnTo>
                <a:lnTo>
                  <a:pt x="2698292" y="945556"/>
                </a:lnTo>
                <a:lnTo>
                  <a:pt x="2695984" y="934111"/>
                </a:lnTo>
                <a:lnTo>
                  <a:pt x="2698292" y="922667"/>
                </a:lnTo>
                <a:lnTo>
                  <a:pt x="2704588" y="913322"/>
                </a:lnTo>
                <a:lnTo>
                  <a:pt x="2713927" y="907023"/>
                </a:lnTo>
                <a:lnTo>
                  <a:pt x="2725365" y="904713"/>
                </a:lnTo>
                <a:lnTo>
                  <a:pt x="2736802" y="907023"/>
                </a:lnTo>
                <a:lnTo>
                  <a:pt x="2746141" y="913322"/>
                </a:lnTo>
                <a:lnTo>
                  <a:pt x="2752437" y="922667"/>
                </a:lnTo>
                <a:lnTo>
                  <a:pt x="2754746" y="934111"/>
                </a:lnTo>
                <a:lnTo>
                  <a:pt x="2752437" y="945556"/>
                </a:lnTo>
                <a:lnTo>
                  <a:pt x="2746141" y="954900"/>
                </a:lnTo>
                <a:lnTo>
                  <a:pt x="2736802" y="961200"/>
                </a:lnTo>
                <a:lnTo>
                  <a:pt x="2725365" y="963510"/>
                </a:lnTo>
                <a:close/>
              </a:path>
              <a:path w="4523740" h="2472690">
                <a:moveTo>
                  <a:pt x="3028088" y="966875"/>
                </a:moveTo>
                <a:lnTo>
                  <a:pt x="3015345" y="964300"/>
                </a:lnTo>
                <a:lnTo>
                  <a:pt x="3004937" y="957277"/>
                </a:lnTo>
                <a:lnTo>
                  <a:pt x="2997919" y="946862"/>
                </a:lnTo>
                <a:lnTo>
                  <a:pt x="2995345" y="934111"/>
                </a:lnTo>
                <a:lnTo>
                  <a:pt x="2997919" y="921360"/>
                </a:lnTo>
                <a:lnTo>
                  <a:pt x="3004937" y="910946"/>
                </a:lnTo>
                <a:lnTo>
                  <a:pt x="3015345" y="903923"/>
                </a:lnTo>
                <a:lnTo>
                  <a:pt x="3028088" y="901348"/>
                </a:lnTo>
                <a:lnTo>
                  <a:pt x="3040833" y="903923"/>
                </a:lnTo>
                <a:lnTo>
                  <a:pt x="3051242" y="910946"/>
                </a:lnTo>
                <a:lnTo>
                  <a:pt x="3058261" y="921360"/>
                </a:lnTo>
                <a:lnTo>
                  <a:pt x="3060835" y="934111"/>
                </a:lnTo>
                <a:lnTo>
                  <a:pt x="3058261" y="946862"/>
                </a:lnTo>
                <a:lnTo>
                  <a:pt x="3051242" y="957277"/>
                </a:lnTo>
                <a:lnTo>
                  <a:pt x="3040833" y="964300"/>
                </a:lnTo>
                <a:lnTo>
                  <a:pt x="3028088" y="966875"/>
                </a:lnTo>
                <a:close/>
              </a:path>
              <a:path w="4523740" h="2472690">
                <a:moveTo>
                  <a:pt x="3330812" y="969400"/>
                </a:moveTo>
                <a:lnTo>
                  <a:pt x="3317096" y="966627"/>
                </a:lnTo>
                <a:lnTo>
                  <a:pt x="3305892" y="959066"/>
                </a:lnTo>
                <a:lnTo>
                  <a:pt x="3298336" y="947854"/>
                </a:lnTo>
                <a:lnTo>
                  <a:pt x="3295564" y="934128"/>
                </a:lnTo>
                <a:lnTo>
                  <a:pt x="3298336" y="920403"/>
                </a:lnTo>
                <a:lnTo>
                  <a:pt x="3305892" y="909191"/>
                </a:lnTo>
                <a:lnTo>
                  <a:pt x="3317096" y="901630"/>
                </a:lnTo>
                <a:lnTo>
                  <a:pt x="3330812" y="898857"/>
                </a:lnTo>
                <a:lnTo>
                  <a:pt x="3344530" y="901630"/>
                </a:lnTo>
                <a:lnTo>
                  <a:pt x="3355736" y="909191"/>
                </a:lnTo>
                <a:lnTo>
                  <a:pt x="3363292" y="920403"/>
                </a:lnTo>
                <a:lnTo>
                  <a:pt x="3366064" y="934128"/>
                </a:lnTo>
                <a:lnTo>
                  <a:pt x="3363295" y="947854"/>
                </a:lnTo>
                <a:lnTo>
                  <a:pt x="3355742" y="959066"/>
                </a:lnTo>
                <a:lnTo>
                  <a:pt x="3344537" y="966627"/>
                </a:lnTo>
                <a:lnTo>
                  <a:pt x="3330812" y="969400"/>
                </a:lnTo>
                <a:close/>
              </a:path>
              <a:path w="4523740" h="2472690">
                <a:moveTo>
                  <a:pt x="3633529" y="971925"/>
                </a:moveTo>
                <a:lnTo>
                  <a:pt x="3618827" y="968954"/>
                </a:lnTo>
                <a:lnTo>
                  <a:pt x="3606820" y="960852"/>
                </a:lnTo>
                <a:lnTo>
                  <a:pt x="3598725" y="948838"/>
                </a:lnTo>
                <a:lnTo>
                  <a:pt x="3595756" y="934128"/>
                </a:lnTo>
                <a:lnTo>
                  <a:pt x="3598725" y="919419"/>
                </a:lnTo>
                <a:lnTo>
                  <a:pt x="3606820" y="907405"/>
                </a:lnTo>
                <a:lnTo>
                  <a:pt x="3618827" y="899303"/>
                </a:lnTo>
                <a:lnTo>
                  <a:pt x="3633529" y="896332"/>
                </a:lnTo>
                <a:lnTo>
                  <a:pt x="3648232" y="899303"/>
                </a:lnTo>
                <a:lnTo>
                  <a:pt x="3660239" y="907405"/>
                </a:lnTo>
                <a:lnTo>
                  <a:pt x="3668334" y="919419"/>
                </a:lnTo>
                <a:lnTo>
                  <a:pt x="3671302" y="934128"/>
                </a:lnTo>
                <a:lnTo>
                  <a:pt x="3668334" y="948838"/>
                </a:lnTo>
                <a:lnTo>
                  <a:pt x="3660239" y="960852"/>
                </a:lnTo>
                <a:lnTo>
                  <a:pt x="3648232" y="968954"/>
                </a:lnTo>
                <a:lnTo>
                  <a:pt x="3633529" y="971925"/>
                </a:lnTo>
                <a:close/>
              </a:path>
              <a:path w="4523740" h="2472690">
                <a:moveTo>
                  <a:pt x="3936253" y="975290"/>
                </a:moveTo>
                <a:lnTo>
                  <a:pt x="3920245" y="972056"/>
                </a:lnTo>
                <a:lnTo>
                  <a:pt x="3907177" y="963235"/>
                </a:lnTo>
                <a:lnTo>
                  <a:pt x="3898368" y="950151"/>
                </a:lnTo>
                <a:lnTo>
                  <a:pt x="3895138" y="934128"/>
                </a:lnTo>
                <a:lnTo>
                  <a:pt x="3898368" y="918106"/>
                </a:lnTo>
                <a:lnTo>
                  <a:pt x="3907177" y="905022"/>
                </a:lnTo>
                <a:lnTo>
                  <a:pt x="3920245" y="896201"/>
                </a:lnTo>
                <a:lnTo>
                  <a:pt x="3936253" y="892966"/>
                </a:lnTo>
                <a:lnTo>
                  <a:pt x="3952267" y="896201"/>
                </a:lnTo>
                <a:lnTo>
                  <a:pt x="3965347" y="905022"/>
                </a:lnTo>
                <a:lnTo>
                  <a:pt x="3974167" y="918106"/>
                </a:lnTo>
                <a:lnTo>
                  <a:pt x="3977402" y="934128"/>
                </a:lnTo>
                <a:lnTo>
                  <a:pt x="3974167" y="950151"/>
                </a:lnTo>
                <a:lnTo>
                  <a:pt x="3965347" y="963235"/>
                </a:lnTo>
                <a:lnTo>
                  <a:pt x="3952267" y="972056"/>
                </a:lnTo>
                <a:lnTo>
                  <a:pt x="3936253" y="975290"/>
                </a:lnTo>
                <a:close/>
              </a:path>
              <a:path w="4523740" h="2472690">
                <a:moveTo>
                  <a:pt x="4238977" y="977815"/>
                </a:moveTo>
                <a:lnTo>
                  <a:pt x="4221989" y="974383"/>
                </a:lnTo>
                <a:lnTo>
                  <a:pt x="4208116" y="965023"/>
                </a:lnTo>
                <a:lnTo>
                  <a:pt x="4198761" y="951142"/>
                </a:lnTo>
                <a:lnTo>
                  <a:pt x="4195330" y="934145"/>
                </a:lnTo>
                <a:lnTo>
                  <a:pt x="4198761" y="917149"/>
                </a:lnTo>
                <a:lnTo>
                  <a:pt x="4208116" y="903269"/>
                </a:lnTo>
                <a:lnTo>
                  <a:pt x="4221989" y="893910"/>
                </a:lnTo>
                <a:lnTo>
                  <a:pt x="4238977" y="890478"/>
                </a:lnTo>
                <a:lnTo>
                  <a:pt x="4255965" y="893910"/>
                </a:lnTo>
                <a:lnTo>
                  <a:pt x="4269838" y="903269"/>
                </a:lnTo>
                <a:lnTo>
                  <a:pt x="4279193" y="917149"/>
                </a:lnTo>
                <a:lnTo>
                  <a:pt x="4282623" y="934145"/>
                </a:lnTo>
                <a:lnTo>
                  <a:pt x="4279193" y="951142"/>
                </a:lnTo>
                <a:lnTo>
                  <a:pt x="4269838" y="965023"/>
                </a:lnTo>
                <a:lnTo>
                  <a:pt x="4255965" y="974383"/>
                </a:lnTo>
                <a:lnTo>
                  <a:pt x="4238977" y="977815"/>
                </a:lnTo>
                <a:close/>
              </a:path>
              <a:path w="4523740" h="2472690">
                <a:moveTo>
                  <a:pt x="4523696" y="976710"/>
                </a:moveTo>
                <a:lnTo>
                  <a:pt x="4509072" y="966810"/>
                </a:lnTo>
                <a:lnTo>
                  <a:pt x="4499183" y="952126"/>
                </a:lnTo>
                <a:lnTo>
                  <a:pt x="4495557" y="934145"/>
                </a:lnTo>
                <a:lnTo>
                  <a:pt x="4499183" y="916166"/>
                </a:lnTo>
                <a:lnTo>
                  <a:pt x="4509072" y="901483"/>
                </a:lnTo>
                <a:lnTo>
                  <a:pt x="4523696" y="891584"/>
                </a:lnTo>
                <a:lnTo>
                  <a:pt x="4523696" y="976710"/>
                </a:lnTo>
                <a:close/>
              </a:path>
              <a:path w="4523740" h="2472690">
                <a:moveTo>
                  <a:pt x="1681" y="1237558"/>
                </a:moveTo>
                <a:lnTo>
                  <a:pt x="0" y="1237558"/>
                </a:lnTo>
                <a:lnTo>
                  <a:pt x="0" y="1236616"/>
                </a:lnTo>
                <a:lnTo>
                  <a:pt x="1681" y="1236616"/>
                </a:lnTo>
                <a:lnTo>
                  <a:pt x="1681" y="1237558"/>
                </a:lnTo>
                <a:close/>
              </a:path>
              <a:path w="4523740" h="2472690">
                <a:moveTo>
                  <a:pt x="305415" y="1240450"/>
                </a:moveTo>
                <a:lnTo>
                  <a:pt x="301699" y="1240450"/>
                </a:lnTo>
                <a:lnTo>
                  <a:pt x="300201" y="1238955"/>
                </a:lnTo>
                <a:lnTo>
                  <a:pt x="300201" y="1235218"/>
                </a:lnTo>
                <a:lnTo>
                  <a:pt x="301699" y="1233720"/>
                </a:lnTo>
                <a:lnTo>
                  <a:pt x="305432" y="1233720"/>
                </a:lnTo>
                <a:lnTo>
                  <a:pt x="306929" y="1235218"/>
                </a:lnTo>
                <a:lnTo>
                  <a:pt x="306929" y="1238955"/>
                </a:lnTo>
                <a:lnTo>
                  <a:pt x="305415" y="1240450"/>
                </a:lnTo>
                <a:close/>
              </a:path>
              <a:path w="4523740" h="2472690">
                <a:moveTo>
                  <a:pt x="610008" y="1243816"/>
                </a:moveTo>
                <a:lnTo>
                  <a:pt x="602591" y="1243816"/>
                </a:lnTo>
                <a:lnTo>
                  <a:pt x="599580" y="1240805"/>
                </a:lnTo>
                <a:lnTo>
                  <a:pt x="599580" y="1233399"/>
                </a:lnTo>
                <a:lnTo>
                  <a:pt x="602591" y="1230388"/>
                </a:lnTo>
                <a:lnTo>
                  <a:pt x="609991" y="1230388"/>
                </a:lnTo>
                <a:lnTo>
                  <a:pt x="613002" y="1233399"/>
                </a:lnTo>
                <a:lnTo>
                  <a:pt x="613002" y="1240805"/>
                </a:lnTo>
                <a:lnTo>
                  <a:pt x="610008" y="1243816"/>
                </a:lnTo>
                <a:close/>
              </a:path>
              <a:path w="4523740" h="2472690">
                <a:moveTo>
                  <a:pt x="914581" y="1247181"/>
                </a:moveTo>
                <a:lnTo>
                  <a:pt x="903448" y="1247181"/>
                </a:lnTo>
                <a:lnTo>
                  <a:pt x="898942" y="1242672"/>
                </a:lnTo>
                <a:lnTo>
                  <a:pt x="898942" y="1231532"/>
                </a:lnTo>
                <a:lnTo>
                  <a:pt x="903448" y="1227022"/>
                </a:lnTo>
                <a:lnTo>
                  <a:pt x="914581" y="1227022"/>
                </a:lnTo>
                <a:lnTo>
                  <a:pt x="919088" y="1231532"/>
                </a:lnTo>
                <a:lnTo>
                  <a:pt x="919088" y="1242672"/>
                </a:lnTo>
                <a:lnTo>
                  <a:pt x="914581" y="1247181"/>
                </a:lnTo>
                <a:close/>
              </a:path>
              <a:path w="4523740" h="2472690">
                <a:moveTo>
                  <a:pt x="1219155" y="1250547"/>
                </a:moveTo>
                <a:lnTo>
                  <a:pt x="1204323" y="1250547"/>
                </a:lnTo>
                <a:lnTo>
                  <a:pt x="1198304" y="1244525"/>
                </a:lnTo>
                <a:lnTo>
                  <a:pt x="1198304" y="1229682"/>
                </a:lnTo>
                <a:lnTo>
                  <a:pt x="1204323" y="1223657"/>
                </a:lnTo>
                <a:lnTo>
                  <a:pt x="1219155" y="1223657"/>
                </a:lnTo>
                <a:lnTo>
                  <a:pt x="1225177" y="1229682"/>
                </a:lnTo>
                <a:lnTo>
                  <a:pt x="1225177" y="1244525"/>
                </a:lnTo>
                <a:lnTo>
                  <a:pt x="1219155" y="1250547"/>
                </a:lnTo>
                <a:close/>
              </a:path>
              <a:path w="4523740" h="2472690">
                <a:moveTo>
                  <a:pt x="1523732" y="1253916"/>
                </a:moveTo>
                <a:lnTo>
                  <a:pt x="1505197" y="1253916"/>
                </a:lnTo>
                <a:lnTo>
                  <a:pt x="1497679" y="1246392"/>
                </a:lnTo>
                <a:lnTo>
                  <a:pt x="1497679" y="1227846"/>
                </a:lnTo>
                <a:lnTo>
                  <a:pt x="1505197" y="1220325"/>
                </a:lnTo>
                <a:lnTo>
                  <a:pt x="1523732" y="1220325"/>
                </a:lnTo>
                <a:lnTo>
                  <a:pt x="1531249" y="1227846"/>
                </a:lnTo>
                <a:lnTo>
                  <a:pt x="1531249" y="1246392"/>
                </a:lnTo>
                <a:lnTo>
                  <a:pt x="1523732" y="1253916"/>
                </a:lnTo>
                <a:close/>
              </a:path>
              <a:path w="4523740" h="2472690">
                <a:moveTo>
                  <a:pt x="1817190" y="1257278"/>
                </a:moveTo>
                <a:lnTo>
                  <a:pt x="1809345" y="1255695"/>
                </a:lnTo>
                <a:lnTo>
                  <a:pt x="1802941" y="1251376"/>
                </a:lnTo>
                <a:lnTo>
                  <a:pt x="1798624" y="1244968"/>
                </a:lnTo>
                <a:lnTo>
                  <a:pt x="1797041" y="1237119"/>
                </a:lnTo>
                <a:lnTo>
                  <a:pt x="1798624" y="1229269"/>
                </a:lnTo>
                <a:lnTo>
                  <a:pt x="1802941" y="1222862"/>
                </a:lnTo>
                <a:lnTo>
                  <a:pt x="1809345" y="1218543"/>
                </a:lnTo>
                <a:lnTo>
                  <a:pt x="1817190" y="1216960"/>
                </a:lnTo>
                <a:lnTo>
                  <a:pt x="1825035" y="1218543"/>
                </a:lnTo>
                <a:lnTo>
                  <a:pt x="1831439" y="1222862"/>
                </a:lnTo>
                <a:lnTo>
                  <a:pt x="1835756" y="1229269"/>
                </a:lnTo>
                <a:lnTo>
                  <a:pt x="1837339" y="1237119"/>
                </a:lnTo>
                <a:lnTo>
                  <a:pt x="1835756" y="1244968"/>
                </a:lnTo>
                <a:lnTo>
                  <a:pt x="1831439" y="1251376"/>
                </a:lnTo>
                <a:lnTo>
                  <a:pt x="1825035" y="1255695"/>
                </a:lnTo>
                <a:lnTo>
                  <a:pt x="1817190" y="1257278"/>
                </a:lnTo>
                <a:close/>
              </a:path>
              <a:path w="4523740" h="2472690">
                <a:moveTo>
                  <a:pt x="2119914" y="1260647"/>
                </a:moveTo>
                <a:lnTo>
                  <a:pt x="2110763" y="1258798"/>
                </a:lnTo>
                <a:lnTo>
                  <a:pt x="2103290" y="1253755"/>
                </a:lnTo>
                <a:lnTo>
                  <a:pt x="2098251" y="1246276"/>
                </a:lnTo>
                <a:lnTo>
                  <a:pt x="2096403" y="1237119"/>
                </a:lnTo>
                <a:lnTo>
                  <a:pt x="2098251" y="1227963"/>
                </a:lnTo>
                <a:lnTo>
                  <a:pt x="2103290" y="1220486"/>
                </a:lnTo>
                <a:lnTo>
                  <a:pt x="2110763" y="1215443"/>
                </a:lnTo>
                <a:lnTo>
                  <a:pt x="2119914" y="1213594"/>
                </a:lnTo>
                <a:lnTo>
                  <a:pt x="2129064" y="1215443"/>
                </a:lnTo>
                <a:lnTo>
                  <a:pt x="2136538" y="1220486"/>
                </a:lnTo>
                <a:lnTo>
                  <a:pt x="2141577" y="1227963"/>
                </a:lnTo>
                <a:lnTo>
                  <a:pt x="2143425" y="1237119"/>
                </a:lnTo>
                <a:lnTo>
                  <a:pt x="2141577" y="1246276"/>
                </a:lnTo>
                <a:lnTo>
                  <a:pt x="2136538" y="1253755"/>
                </a:lnTo>
                <a:lnTo>
                  <a:pt x="2129064" y="1258798"/>
                </a:lnTo>
                <a:lnTo>
                  <a:pt x="2119914" y="1260647"/>
                </a:lnTo>
                <a:close/>
              </a:path>
              <a:path w="4523740" h="2472690">
                <a:moveTo>
                  <a:pt x="2422641" y="1263168"/>
                </a:moveTo>
                <a:lnTo>
                  <a:pt x="2412516" y="1261122"/>
                </a:lnTo>
                <a:lnTo>
                  <a:pt x="2404245" y="1255542"/>
                </a:lnTo>
                <a:lnTo>
                  <a:pt x="2398667" y="1247267"/>
                </a:lnTo>
                <a:lnTo>
                  <a:pt x="2396622" y="1237136"/>
                </a:lnTo>
                <a:lnTo>
                  <a:pt x="2398667" y="1227006"/>
                </a:lnTo>
                <a:lnTo>
                  <a:pt x="2404245" y="1218731"/>
                </a:lnTo>
                <a:lnTo>
                  <a:pt x="2412516" y="1213150"/>
                </a:lnTo>
                <a:lnTo>
                  <a:pt x="2422641" y="1211103"/>
                </a:lnTo>
                <a:lnTo>
                  <a:pt x="2432764" y="1213150"/>
                </a:lnTo>
                <a:lnTo>
                  <a:pt x="2441034" y="1218731"/>
                </a:lnTo>
                <a:lnTo>
                  <a:pt x="2446611" y="1227006"/>
                </a:lnTo>
                <a:lnTo>
                  <a:pt x="2448657" y="1237136"/>
                </a:lnTo>
                <a:lnTo>
                  <a:pt x="2446613" y="1247267"/>
                </a:lnTo>
                <a:lnTo>
                  <a:pt x="2441040" y="1255542"/>
                </a:lnTo>
                <a:lnTo>
                  <a:pt x="2432771" y="1261122"/>
                </a:lnTo>
                <a:lnTo>
                  <a:pt x="2422641" y="1263168"/>
                </a:lnTo>
                <a:close/>
              </a:path>
              <a:path w="4523740" h="2472690">
                <a:moveTo>
                  <a:pt x="2725365" y="1266534"/>
                </a:moveTo>
                <a:lnTo>
                  <a:pt x="2713927" y="1264224"/>
                </a:lnTo>
                <a:lnTo>
                  <a:pt x="2704588" y="1257925"/>
                </a:lnTo>
                <a:lnTo>
                  <a:pt x="2698292" y="1248580"/>
                </a:lnTo>
                <a:lnTo>
                  <a:pt x="2695984" y="1237136"/>
                </a:lnTo>
                <a:lnTo>
                  <a:pt x="2698292" y="1225691"/>
                </a:lnTo>
                <a:lnTo>
                  <a:pt x="2704588" y="1216347"/>
                </a:lnTo>
                <a:lnTo>
                  <a:pt x="2713927" y="1210047"/>
                </a:lnTo>
                <a:lnTo>
                  <a:pt x="2725365" y="1207738"/>
                </a:lnTo>
                <a:lnTo>
                  <a:pt x="2736802" y="1210047"/>
                </a:lnTo>
                <a:lnTo>
                  <a:pt x="2746141" y="1216347"/>
                </a:lnTo>
                <a:lnTo>
                  <a:pt x="2752437" y="1225691"/>
                </a:lnTo>
                <a:lnTo>
                  <a:pt x="2754746" y="1237136"/>
                </a:lnTo>
                <a:lnTo>
                  <a:pt x="2752437" y="1248580"/>
                </a:lnTo>
                <a:lnTo>
                  <a:pt x="2746141" y="1257925"/>
                </a:lnTo>
                <a:lnTo>
                  <a:pt x="2736802" y="1264224"/>
                </a:lnTo>
                <a:lnTo>
                  <a:pt x="2725365" y="1266534"/>
                </a:lnTo>
                <a:close/>
              </a:path>
              <a:path w="4523740" h="2472690">
                <a:moveTo>
                  <a:pt x="3028088" y="1269899"/>
                </a:moveTo>
                <a:lnTo>
                  <a:pt x="3015345" y="1267324"/>
                </a:lnTo>
                <a:lnTo>
                  <a:pt x="3004937" y="1260301"/>
                </a:lnTo>
                <a:lnTo>
                  <a:pt x="2997919" y="1249887"/>
                </a:lnTo>
                <a:lnTo>
                  <a:pt x="2995345" y="1237136"/>
                </a:lnTo>
                <a:lnTo>
                  <a:pt x="2997919" y="1224385"/>
                </a:lnTo>
                <a:lnTo>
                  <a:pt x="3004937" y="1213970"/>
                </a:lnTo>
                <a:lnTo>
                  <a:pt x="3015345" y="1206948"/>
                </a:lnTo>
                <a:lnTo>
                  <a:pt x="3028088" y="1204372"/>
                </a:lnTo>
                <a:lnTo>
                  <a:pt x="3040833" y="1206948"/>
                </a:lnTo>
                <a:lnTo>
                  <a:pt x="3051242" y="1213970"/>
                </a:lnTo>
                <a:lnTo>
                  <a:pt x="3058261" y="1224385"/>
                </a:lnTo>
                <a:lnTo>
                  <a:pt x="3060835" y="1237136"/>
                </a:lnTo>
                <a:lnTo>
                  <a:pt x="3058261" y="1249887"/>
                </a:lnTo>
                <a:lnTo>
                  <a:pt x="3051242" y="1260301"/>
                </a:lnTo>
                <a:lnTo>
                  <a:pt x="3040833" y="1267324"/>
                </a:lnTo>
                <a:lnTo>
                  <a:pt x="3028088" y="1269899"/>
                </a:lnTo>
                <a:close/>
              </a:path>
              <a:path w="4523740" h="2472690">
                <a:moveTo>
                  <a:pt x="3330812" y="1272424"/>
                </a:moveTo>
                <a:lnTo>
                  <a:pt x="3317096" y="1269651"/>
                </a:lnTo>
                <a:lnTo>
                  <a:pt x="3305892" y="1262090"/>
                </a:lnTo>
                <a:lnTo>
                  <a:pt x="3298336" y="1250878"/>
                </a:lnTo>
                <a:lnTo>
                  <a:pt x="3295564" y="1237153"/>
                </a:lnTo>
                <a:lnTo>
                  <a:pt x="3298336" y="1223427"/>
                </a:lnTo>
                <a:lnTo>
                  <a:pt x="3305892" y="1212215"/>
                </a:lnTo>
                <a:lnTo>
                  <a:pt x="3317096" y="1204654"/>
                </a:lnTo>
                <a:lnTo>
                  <a:pt x="3330812" y="1201881"/>
                </a:lnTo>
                <a:lnTo>
                  <a:pt x="3344530" y="1204654"/>
                </a:lnTo>
                <a:lnTo>
                  <a:pt x="3355736" y="1212215"/>
                </a:lnTo>
                <a:lnTo>
                  <a:pt x="3363292" y="1223427"/>
                </a:lnTo>
                <a:lnTo>
                  <a:pt x="3366064" y="1237153"/>
                </a:lnTo>
                <a:lnTo>
                  <a:pt x="3363295" y="1250878"/>
                </a:lnTo>
                <a:lnTo>
                  <a:pt x="3355742" y="1262090"/>
                </a:lnTo>
                <a:lnTo>
                  <a:pt x="3344537" y="1269651"/>
                </a:lnTo>
                <a:lnTo>
                  <a:pt x="3330812" y="1272424"/>
                </a:lnTo>
                <a:close/>
              </a:path>
              <a:path w="4523740" h="2472690">
                <a:moveTo>
                  <a:pt x="3633529" y="1274949"/>
                </a:moveTo>
                <a:lnTo>
                  <a:pt x="3618827" y="1271978"/>
                </a:lnTo>
                <a:lnTo>
                  <a:pt x="3606820" y="1263876"/>
                </a:lnTo>
                <a:lnTo>
                  <a:pt x="3598725" y="1251862"/>
                </a:lnTo>
                <a:lnTo>
                  <a:pt x="3595756" y="1237153"/>
                </a:lnTo>
                <a:lnTo>
                  <a:pt x="3598725" y="1222445"/>
                </a:lnTo>
                <a:lnTo>
                  <a:pt x="3606820" y="1210430"/>
                </a:lnTo>
                <a:lnTo>
                  <a:pt x="3618827" y="1202328"/>
                </a:lnTo>
                <a:lnTo>
                  <a:pt x="3633529" y="1199356"/>
                </a:lnTo>
                <a:lnTo>
                  <a:pt x="3648232" y="1202328"/>
                </a:lnTo>
                <a:lnTo>
                  <a:pt x="3660239" y="1210430"/>
                </a:lnTo>
                <a:lnTo>
                  <a:pt x="3668334" y="1222445"/>
                </a:lnTo>
                <a:lnTo>
                  <a:pt x="3671302" y="1237153"/>
                </a:lnTo>
                <a:lnTo>
                  <a:pt x="3668334" y="1251862"/>
                </a:lnTo>
                <a:lnTo>
                  <a:pt x="3660239" y="1263876"/>
                </a:lnTo>
                <a:lnTo>
                  <a:pt x="3648232" y="1271978"/>
                </a:lnTo>
                <a:lnTo>
                  <a:pt x="3633529" y="1274949"/>
                </a:lnTo>
                <a:close/>
              </a:path>
              <a:path w="4523740" h="2472690">
                <a:moveTo>
                  <a:pt x="3936253" y="1278315"/>
                </a:moveTo>
                <a:lnTo>
                  <a:pt x="3920245" y="1275080"/>
                </a:lnTo>
                <a:lnTo>
                  <a:pt x="3907177" y="1266259"/>
                </a:lnTo>
                <a:lnTo>
                  <a:pt x="3898368" y="1253175"/>
                </a:lnTo>
                <a:lnTo>
                  <a:pt x="3895138" y="1237153"/>
                </a:lnTo>
                <a:lnTo>
                  <a:pt x="3898368" y="1221130"/>
                </a:lnTo>
                <a:lnTo>
                  <a:pt x="3907177" y="1208046"/>
                </a:lnTo>
                <a:lnTo>
                  <a:pt x="3920245" y="1199225"/>
                </a:lnTo>
                <a:lnTo>
                  <a:pt x="3936253" y="1195990"/>
                </a:lnTo>
                <a:lnTo>
                  <a:pt x="3952267" y="1199225"/>
                </a:lnTo>
                <a:lnTo>
                  <a:pt x="3965347" y="1208046"/>
                </a:lnTo>
                <a:lnTo>
                  <a:pt x="3974167" y="1221130"/>
                </a:lnTo>
                <a:lnTo>
                  <a:pt x="3977402" y="1237153"/>
                </a:lnTo>
                <a:lnTo>
                  <a:pt x="3974167" y="1253175"/>
                </a:lnTo>
                <a:lnTo>
                  <a:pt x="3965347" y="1266259"/>
                </a:lnTo>
                <a:lnTo>
                  <a:pt x="3952267" y="1275080"/>
                </a:lnTo>
                <a:lnTo>
                  <a:pt x="3936253" y="1278315"/>
                </a:lnTo>
                <a:close/>
              </a:path>
              <a:path w="4523740" h="2472690">
                <a:moveTo>
                  <a:pt x="4238977" y="1280840"/>
                </a:moveTo>
                <a:lnTo>
                  <a:pt x="4221989" y="1277407"/>
                </a:lnTo>
                <a:lnTo>
                  <a:pt x="4208116" y="1268048"/>
                </a:lnTo>
                <a:lnTo>
                  <a:pt x="4198761" y="1254167"/>
                </a:lnTo>
                <a:lnTo>
                  <a:pt x="4195330" y="1237169"/>
                </a:lnTo>
                <a:lnTo>
                  <a:pt x="4198761" y="1220172"/>
                </a:lnTo>
                <a:lnTo>
                  <a:pt x="4208116" y="1206291"/>
                </a:lnTo>
                <a:lnTo>
                  <a:pt x="4221989" y="1196932"/>
                </a:lnTo>
                <a:lnTo>
                  <a:pt x="4238977" y="1193499"/>
                </a:lnTo>
                <a:lnTo>
                  <a:pt x="4255965" y="1196932"/>
                </a:lnTo>
                <a:lnTo>
                  <a:pt x="4269838" y="1206291"/>
                </a:lnTo>
                <a:lnTo>
                  <a:pt x="4279193" y="1220172"/>
                </a:lnTo>
                <a:lnTo>
                  <a:pt x="4282623" y="1237169"/>
                </a:lnTo>
                <a:lnTo>
                  <a:pt x="4279193" y="1254167"/>
                </a:lnTo>
                <a:lnTo>
                  <a:pt x="4269838" y="1268048"/>
                </a:lnTo>
                <a:lnTo>
                  <a:pt x="4255965" y="1277407"/>
                </a:lnTo>
                <a:lnTo>
                  <a:pt x="4238977" y="1280840"/>
                </a:lnTo>
                <a:close/>
              </a:path>
              <a:path w="4523740" h="2472690">
                <a:moveTo>
                  <a:pt x="4523696" y="1279734"/>
                </a:moveTo>
                <a:lnTo>
                  <a:pt x="4509072" y="1269834"/>
                </a:lnTo>
                <a:lnTo>
                  <a:pt x="4499183" y="1255151"/>
                </a:lnTo>
                <a:lnTo>
                  <a:pt x="4495557" y="1237169"/>
                </a:lnTo>
                <a:lnTo>
                  <a:pt x="4499183" y="1219190"/>
                </a:lnTo>
                <a:lnTo>
                  <a:pt x="4509072" y="1204508"/>
                </a:lnTo>
                <a:lnTo>
                  <a:pt x="4523696" y="1194608"/>
                </a:lnTo>
                <a:lnTo>
                  <a:pt x="4523696" y="1279734"/>
                </a:lnTo>
                <a:close/>
              </a:path>
              <a:path w="4523740" h="2472690">
                <a:moveTo>
                  <a:pt x="1681" y="1540582"/>
                </a:moveTo>
                <a:lnTo>
                  <a:pt x="0" y="1540582"/>
                </a:lnTo>
                <a:lnTo>
                  <a:pt x="0" y="1539640"/>
                </a:lnTo>
                <a:lnTo>
                  <a:pt x="1681" y="1539640"/>
                </a:lnTo>
                <a:lnTo>
                  <a:pt x="1681" y="1540582"/>
                </a:lnTo>
                <a:close/>
              </a:path>
              <a:path w="4523740" h="2472690">
                <a:moveTo>
                  <a:pt x="305415" y="1543475"/>
                </a:moveTo>
                <a:lnTo>
                  <a:pt x="301699" y="1543475"/>
                </a:lnTo>
                <a:lnTo>
                  <a:pt x="300201" y="1541979"/>
                </a:lnTo>
                <a:lnTo>
                  <a:pt x="300201" y="1538243"/>
                </a:lnTo>
                <a:lnTo>
                  <a:pt x="301699" y="1536744"/>
                </a:lnTo>
                <a:lnTo>
                  <a:pt x="305432" y="1536744"/>
                </a:lnTo>
                <a:lnTo>
                  <a:pt x="306929" y="1538243"/>
                </a:lnTo>
                <a:lnTo>
                  <a:pt x="306929" y="1541979"/>
                </a:lnTo>
                <a:lnTo>
                  <a:pt x="305415" y="1543475"/>
                </a:lnTo>
                <a:close/>
              </a:path>
              <a:path w="4523740" h="2472690">
                <a:moveTo>
                  <a:pt x="610008" y="1546840"/>
                </a:moveTo>
                <a:lnTo>
                  <a:pt x="602591" y="1546840"/>
                </a:lnTo>
                <a:lnTo>
                  <a:pt x="599580" y="1543829"/>
                </a:lnTo>
                <a:lnTo>
                  <a:pt x="599580" y="1536427"/>
                </a:lnTo>
                <a:lnTo>
                  <a:pt x="602591" y="1533412"/>
                </a:lnTo>
                <a:lnTo>
                  <a:pt x="609991" y="1533412"/>
                </a:lnTo>
                <a:lnTo>
                  <a:pt x="613002" y="1536427"/>
                </a:lnTo>
                <a:lnTo>
                  <a:pt x="613002" y="1543829"/>
                </a:lnTo>
                <a:lnTo>
                  <a:pt x="610008" y="1546840"/>
                </a:lnTo>
                <a:close/>
              </a:path>
              <a:path w="4523740" h="2472690">
                <a:moveTo>
                  <a:pt x="914581" y="1550206"/>
                </a:moveTo>
                <a:lnTo>
                  <a:pt x="903448" y="1550206"/>
                </a:lnTo>
                <a:lnTo>
                  <a:pt x="898942" y="1545696"/>
                </a:lnTo>
                <a:lnTo>
                  <a:pt x="898942" y="1534556"/>
                </a:lnTo>
                <a:lnTo>
                  <a:pt x="903448" y="1530047"/>
                </a:lnTo>
                <a:lnTo>
                  <a:pt x="914581" y="1530047"/>
                </a:lnTo>
                <a:lnTo>
                  <a:pt x="919088" y="1534556"/>
                </a:lnTo>
                <a:lnTo>
                  <a:pt x="919088" y="1545696"/>
                </a:lnTo>
                <a:lnTo>
                  <a:pt x="914581" y="1550206"/>
                </a:lnTo>
                <a:close/>
              </a:path>
              <a:path w="4523740" h="2472690">
                <a:moveTo>
                  <a:pt x="1219155" y="1553571"/>
                </a:moveTo>
                <a:lnTo>
                  <a:pt x="1204323" y="1553571"/>
                </a:lnTo>
                <a:lnTo>
                  <a:pt x="1198304" y="1547549"/>
                </a:lnTo>
                <a:lnTo>
                  <a:pt x="1198304" y="1532707"/>
                </a:lnTo>
                <a:lnTo>
                  <a:pt x="1204323" y="1526681"/>
                </a:lnTo>
                <a:lnTo>
                  <a:pt x="1219155" y="1526681"/>
                </a:lnTo>
                <a:lnTo>
                  <a:pt x="1225177" y="1532707"/>
                </a:lnTo>
                <a:lnTo>
                  <a:pt x="1225177" y="1547549"/>
                </a:lnTo>
                <a:lnTo>
                  <a:pt x="1219155" y="1553571"/>
                </a:lnTo>
                <a:close/>
              </a:path>
              <a:path w="4523740" h="2472690">
                <a:moveTo>
                  <a:pt x="1523732" y="1556937"/>
                </a:moveTo>
                <a:lnTo>
                  <a:pt x="1505197" y="1556937"/>
                </a:lnTo>
                <a:lnTo>
                  <a:pt x="1497679" y="1549416"/>
                </a:lnTo>
                <a:lnTo>
                  <a:pt x="1497679" y="1530870"/>
                </a:lnTo>
                <a:lnTo>
                  <a:pt x="1505197" y="1523349"/>
                </a:lnTo>
                <a:lnTo>
                  <a:pt x="1523732" y="1523349"/>
                </a:lnTo>
                <a:lnTo>
                  <a:pt x="1531249" y="1530870"/>
                </a:lnTo>
                <a:lnTo>
                  <a:pt x="1531249" y="1549416"/>
                </a:lnTo>
                <a:lnTo>
                  <a:pt x="1523732" y="1556937"/>
                </a:lnTo>
                <a:close/>
              </a:path>
              <a:path w="4523740" h="2472690">
                <a:moveTo>
                  <a:pt x="1817190" y="1560305"/>
                </a:moveTo>
                <a:lnTo>
                  <a:pt x="1809345" y="1558722"/>
                </a:lnTo>
                <a:lnTo>
                  <a:pt x="1802941" y="1554402"/>
                </a:lnTo>
                <a:lnTo>
                  <a:pt x="1798624" y="1547993"/>
                </a:lnTo>
                <a:lnTo>
                  <a:pt x="1797041" y="1540143"/>
                </a:lnTo>
                <a:lnTo>
                  <a:pt x="1798624" y="1532294"/>
                </a:lnTo>
                <a:lnTo>
                  <a:pt x="1802941" y="1525886"/>
                </a:lnTo>
                <a:lnTo>
                  <a:pt x="1809345" y="1521567"/>
                </a:lnTo>
                <a:lnTo>
                  <a:pt x="1817190" y="1519984"/>
                </a:lnTo>
                <a:lnTo>
                  <a:pt x="1825035" y="1521567"/>
                </a:lnTo>
                <a:lnTo>
                  <a:pt x="1831439" y="1525886"/>
                </a:lnTo>
                <a:lnTo>
                  <a:pt x="1835756" y="1532294"/>
                </a:lnTo>
                <a:lnTo>
                  <a:pt x="1837339" y="1540143"/>
                </a:lnTo>
                <a:lnTo>
                  <a:pt x="1835756" y="1547993"/>
                </a:lnTo>
                <a:lnTo>
                  <a:pt x="1831439" y="1554402"/>
                </a:lnTo>
                <a:lnTo>
                  <a:pt x="1825035" y="1558722"/>
                </a:lnTo>
                <a:lnTo>
                  <a:pt x="1817190" y="1560305"/>
                </a:lnTo>
                <a:close/>
              </a:path>
              <a:path w="4523740" h="2472690">
                <a:moveTo>
                  <a:pt x="2119914" y="1563671"/>
                </a:moveTo>
                <a:lnTo>
                  <a:pt x="2110763" y="1561822"/>
                </a:lnTo>
                <a:lnTo>
                  <a:pt x="2103290" y="1556779"/>
                </a:lnTo>
                <a:lnTo>
                  <a:pt x="2098251" y="1549301"/>
                </a:lnTo>
                <a:lnTo>
                  <a:pt x="2096403" y="1540143"/>
                </a:lnTo>
                <a:lnTo>
                  <a:pt x="2098251" y="1530988"/>
                </a:lnTo>
                <a:lnTo>
                  <a:pt x="2103290" y="1523510"/>
                </a:lnTo>
                <a:lnTo>
                  <a:pt x="2110763" y="1518468"/>
                </a:lnTo>
                <a:lnTo>
                  <a:pt x="2119914" y="1516619"/>
                </a:lnTo>
                <a:lnTo>
                  <a:pt x="2129064" y="1518468"/>
                </a:lnTo>
                <a:lnTo>
                  <a:pt x="2136538" y="1523510"/>
                </a:lnTo>
                <a:lnTo>
                  <a:pt x="2141577" y="1530988"/>
                </a:lnTo>
                <a:lnTo>
                  <a:pt x="2143425" y="1540143"/>
                </a:lnTo>
                <a:lnTo>
                  <a:pt x="2141577" y="1549301"/>
                </a:lnTo>
                <a:lnTo>
                  <a:pt x="2136538" y="1556779"/>
                </a:lnTo>
                <a:lnTo>
                  <a:pt x="2129064" y="1561822"/>
                </a:lnTo>
                <a:lnTo>
                  <a:pt x="2119914" y="1563671"/>
                </a:lnTo>
                <a:close/>
              </a:path>
              <a:path w="4523740" h="2472690">
                <a:moveTo>
                  <a:pt x="2422641" y="1566193"/>
                </a:moveTo>
                <a:lnTo>
                  <a:pt x="2412516" y="1564146"/>
                </a:lnTo>
                <a:lnTo>
                  <a:pt x="2404245" y="1558566"/>
                </a:lnTo>
                <a:lnTo>
                  <a:pt x="2398667" y="1550291"/>
                </a:lnTo>
                <a:lnTo>
                  <a:pt x="2396622" y="1540160"/>
                </a:lnTo>
                <a:lnTo>
                  <a:pt x="2398667" y="1530030"/>
                </a:lnTo>
                <a:lnTo>
                  <a:pt x="2404245" y="1521755"/>
                </a:lnTo>
                <a:lnTo>
                  <a:pt x="2412516" y="1516174"/>
                </a:lnTo>
                <a:lnTo>
                  <a:pt x="2422641" y="1514127"/>
                </a:lnTo>
                <a:lnTo>
                  <a:pt x="2432764" y="1516174"/>
                </a:lnTo>
                <a:lnTo>
                  <a:pt x="2441034" y="1521755"/>
                </a:lnTo>
                <a:lnTo>
                  <a:pt x="2446611" y="1530030"/>
                </a:lnTo>
                <a:lnTo>
                  <a:pt x="2448657" y="1540160"/>
                </a:lnTo>
                <a:lnTo>
                  <a:pt x="2446613" y="1550291"/>
                </a:lnTo>
                <a:lnTo>
                  <a:pt x="2441040" y="1558566"/>
                </a:lnTo>
                <a:lnTo>
                  <a:pt x="2432771" y="1564146"/>
                </a:lnTo>
                <a:lnTo>
                  <a:pt x="2422641" y="1566193"/>
                </a:lnTo>
                <a:close/>
              </a:path>
              <a:path w="4523740" h="2472690">
                <a:moveTo>
                  <a:pt x="2725365" y="1569558"/>
                </a:moveTo>
                <a:lnTo>
                  <a:pt x="2713927" y="1567248"/>
                </a:lnTo>
                <a:lnTo>
                  <a:pt x="2704588" y="1560949"/>
                </a:lnTo>
                <a:lnTo>
                  <a:pt x="2698292" y="1551605"/>
                </a:lnTo>
                <a:lnTo>
                  <a:pt x="2695984" y="1540160"/>
                </a:lnTo>
                <a:lnTo>
                  <a:pt x="2698292" y="1528715"/>
                </a:lnTo>
                <a:lnTo>
                  <a:pt x="2704588" y="1519371"/>
                </a:lnTo>
                <a:lnTo>
                  <a:pt x="2713927" y="1513072"/>
                </a:lnTo>
                <a:lnTo>
                  <a:pt x="2725365" y="1510762"/>
                </a:lnTo>
                <a:lnTo>
                  <a:pt x="2736802" y="1513072"/>
                </a:lnTo>
                <a:lnTo>
                  <a:pt x="2746141" y="1519371"/>
                </a:lnTo>
                <a:lnTo>
                  <a:pt x="2752437" y="1528715"/>
                </a:lnTo>
                <a:lnTo>
                  <a:pt x="2754746" y="1540160"/>
                </a:lnTo>
                <a:lnTo>
                  <a:pt x="2752437" y="1551605"/>
                </a:lnTo>
                <a:lnTo>
                  <a:pt x="2746141" y="1560949"/>
                </a:lnTo>
                <a:lnTo>
                  <a:pt x="2736802" y="1567248"/>
                </a:lnTo>
                <a:lnTo>
                  <a:pt x="2725365" y="1569558"/>
                </a:lnTo>
                <a:close/>
              </a:path>
              <a:path w="4523740" h="2472690">
                <a:moveTo>
                  <a:pt x="3028088" y="1572924"/>
                </a:moveTo>
                <a:lnTo>
                  <a:pt x="3015345" y="1570348"/>
                </a:lnTo>
                <a:lnTo>
                  <a:pt x="3004937" y="1563325"/>
                </a:lnTo>
                <a:lnTo>
                  <a:pt x="2997919" y="1552911"/>
                </a:lnTo>
                <a:lnTo>
                  <a:pt x="2995345" y="1540160"/>
                </a:lnTo>
                <a:lnTo>
                  <a:pt x="2997919" y="1527409"/>
                </a:lnTo>
                <a:lnTo>
                  <a:pt x="3004937" y="1516994"/>
                </a:lnTo>
                <a:lnTo>
                  <a:pt x="3015345" y="1509972"/>
                </a:lnTo>
                <a:lnTo>
                  <a:pt x="3028088" y="1507396"/>
                </a:lnTo>
                <a:lnTo>
                  <a:pt x="3040833" y="1509972"/>
                </a:lnTo>
                <a:lnTo>
                  <a:pt x="3051242" y="1516994"/>
                </a:lnTo>
                <a:lnTo>
                  <a:pt x="3058261" y="1527409"/>
                </a:lnTo>
                <a:lnTo>
                  <a:pt x="3060835" y="1540160"/>
                </a:lnTo>
                <a:lnTo>
                  <a:pt x="3058261" y="1552911"/>
                </a:lnTo>
                <a:lnTo>
                  <a:pt x="3051242" y="1563325"/>
                </a:lnTo>
                <a:lnTo>
                  <a:pt x="3040833" y="1570348"/>
                </a:lnTo>
                <a:lnTo>
                  <a:pt x="3028088" y="1572924"/>
                </a:lnTo>
                <a:close/>
              </a:path>
              <a:path w="4523740" h="2472690">
                <a:moveTo>
                  <a:pt x="3330812" y="1575449"/>
                </a:moveTo>
                <a:lnTo>
                  <a:pt x="3317096" y="1572675"/>
                </a:lnTo>
                <a:lnTo>
                  <a:pt x="3305892" y="1565114"/>
                </a:lnTo>
                <a:lnTo>
                  <a:pt x="3298336" y="1553902"/>
                </a:lnTo>
                <a:lnTo>
                  <a:pt x="3295564" y="1540177"/>
                </a:lnTo>
                <a:lnTo>
                  <a:pt x="3298336" y="1526452"/>
                </a:lnTo>
                <a:lnTo>
                  <a:pt x="3305892" y="1515240"/>
                </a:lnTo>
                <a:lnTo>
                  <a:pt x="3317096" y="1507678"/>
                </a:lnTo>
                <a:lnTo>
                  <a:pt x="3330812" y="1504905"/>
                </a:lnTo>
                <a:lnTo>
                  <a:pt x="3344530" y="1507678"/>
                </a:lnTo>
                <a:lnTo>
                  <a:pt x="3355736" y="1515240"/>
                </a:lnTo>
                <a:lnTo>
                  <a:pt x="3363292" y="1526452"/>
                </a:lnTo>
                <a:lnTo>
                  <a:pt x="3366064" y="1540177"/>
                </a:lnTo>
                <a:lnTo>
                  <a:pt x="3363295" y="1553902"/>
                </a:lnTo>
                <a:lnTo>
                  <a:pt x="3355742" y="1565114"/>
                </a:lnTo>
                <a:lnTo>
                  <a:pt x="3344537" y="1572675"/>
                </a:lnTo>
                <a:lnTo>
                  <a:pt x="3330812" y="1575449"/>
                </a:lnTo>
                <a:close/>
              </a:path>
              <a:path w="4523740" h="2472690">
                <a:moveTo>
                  <a:pt x="3633529" y="1577973"/>
                </a:moveTo>
                <a:lnTo>
                  <a:pt x="3618827" y="1575002"/>
                </a:lnTo>
                <a:lnTo>
                  <a:pt x="3606820" y="1566901"/>
                </a:lnTo>
                <a:lnTo>
                  <a:pt x="3598725" y="1554886"/>
                </a:lnTo>
                <a:lnTo>
                  <a:pt x="3595756" y="1540177"/>
                </a:lnTo>
                <a:lnTo>
                  <a:pt x="3598725" y="1525467"/>
                </a:lnTo>
                <a:lnTo>
                  <a:pt x="3606820" y="1513453"/>
                </a:lnTo>
                <a:lnTo>
                  <a:pt x="3618827" y="1505351"/>
                </a:lnTo>
                <a:lnTo>
                  <a:pt x="3633529" y="1502380"/>
                </a:lnTo>
                <a:lnTo>
                  <a:pt x="3648232" y="1505351"/>
                </a:lnTo>
                <a:lnTo>
                  <a:pt x="3660239" y="1513453"/>
                </a:lnTo>
                <a:lnTo>
                  <a:pt x="3668334" y="1525467"/>
                </a:lnTo>
                <a:lnTo>
                  <a:pt x="3671302" y="1540177"/>
                </a:lnTo>
                <a:lnTo>
                  <a:pt x="3668334" y="1554886"/>
                </a:lnTo>
                <a:lnTo>
                  <a:pt x="3660239" y="1566901"/>
                </a:lnTo>
                <a:lnTo>
                  <a:pt x="3648232" y="1575002"/>
                </a:lnTo>
                <a:lnTo>
                  <a:pt x="3633529" y="1577973"/>
                </a:lnTo>
                <a:close/>
              </a:path>
              <a:path w="4523740" h="2472690">
                <a:moveTo>
                  <a:pt x="3936253" y="1581339"/>
                </a:moveTo>
                <a:lnTo>
                  <a:pt x="3920245" y="1578104"/>
                </a:lnTo>
                <a:lnTo>
                  <a:pt x="3907177" y="1569283"/>
                </a:lnTo>
                <a:lnTo>
                  <a:pt x="3898368" y="1556200"/>
                </a:lnTo>
                <a:lnTo>
                  <a:pt x="3895138" y="1540177"/>
                </a:lnTo>
                <a:lnTo>
                  <a:pt x="3898368" y="1524154"/>
                </a:lnTo>
                <a:lnTo>
                  <a:pt x="3907177" y="1511070"/>
                </a:lnTo>
                <a:lnTo>
                  <a:pt x="3920245" y="1502249"/>
                </a:lnTo>
                <a:lnTo>
                  <a:pt x="3936253" y="1499015"/>
                </a:lnTo>
                <a:lnTo>
                  <a:pt x="3952267" y="1502249"/>
                </a:lnTo>
                <a:lnTo>
                  <a:pt x="3965347" y="1511070"/>
                </a:lnTo>
                <a:lnTo>
                  <a:pt x="3974167" y="1524154"/>
                </a:lnTo>
                <a:lnTo>
                  <a:pt x="3977402" y="1540177"/>
                </a:lnTo>
                <a:lnTo>
                  <a:pt x="3974167" y="1556200"/>
                </a:lnTo>
                <a:lnTo>
                  <a:pt x="3965347" y="1569283"/>
                </a:lnTo>
                <a:lnTo>
                  <a:pt x="3952267" y="1578104"/>
                </a:lnTo>
                <a:lnTo>
                  <a:pt x="3936253" y="1581339"/>
                </a:lnTo>
                <a:close/>
              </a:path>
              <a:path w="4523740" h="2472690">
                <a:moveTo>
                  <a:pt x="4238977" y="1583864"/>
                </a:moveTo>
                <a:lnTo>
                  <a:pt x="4221989" y="1580432"/>
                </a:lnTo>
                <a:lnTo>
                  <a:pt x="4208116" y="1571072"/>
                </a:lnTo>
                <a:lnTo>
                  <a:pt x="4198761" y="1557191"/>
                </a:lnTo>
                <a:lnTo>
                  <a:pt x="4195330" y="1540194"/>
                </a:lnTo>
                <a:lnTo>
                  <a:pt x="4198761" y="1523197"/>
                </a:lnTo>
                <a:lnTo>
                  <a:pt x="4208116" y="1509317"/>
                </a:lnTo>
                <a:lnTo>
                  <a:pt x="4221989" y="1499959"/>
                </a:lnTo>
                <a:lnTo>
                  <a:pt x="4238977" y="1496527"/>
                </a:lnTo>
                <a:lnTo>
                  <a:pt x="4255965" y="1499959"/>
                </a:lnTo>
                <a:lnTo>
                  <a:pt x="4269838" y="1509317"/>
                </a:lnTo>
                <a:lnTo>
                  <a:pt x="4279193" y="1523197"/>
                </a:lnTo>
                <a:lnTo>
                  <a:pt x="4282623" y="1540194"/>
                </a:lnTo>
                <a:lnTo>
                  <a:pt x="4279193" y="1557191"/>
                </a:lnTo>
                <a:lnTo>
                  <a:pt x="4269838" y="1571072"/>
                </a:lnTo>
                <a:lnTo>
                  <a:pt x="4255965" y="1580432"/>
                </a:lnTo>
                <a:lnTo>
                  <a:pt x="4238977" y="1583864"/>
                </a:lnTo>
                <a:close/>
              </a:path>
              <a:path w="4523740" h="2472690">
                <a:moveTo>
                  <a:pt x="4523696" y="1582759"/>
                </a:moveTo>
                <a:lnTo>
                  <a:pt x="4509072" y="1572859"/>
                </a:lnTo>
                <a:lnTo>
                  <a:pt x="4499183" y="1558175"/>
                </a:lnTo>
                <a:lnTo>
                  <a:pt x="4495557" y="1540194"/>
                </a:lnTo>
                <a:lnTo>
                  <a:pt x="4499183" y="1522214"/>
                </a:lnTo>
                <a:lnTo>
                  <a:pt x="4509072" y="1507532"/>
                </a:lnTo>
                <a:lnTo>
                  <a:pt x="4523696" y="1497632"/>
                </a:lnTo>
                <a:lnTo>
                  <a:pt x="4523696" y="1582759"/>
                </a:lnTo>
                <a:close/>
              </a:path>
              <a:path w="4523740" h="2472690">
                <a:moveTo>
                  <a:pt x="304961" y="1845642"/>
                </a:moveTo>
                <a:lnTo>
                  <a:pt x="302169" y="1845642"/>
                </a:lnTo>
                <a:lnTo>
                  <a:pt x="301043" y="1844514"/>
                </a:lnTo>
                <a:lnTo>
                  <a:pt x="301043" y="1841719"/>
                </a:lnTo>
                <a:lnTo>
                  <a:pt x="302169" y="1840595"/>
                </a:lnTo>
                <a:lnTo>
                  <a:pt x="304961" y="1840595"/>
                </a:lnTo>
                <a:lnTo>
                  <a:pt x="306088" y="1841719"/>
                </a:lnTo>
                <a:lnTo>
                  <a:pt x="306088" y="1844514"/>
                </a:lnTo>
                <a:lnTo>
                  <a:pt x="304961" y="1845642"/>
                </a:lnTo>
                <a:close/>
              </a:path>
              <a:path w="4523740" h="2472690">
                <a:moveTo>
                  <a:pt x="610008" y="1849848"/>
                </a:moveTo>
                <a:lnTo>
                  <a:pt x="602591" y="1849848"/>
                </a:lnTo>
                <a:lnTo>
                  <a:pt x="599580" y="1846837"/>
                </a:lnTo>
                <a:lnTo>
                  <a:pt x="599580" y="1839434"/>
                </a:lnTo>
                <a:lnTo>
                  <a:pt x="602591" y="1836419"/>
                </a:lnTo>
                <a:lnTo>
                  <a:pt x="609991" y="1836419"/>
                </a:lnTo>
                <a:lnTo>
                  <a:pt x="613002" y="1839434"/>
                </a:lnTo>
                <a:lnTo>
                  <a:pt x="613002" y="1846837"/>
                </a:lnTo>
                <a:lnTo>
                  <a:pt x="610008" y="1849848"/>
                </a:lnTo>
                <a:close/>
              </a:path>
              <a:path w="4523740" h="2472690">
                <a:moveTo>
                  <a:pt x="914581" y="1853213"/>
                </a:moveTo>
                <a:lnTo>
                  <a:pt x="903448" y="1853213"/>
                </a:lnTo>
                <a:lnTo>
                  <a:pt x="898942" y="1848703"/>
                </a:lnTo>
                <a:lnTo>
                  <a:pt x="898942" y="1837564"/>
                </a:lnTo>
                <a:lnTo>
                  <a:pt x="903448" y="1833054"/>
                </a:lnTo>
                <a:lnTo>
                  <a:pt x="914581" y="1833054"/>
                </a:lnTo>
                <a:lnTo>
                  <a:pt x="919088" y="1837564"/>
                </a:lnTo>
                <a:lnTo>
                  <a:pt x="919088" y="1848703"/>
                </a:lnTo>
                <a:lnTo>
                  <a:pt x="914581" y="1853213"/>
                </a:lnTo>
                <a:close/>
              </a:path>
              <a:path w="4523740" h="2472690">
                <a:moveTo>
                  <a:pt x="1219155" y="1856578"/>
                </a:moveTo>
                <a:lnTo>
                  <a:pt x="1204323" y="1856578"/>
                </a:lnTo>
                <a:lnTo>
                  <a:pt x="1198304" y="1850556"/>
                </a:lnTo>
                <a:lnTo>
                  <a:pt x="1198304" y="1835714"/>
                </a:lnTo>
                <a:lnTo>
                  <a:pt x="1204323" y="1829689"/>
                </a:lnTo>
                <a:lnTo>
                  <a:pt x="1219155" y="1829689"/>
                </a:lnTo>
                <a:lnTo>
                  <a:pt x="1225177" y="1835714"/>
                </a:lnTo>
                <a:lnTo>
                  <a:pt x="1225177" y="1850556"/>
                </a:lnTo>
                <a:lnTo>
                  <a:pt x="1219155" y="1856578"/>
                </a:lnTo>
                <a:close/>
              </a:path>
              <a:path w="4523740" h="2472690">
                <a:moveTo>
                  <a:pt x="1523732" y="1859944"/>
                </a:moveTo>
                <a:lnTo>
                  <a:pt x="1505197" y="1859944"/>
                </a:lnTo>
                <a:lnTo>
                  <a:pt x="1497679" y="1852423"/>
                </a:lnTo>
                <a:lnTo>
                  <a:pt x="1497679" y="1833878"/>
                </a:lnTo>
                <a:lnTo>
                  <a:pt x="1505197" y="1826357"/>
                </a:lnTo>
                <a:lnTo>
                  <a:pt x="1523732" y="1826357"/>
                </a:lnTo>
                <a:lnTo>
                  <a:pt x="1531249" y="1833878"/>
                </a:lnTo>
                <a:lnTo>
                  <a:pt x="1531249" y="1852423"/>
                </a:lnTo>
                <a:lnTo>
                  <a:pt x="1523732" y="1859944"/>
                </a:lnTo>
                <a:close/>
              </a:path>
              <a:path w="4523740" h="2472690">
                <a:moveTo>
                  <a:pt x="1817190" y="1863310"/>
                </a:moveTo>
                <a:lnTo>
                  <a:pt x="1809345" y="1861726"/>
                </a:lnTo>
                <a:lnTo>
                  <a:pt x="1802941" y="1857407"/>
                </a:lnTo>
                <a:lnTo>
                  <a:pt x="1798624" y="1851000"/>
                </a:lnTo>
                <a:lnTo>
                  <a:pt x="1797041" y="1843150"/>
                </a:lnTo>
                <a:lnTo>
                  <a:pt x="1798624" y="1835301"/>
                </a:lnTo>
                <a:lnTo>
                  <a:pt x="1802941" y="1828894"/>
                </a:lnTo>
                <a:lnTo>
                  <a:pt x="1809345" y="1824575"/>
                </a:lnTo>
                <a:lnTo>
                  <a:pt x="1817190" y="1822991"/>
                </a:lnTo>
                <a:lnTo>
                  <a:pt x="1825035" y="1824575"/>
                </a:lnTo>
                <a:lnTo>
                  <a:pt x="1831439" y="1828894"/>
                </a:lnTo>
                <a:lnTo>
                  <a:pt x="1835756" y="1835301"/>
                </a:lnTo>
                <a:lnTo>
                  <a:pt x="1837339" y="1843150"/>
                </a:lnTo>
                <a:lnTo>
                  <a:pt x="1835756" y="1851000"/>
                </a:lnTo>
                <a:lnTo>
                  <a:pt x="1831439" y="1857407"/>
                </a:lnTo>
                <a:lnTo>
                  <a:pt x="1825035" y="1861726"/>
                </a:lnTo>
                <a:lnTo>
                  <a:pt x="1817190" y="1863310"/>
                </a:lnTo>
                <a:close/>
              </a:path>
              <a:path w="4523740" h="2472690">
                <a:moveTo>
                  <a:pt x="2119914" y="1866678"/>
                </a:moveTo>
                <a:lnTo>
                  <a:pt x="2110763" y="1864829"/>
                </a:lnTo>
                <a:lnTo>
                  <a:pt x="2103290" y="1859787"/>
                </a:lnTo>
                <a:lnTo>
                  <a:pt x="2098251" y="1852308"/>
                </a:lnTo>
                <a:lnTo>
                  <a:pt x="2096403" y="1843150"/>
                </a:lnTo>
                <a:lnTo>
                  <a:pt x="2098251" y="1833995"/>
                </a:lnTo>
                <a:lnTo>
                  <a:pt x="2103290" y="1826517"/>
                </a:lnTo>
                <a:lnTo>
                  <a:pt x="2110763" y="1821475"/>
                </a:lnTo>
                <a:lnTo>
                  <a:pt x="2119914" y="1819626"/>
                </a:lnTo>
                <a:lnTo>
                  <a:pt x="2129064" y="1821475"/>
                </a:lnTo>
                <a:lnTo>
                  <a:pt x="2136538" y="1826517"/>
                </a:lnTo>
                <a:lnTo>
                  <a:pt x="2141577" y="1833995"/>
                </a:lnTo>
                <a:lnTo>
                  <a:pt x="2143425" y="1843150"/>
                </a:lnTo>
                <a:lnTo>
                  <a:pt x="2141577" y="1852308"/>
                </a:lnTo>
                <a:lnTo>
                  <a:pt x="2136538" y="1859787"/>
                </a:lnTo>
                <a:lnTo>
                  <a:pt x="2129064" y="1864829"/>
                </a:lnTo>
                <a:lnTo>
                  <a:pt x="2119914" y="1866678"/>
                </a:lnTo>
                <a:close/>
              </a:path>
              <a:path w="4523740" h="2472690">
                <a:moveTo>
                  <a:pt x="2422641" y="1869200"/>
                </a:moveTo>
                <a:lnTo>
                  <a:pt x="2412516" y="1867153"/>
                </a:lnTo>
                <a:lnTo>
                  <a:pt x="2404245" y="1861572"/>
                </a:lnTo>
                <a:lnTo>
                  <a:pt x="2398667" y="1853297"/>
                </a:lnTo>
                <a:lnTo>
                  <a:pt x="2396622" y="1843167"/>
                </a:lnTo>
                <a:lnTo>
                  <a:pt x="2398667" y="1833037"/>
                </a:lnTo>
                <a:lnTo>
                  <a:pt x="2404245" y="1824762"/>
                </a:lnTo>
                <a:lnTo>
                  <a:pt x="2412516" y="1819181"/>
                </a:lnTo>
                <a:lnTo>
                  <a:pt x="2422641" y="1817135"/>
                </a:lnTo>
                <a:lnTo>
                  <a:pt x="2432764" y="1819181"/>
                </a:lnTo>
                <a:lnTo>
                  <a:pt x="2441034" y="1824762"/>
                </a:lnTo>
                <a:lnTo>
                  <a:pt x="2446611" y="1833037"/>
                </a:lnTo>
                <a:lnTo>
                  <a:pt x="2448657" y="1843167"/>
                </a:lnTo>
                <a:lnTo>
                  <a:pt x="2446613" y="1853297"/>
                </a:lnTo>
                <a:lnTo>
                  <a:pt x="2441040" y="1861572"/>
                </a:lnTo>
                <a:lnTo>
                  <a:pt x="2432771" y="1867153"/>
                </a:lnTo>
                <a:lnTo>
                  <a:pt x="2422641" y="1869200"/>
                </a:lnTo>
                <a:close/>
              </a:path>
              <a:path w="4523740" h="2472690">
                <a:moveTo>
                  <a:pt x="2725365" y="1872565"/>
                </a:moveTo>
                <a:lnTo>
                  <a:pt x="2713927" y="1870256"/>
                </a:lnTo>
                <a:lnTo>
                  <a:pt x="2704588" y="1863956"/>
                </a:lnTo>
                <a:lnTo>
                  <a:pt x="2698292" y="1854612"/>
                </a:lnTo>
                <a:lnTo>
                  <a:pt x="2695984" y="1843167"/>
                </a:lnTo>
                <a:lnTo>
                  <a:pt x="2698292" y="1831723"/>
                </a:lnTo>
                <a:lnTo>
                  <a:pt x="2704588" y="1822378"/>
                </a:lnTo>
                <a:lnTo>
                  <a:pt x="2713927" y="1816079"/>
                </a:lnTo>
                <a:lnTo>
                  <a:pt x="2725365" y="1813769"/>
                </a:lnTo>
                <a:lnTo>
                  <a:pt x="2736802" y="1816079"/>
                </a:lnTo>
                <a:lnTo>
                  <a:pt x="2746141" y="1822378"/>
                </a:lnTo>
                <a:lnTo>
                  <a:pt x="2752437" y="1831723"/>
                </a:lnTo>
                <a:lnTo>
                  <a:pt x="2754746" y="1843167"/>
                </a:lnTo>
                <a:lnTo>
                  <a:pt x="2752437" y="1854612"/>
                </a:lnTo>
                <a:lnTo>
                  <a:pt x="2746141" y="1863956"/>
                </a:lnTo>
                <a:lnTo>
                  <a:pt x="2736802" y="1870256"/>
                </a:lnTo>
                <a:lnTo>
                  <a:pt x="2725365" y="1872565"/>
                </a:lnTo>
                <a:close/>
              </a:path>
              <a:path w="4523740" h="2472690">
                <a:moveTo>
                  <a:pt x="3028088" y="1875931"/>
                </a:moveTo>
                <a:lnTo>
                  <a:pt x="3015345" y="1873355"/>
                </a:lnTo>
                <a:lnTo>
                  <a:pt x="3004937" y="1866333"/>
                </a:lnTo>
                <a:lnTo>
                  <a:pt x="2997919" y="1855918"/>
                </a:lnTo>
                <a:lnTo>
                  <a:pt x="2995345" y="1843167"/>
                </a:lnTo>
                <a:lnTo>
                  <a:pt x="2997919" y="1830416"/>
                </a:lnTo>
                <a:lnTo>
                  <a:pt x="3004937" y="1820002"/>
                </a:lnTo>
                <a:lnTo>
                  <a:pt x="3015345" y="1812979"/>
                </a:lnTo>
                <a:lnTo>
                  <a:pt x="3028088" y="1810404"/>
                </a:lnTo>
                <a:lnTo>
                  <a:pt x="3040833" y="1812979"/>
                </a:lnTo>
                <a:lnTo>
                  <a:pt x="3051242" y="1820002"/>
                </a:lnTo>
                <a:lnTo>
                  <a:pt x="3058261" y="1830416"/>
                </a:lnTo>
                <a:lnTo>
                  <a:pt x="3060835" y="1843167"/>
                </a:lnTo>
                <a:lnTo>
                  <a:pt x="3058261" y="1855918"/>
                </a:lnTo>
                <a:lnTo>
                  <a:pt x="3051242" y="1866333"/>
                </a:lnTo>
                <a:lnTo>
                  <a:pt x="3040833" y="1873355"/>
                </a:lnTo>
                <a:lnTo>
                  <a:pt x="3028088" y="1875931"/>
                </a:lnTo>
                <a:close/>
              </a:path>
              <a:path w="4523740" h="2472690">
                <a:moveTo>
                  <a:pt x="3330812" y="1878456"/>
                </a:moveTo>
                <a:lnTo>
                  <a:pt x="3317096" y="1875683"/>
                </a:lnTo>
                <a:lnTo>
                  <a:pt x="3305892" y="1868121"/>
                </a:lnTo>
                <a:lnTo>
                  <a:pt x="3298336" y="1856910"/>
                </a:lnTo>
                <a:lnTo>
                  <a:pt x="3295564" y="1843184"/>
                </a:lnTo>
                <a:lnTo>
                  <a:pt x="3298336" y="1829459"/>
                </a:lnTo>
                <a:lnTo>
                  <a:pt x="3305892" y="1818247"/>
                </a:lnTo>
                <a:lnTo>
                  <a:pt x="3317096" y="1810686"/>
                </a:lnTo>
                <a:lnTo>
                  <a:pt x="3330812" y="1807912"/>
                </a:lnTo>
                <a:lnTo>
                  <a:pt x="3344530" y="1810686"/>
                </a:lnTo>
                <a:lnTo>
                  <a:pt x="3355736" y="1818247"/>
                </a:lnTo>
                <a:lnTo>
                  <a:pt x="3363292" y="1829459"/>
                </a:lnTo>
                <a:lnTo>
                  <a:pt x="3366064" y="1843184"/>
                </a:lnTo>
                <a:lnTo>
                  <a:pt x="3363295" y="1856910"/>
                </a:lnTo>
                <a:lnTo>
                  <a:pt x="3355742" y="1868121"/>
                </a:lnTo>
                <a:lnTo>
                  <a:pt x="3344537" y="1875683"/>
                </a:lnTo>
                <a:lnTo>
                  <a:pt x="3330812" y="1878456"/>
                </a:lnTo>
                <a:close/>
              </a:path>
              <a:path w="4523740" h="2472690">
                <a:moveTo>
                  <a:pt x="3633529" y="1880981"/>
                </a:moveTo>
                <a:lnTo>
                  <a:pt x="3618827" y="1878010"/>
                </a:lnTo>
                <a:lnTo>
                  <a:pt x="3606820" y="1869908"/>
                </a:lnTo>
                <a:lnTo>
                  <a:pt x="3598725" y="1857894"/>
                </a:lnTo>
                <a:lnTo>
                  <a:pt x="3595756" y="1843184"/>
                </a:lnTo>
                <a:lnTo>
                  <a:pt x="3598725" y="1828476"/>
                </a:lnTo>
                <a:lnTo>
                  <a:pt x="3606820" y="1816462"/>
                </a:lnTo>
                <a:lnTo>
                  <a:pt x="3618827" y="1808359"/>
                </a:lnTo>
                <a:lnTo>
                  <a:pt x="3633529" y="1805388"/>
                </a:lnTo>
                <a:lnTo>
                  <a:pt x="3648232" y="1808359"/>
                </a:lnTo>
                <a:lnTo>
                  <a:pt x="3660239" y="1816462"/>
                </a:lnTo>
                <a:lnTo>
                  <a:pt x="3668334" y="1828476"/>
                </a:lnTo>
                <a:lnTo>
                  <a:pt x="3671302" y="1843184"/>
                </a:lnTo>
                <a:lnTo>
                  <a:pt x="3668334" y="1857894"/>
                </a:lnTo>
                <a:lnTo>
                  <a:pt x="3660239" y="1869908"/>
                </a:lnTo>
                <a:lnTo>
                  <a:pt x="3648232" y="1878010"/>
                </a:lnTo>
                <a:lnTo>
                  <a:pt x="3633529" y="1880981"/>
                </a:lnTo>
                <a:close/>
              </a:path>
              <a:path w="4523740" h="2472690">
                <a:moveTo>
                  <a:pt x="3936253" y="1884346"/>
                </a:moveTo>
                <a:lnTo>
                  <a:pt x="3920245" y="1881112"/>
                </a:lnTo>
                <a:lnTo>
                  <a:pt x="3907177" y="1872291"/>
                </a:lnTo>
                <a:lnTo>
                  <a:pt x="3898368" y="1859207"/>
                </a:lnTo>
                <a:lnTo>
                  <a:pt x="3895138" y="1843184"/>
                </a:lnTo>
                <a:lnTo>
                  <a:pt x="3898368" y="1827162"/>
                </a:lnTo>
                <a:lnTo>
                  <a:pt x="3907177" y="1814078"/>
                </a:lnTo>
                <a:lnTo>
                  <a:pt x="3920245" y="1805257"/>
                </a:lnTo>
                <a:lnTo>
                  <a:pt x="3936253" y="1802022"/>
                </a:lnTo>
                <a:lnTo>
                  <a:pt x="3952267" y="1805257"/>
                </a:lnTo>
                <a:lnTo>
                  <a:pt x="3965347" y="1814078"/>
                </a:lnTo>
                <a:lnTo>
                  <a:pt x="3974167" y="1827162"/>
                </a:lnTo>
                <a:lnTo>
                  <a:pt x="3977402" y="1843184"/>
                </a:lnTo>
                <a:lnTo>
                  <a:pt x="3974167" y="1859207"/>
                </a:lnTo>
                <a:lnTo>
                  <a:pt x="3965347" y="1872291"/>
                </a:lnTo>
                <a:lnTo>
                  <a:pt x="3952267" y="1881112"/>
                </a:lnTo>
                <a:lnTo>
                  <a:pt x="3936253" y="1884346"/>
                </a:lnTo>
                <a:close/>
              </a:path>
              <a:path w="4523740" h="2472690">
                <a:moveTo>
                  <a:pt x="4238977" y="1886871"/>
                </a:moveTo>
                <a:lnTo>
                  <a:pt x="4221989" y="1883439"/>
                </a:lnTo>
                <a:lnTo>
                  <a:pt x="4208116" y="1874079"/>
                </a:lnTo>
                <a:lnTo>
                  <a:pt x="4198761" y="1860198"/>
                </a:lnTo>
                <a:lnTo>
                  <a:pt x="4195330" y="1843201"/>
                </a:lnTo>
                <a:lnTo>
                  <a:pt x="4198761" y="1826205"/>
                </a:lnTo>
                <a:lnTo>
                  <a:pt x="4208116" y="1812324"/>
                </a:lnTo>
                <a:lnTo>
                  <a:pt x="4221989" y="1802966"/>
                </a:lnTo>
                <a:lnTo>
                  <a:pt x="4238977" y="1799534"/>
                </a:lnTo>
                <a:lnTo>
                  <a:pt x="4255965" y="1802966"/>
                </a:lnTo>
                <a:lnTo>
                  <a:pt x="4269838" y="1812324"/>
                </a:lnTo>
                <a:lnTo>
                  <a:pt x="4279193" y="1826205"/>
                </a:lnTo>
                <a:lnTo>
                  <a:pt x="4282623" y="1843201"/>
                </a:lnTo>
                <a:lnTo>
                  <a:pt x="4279193" y="1860198"/>
                </a:lnTo>
                <a:lnTo>
                  <a:pt x="4269838" y="1874079"/>
                </a:lnTo>
                <a:lnTo>
                  <a:pt x="4255965" y="1883439"/>
                </a:lnTo>
                <a:lnTo>
                  <a:pt x="4238977" y="1886871"/>
                </a:lnTo>
                <a:close/>
              </a:path>
              <a:path w="4523740" h="2472690">
                <a:moveTo>
                  <a:pt x="4523696" y="1885766"/>
                </a:moveTo>
                <a:lnTo>
                  <a:pt x="4509072" y="1875866"/>
                </a:lnTo>
                <a:lnTo>
                  <a:pt x="4499183" y="1861182"/>
                </a:lnTo>
                <a:lnTo>
                  <a:pt x="4495557" y="1843201"/>
                </a:lnTo>
                <a:lnTo>
                  <a:pt x="4499183" y="1825220"/>
                </a:lnTo>
                <a:lnTo>
                  <a:pt x="4509072" y="1810538"/>
                </a:lnTo>
                <a:lnTo>
                  <a:pt x="4523696" y="1800639"/>
                </a:lnTo>
                <a:lnTo>
                  <a:pt x="4523696" y="1885766"/>
                </a:lnTo>
                <a:close/>
              </a:path>
              <a:path w="4523740" h="2472690">
                <a:moveTo>
                  <a:pt x="607685" y="2148649"/>
                </a:moveTo>
                <a:lnTo>
                  <a:pt x="604894" y="2148649"/>
                </a:lnTo>
                <a:lnTo>
                  <a:pt x="603766" y="2147521"/>
                </a:lnTo>
                <a:lnTo>
                  <a:pt x="603766" y="2144730"/>
                </a:lnTo>
                <a:lnTo>
                  <a:pt x="604894" y="2143599"/>
                </a:lnTo>
                <a:lnTo>
                  <a:pt x="607685" y="2143599"/>
                </a:lnTo>
                <a:lnTo>
                  <a:pt x="608813" y="2144730"/>
                </a:lnTo>
                <a:lnTo>
                  <a:pt x="608813" y="2147521"/>
                </a:lnTo>
                <a:lnTo>
                  <a:pt x="607685" y="2148649"/>
                </a:lnTo>
                <a:close/>
              </a:path>
              <a:path w="4523740" h="2472690">
                <a:moveTo>
                  <a:pt x="913187" y="2153682"/>
                </a:moveTo>
                <a:lnTo>
                  <a:pt x="904843" y="2153682"/>
                </a:lnTo>
                <a:lnTo>
                  <a:pt x="901464" y="2150300"/>
                </a:lnTo>
                <a:lnTo>
                  <a:pt x="901464" y="2141952"/>
                </a:lnTo>
                <a:lnTo>
                  <a:pt x="904843" y="2138569"/>
                </a:lnTo>
                <a:lnTo>
                  <a:pt x="913187" y="2138569"/>
                </a:lnTo>
                <a:lnTo>
                  <a:pt x="916566" y="2141952"/>
                </a:lnTo>
                <a:lnTo>
                  <a:pt x="916566" y="2150300"/>
                </a:lnTo>
                <a:lnTo>
                  <a:pt x="913187" y="2153682"/>
                </a:lnTo>
                <a:close/>
              </a:path>
              <a:path w="4523740" h="2472690">
                <a:moveTo>
                  <a:pt x="1218686" y="2158712"/>
                </a:moveTo>
                <a:lnTo>
                  <a:pt x="1204778" y="2158712"/>
                </a:lnTo>
                <a:lnTo>
                  <a:pt x="1199144" y="2153074"/>
                </a:lnTo>
                <a:lnTo>
                  <a:pt x="1199144" y="2139140"/>
                </a:lnTo>
                <a:lnTo>
                  <a:pt x="1204778" y="2133503"/>
                </a:lnTo>
                <a:lnTo>
                  <a:pt x="1218703" y="2133503"/>
                </a:lnTo>
                <a:lnTo>
                  <a:pt x="1224336" y="2139140"/>
                </a:lnTo>
                <a:lnTo>
                  <a:pt x="1224336" y="2153074"/>
                </a:lnTo>
                <a:lnTo>
                  <a:pt x="1218686" y="2158712"/>
                </a:lnTo>
                <a:close/>
              </a:path>
              <a:path w="4523740" h="2472690">
                <a:moveTo>
                  <a:pt x="1523732" y="2162921"/>
                </a:moveTo>
                <a:lnTo>
                  <a:pt x="1505197" y="2162921"/>
                </a:lnTo>
                <a:lnTo>
                  <a:pt x="1497679" y="2155397"/>
                </a:lnTo>
                <a:lnTo>
                  <a:pt x="1497679" y="2136851"/>
                </a:lnTo>
                <a:lnTo>
                  <a:pt x="1505197" y="2129330"/>
                </a:lnTo>
                <a:lnTo>
                  <a:pt x="1523732" y="2129330"/>
                </a:lnTo>
                <a:lnTo>
                  <a:pt x="1531249" y="2136851"/>
                </a:lnTo>
                <a:lnTo>
                  <a:pt x="1531249" y="2155397"/>
                </a:lnTo>
                <a:lnTo>
                  <a:pt x="1523732" y="2162921"/>
                </a:lnTo>
                <a:close/>
              </a:path>
              <a:path w="4523740" h="2472690">
                <a:moveTo>
                  <a:pt x="1817190" y="2166287"/>
                </a:moveTo>
                <a:lnTo>
                  <a:pt x="1809345" y="2164703"/>
                </a:lnTo>
                <a:lnTo>
                  <a:pt x="1802941" y="2160384"/>
                </a:lnTo>
                <a:lnTo>
                  <a:pt x="1798624" y="2153975"/>
                </a:lnTo>
                <a:lnTo>
                  <a:pt x="1797041" y="2146124"/>
                </a:lnTo>
                <a:lnTo>
                  <a:pt x="1798624" y="2138275"/>
                </a:lnTo>
                <a:lnTo>
                  <a:pt x="1802941" y="2131867"/>
                </a:lnTo>
                <a:lnTo>
                  <a:pt x="1809345" y="2127548"/>
                </a:lnTo>
                <a:lnTo>
                  <a:pt x="1817190" y="2125965"/>
                </a:lnTo>
                <a:lnTo>
                  <a:pt x="1825035" y="2127548"/>
                </a:lnTo>
                <a:lnTo>
                  <a:pt x="1831439" y="2131867"/>
                </a:lnTo>
                <a:lnTo>
                  <a:pt x="1835756" y="2138275"/>
                </a:lnTo>
                <a:lnTo>
                  <a:pt x="1837339" y="2146124"/>
                </a:lnTo>
                <a:lnTo>
                  <a:pt x="1835756" y="2153975"/>
                </a:lnTo>
                <a:lnTo>
                  <a:pt x="1831439" y="2160384"/>
                </a:lnTo>
                <a:lnTo>
                  <a:pt x="1825035" y="2164703"/>
                </a:lnTo>
                <a:lnTo>
                  <a:pt x="1817190" y="2166287"/>
                </a:lnTo>
                <a:close/>
              </a:path>
              <a:path w="4523740" h="2472690">
                <a:moveTo>
                  <a:pt x="2119914" y="2169649"/>
                </a:moveTo>
                <a:lnTo>
                  <a:pt x="2110763" y="2167800"/>
                </a:lnTo>
                <a:lnTo>
                  <a:pt x="2103290" y="2162759"/>
                </a:lnTo>
                <a:lnTo>
                  <a:pt x="2098251" y="2155281"/>
                </a:lnTo>
                <a:lnTo>
                  <a:pt x="2096403" y="2146124"/>
                </a:lnTo>
                <a:lnTo>
                  <a:pt x="2098251" y="2136968"/>
                </a:lnTo>
                <a:lnTo>
                  <a:pt x="2103290" y="2129491"/>
                </a:lnTo>
                <a:lnTo>
                  <a:pt x="2110763" y="2124449"/>
                </a:lnTo>
                <a:lnTo>
                  <a:pt x="2119914" y="2122599"/>
                </a:lnTo>
                <a:lnTo>
                  <a:pt x="2129064" y="2124449"/>
                </a:lnTo>
                <a:lnTo>
                  <a:pt x="2136538" y="2129491"/>
                </a:lnTo>
                <a:lnTo>
                  <a:pt x="2141577" y="2136968"/>
                </a:lnTo>
                <a:lnTo>
                  <a:pt x="2143425" y="2146124"/>
                </a:lnTo>
                <a:lnTo>
                  <a:pt x="2141577" y="2155281"/>
                </a:lnTo>
                <a:lnTo>
                  <a:pt x="2136538" y="2162759"/>
                </a:lnTo>
                <a:lnTo>
                  <a:pt x="2129064" y="2167800"/>
                </a:lnTo>
                <a:lnTo>
                  <a:pt x="2119914" y="2169649"/>
                </a:lnTo>
                <a:close/>
              </a:path>
              <a:path w="4523740" h="2472690">
                <a:moveTo>
                  <a:pt x="2422641" y="2172174"/>
                </a:moveTo>
                <a:lnTo>
                  <a:pt x="2412516" y="2170127"/>
                </a:lnTo>
                <a:lnTo>
                  <a:pt x="2404245" y="2164547"/>
                </a:lnTo>
                <a:lnTo>
                  <a:pt x="2398667" y="2156272"/>
                </a:lnTo>
                <a:lnTo>
                  <a:pt x="2396622" y="2146141"/>
                </a:lnTo>
                <a:lnTo>
                  <a:pt x="2398667" y="2136011"/>
                </a:lnTo>
                <a:lnTo>
                  <a:pt x="2404245" y="2127736"/>
                </a:lnTo>
                <a:lnTo>
                  <a:pt x="2412516" y="2122155"/>
                </a:lnTo>
                <a:lnTo>
                  <a:pt x="2422641" y="2120108"/>
                </a:lnTo>
                <a:lnTo>
                  <a:pt x="2432764" y="2122155"/>
                </a:lnTo>
                <a:lnTo>
                  <a:pt x="2441034" y="2127736"/>
                </a:lnTo>
                <a:lnTo>
                  <a:pt x="2446611" y="2136011"/>
                </a:lnTo>
                <a:lnTo>
                  <a:pt x="2448657" y="2146141"/>
                </a:lnTo>
                <a:lnTo>
                  <a:pt x="2446613" y="2156272"/>
                </a:lnTo>
                <a:lnTo>
                  <a:pt x="2441040" y="2164547"/>
                </a:lnTo>
                <a:lnTo>
                  <a:pt x="2432771" y="2170127"/>
                </a:lnTo>
                <a:lnTo>
                  <a:pt x="2422641" y="2172174"/>
                </a:lnTo>
                <a:close/>
              </a:path>
              <a:path w="4523740" h="2472690">
                <a:moveTo>
                  <a:pt x="2725365" y="2175539"/>
                </a:moveTo>
                <a:lnTo>
                  <a:pt x="2713927" y="2173229"/>
                </a:lnTo>
                <a:lnTo>
                  <a:pt x="2704588" y="2166930"/>
                </a:lnTo>
                <a:lnTo>
                  <a:pt x="2698292" y="2157586"/>
                </a:lnTo>
                <a:lnTo>
                  <a:pt x="2695984" y="2146141"/>
                </a:lnTo>
                <a:lnTo>
                  <a:pt x="2698292" y="2134696"/>
                </a:lnTo>
                <a:lnTo>
                  <a:pt x="2704588" y="2125352"/>
                </a:lnTo>
                <a:lnTo>
                  <a:pt x="2713927" y="2119053"/>
                </a:lnTo>
                <a:lnTo>
                  <a:pt x="2725365" y="2116743"/>
                </a:lnTo>
                <a:lnTo>
                  <a:pt x="2736802" y="2119053"/>
                </a:lnTo>
                <a:lnTo>
                  <a:pt x="2746141" y="2125352"/>
                </a:lnTo>
                <a:lnTo>
                  <a:pt x="2752437" y="2134696"/>
                </a:lnTo>
                <a:lnTo>
                  <a:pt x="2754746" y="2146141"/>
                </a:lnTo>
                <a:lnTo>
                  <a:pt x="2752437" y="2157586"/>
                </a:lnTo>
                <a:lnTo>
                  <a:pt x="2746141" y="2166930"/>
                </a:lnTo>
                <a:lnTo>
                  <a:pt x="2736802" y="2173229"/>
                </a:lnTo>
                <a:lnTo>
                  <a:pt x="2725365" y="2175539"/>
                </a:lnTo>
                <a:close/>
              </a:path>
              <a:path w="4523740" h="2472690">
                <a:moveTo>
                  <a:pt x="3028088" y="2178908"/>
                </a:moveTo>
                <a:lnTo>
                  <a:pt x="3015345" y="2176332"/>
                </a:lnTo>
                <a:lnTo>
                  <a:pt x="3004937" y="2169308"/>
                </a:lnTo>
                <a:lnTo>
                  <a:pt x="2997919" y="2158892"/>
                </a:lnTo>
                <a:lnTo>
                  <a:pt x="2995345" y="2146141"/>
                </a:lnTo>
                <a:lnTo>
                  <a:pt x="2997919" y="2133390"/>
                </a:lnTo>
                <a:lnTo>
                  <a:pt x="3004937" y="2122975"/>
                </a:lnTo>
                <a:lnTo>
                  <a:pt x="3015345" y="2115953"/>
                </a:lnTo>
                <a:lnTo>
                  <a:pt x="3028088" y="2113377"/>
                </a:lnTo>
                <a:lnTo>
                  <a:pt x="3040833" y="2115953"/>
                </a:lnTo>
                <a:lnTo>
                  <a:pt x="3051242" y="2122975"/>
                </a:lnTo>
                <a:lnTo>
                  <a:pt x="3058261" y="2133390"/>
                </a:lnTo>
                <a:lnTo>
                  <a:pt x="3060835" y="2146141"/>
                </a:lnTo>
                <a:lnTo>
                  <a:pt x="3058261" y="2158892"/>
                </a:lnTo>
                <a:lnTo>
                  <a:pt x="3051242" y="2169308"/>
                </a:lnTo>
                <a:lnTo>
                  <a:pt x="3040833" y="2176332"/>
                </a:lnTo>
                <a:lnTo>
                  <a:pt x="3028088" y="2178908"/>
                </a:lnTo>
                <a:close/>
              </a:path>
              <a:path w="4523740" h="2472690">
                <a:moveTo>
                  <a:pt x="3330812" y="2181430"/>
                </a:moveTo>
                <a:lnTo>
                  <a:pt x="3317096" y="2178656"/>
                </a:lnTo>
                <a:lnTo>
                  <a:pt x="3305892" y="2171095"/>
                </a:lnTo>
                <a:lnTo>
                  <a:pt x="3298336" y="2159883"/>
                </a:lnTo>
                <a:lnTo>
                  <a:pt x="3295564" y="2146158"/>
                </a:lnTo>
                <a:lnTo>
                  <a:pt x="3298336" y="2132432"/>
                </a:lnTo>
                <a:lnTo>
                  <a:pt x="3305892" y="2121221"/>
                </a:lnTo>
                <a:lnTo>
                  <a:pt x="3317096" y="2113659"/>
                </a:lnTo>
                <a:lnTo>
                  <a:pt x="3330812" y="2110886"/>
                </a:lnTo>
                <a:lnTo>
                  <a:pt x="3344530" y="2113659"/>
                </a:lnTo>
                <a:lnTo>
                  <a:pt x="3355736" y="2121221"/>
                </a:lnTo>
                <a:lnTo>
                  <a:pt x="3363292" y="2132432"/>
                </a:lnTo>
                <a:lnTo>
                  <a:pt x="3366064" y="2146158"/>
                </a:lnTo>
                <a:lnTo>
                  <a:pt x="3363295" y="2159883"/>
                </a:lnTo>
                <a:lnTo>
                  <a:pt x="3355742" y="2171095"/>
                </a:lnTo>
                <a:lnTo>
                  <a:pt x="3344537" y="2178656"/>
                </a:lnTo>
                <a:lnTo>
                  <a:pt x="3330812" y="2181430"/>
                </a:lnTo>
                <a:close/>
              </a:path>
              <a:path w="4523740" h="2472690">
                <a:moveTo>
                  <a:pt x="3633529" y="2183954"/>
                </a:moveTo>
                <a:lnTo>
                  <a:pt x="3618827" y="2180983"/>
                </a:lnTo>
                <a:lnTo>
                  <a:pt x="3606820" y="2172882"/>
                </a:lnTo>
                <a:lnTo>
                  <a:pt x="3598725" y="2160867"/>
                </a:lnTo>
                <a:lnTo>
                  <a:pt x="3595756" y="2146158"/>
                </a:lnTo>
                <a:lnTo>
                  <a:pt x="3598725" y="2131448"/>
                </a:lnTo>
                <a:lnTo>
                  <a:pt x="3606820" y="2119434"/>
                </a:lnTo>
                <a:lnTo>
                  <a:pt x="3618827" y="2111332"/>
                </a:lnTo>
                <a:lnTo>
                  <a:pt x="3633529" y="2108361"/>
                </a:lnTo>
                <a:lnTo>
                  <a:pt x="3648232" y="2111332"/>
                </a:lnTo>
                <a:lnTo>
                  <a:pt x="3660239" y="2119434"/>
                </a:lnTo>
                <a:lnTo>
                  <a:pt x="3668334" y="2131448"/>
                </a:lnTo>
                <a:lnTo>
                  <a:pt x="3671302" y="2146158"/>
                </a:lnTo>
                <a:lnTo>
                  <a:pt x="3668334" y="2160867"/>
                </a:lnTo>
                <a:lnTo>
                  <a:pt x="3660239" y="2172882"/>
                </a:lnTo>
                <a:lnTo>
                  <a:pt x="3648232" y="2180983"/>
                </a:lnTo>
                <a:lnTo>
                  <a:pt x="3633529" y="2183954"/>
                </a:lnTo>
                <a:close/>
              </a:path>
              <a:path w="4523740" h="2472690">
                <a:moveTo>
                  <a:pt x="3936253" y="2187320"/>
                </a:moveTo>
                <a:lnTo>
                  <a:pt x="3920245" y="2184085"/>
                </a:lnTo>
                <a:lnTo>
                  <a:pt x="3907177" y="2175264"/>
                </a:lnTo>
                <a:lnTo>
                  <a:pt x="3898368" y="2162181"/>
                </a:lnTo>
                <a:lnTo>
                  <a:pt x="3895138" y="2146158"/>
                </a:lnTo>
                <a:lnTo>
                  <a:pt x="3898368" y="2130135"/>
                </a:lnTo>
                <a:lnTo>
                  <a:pt x="3907177" y="2117051"/>
                </a:lnTo>
                <a:lnTo>
                  <a:pt x="3920245" y="2108230"/>
                </a:lnTo>
                <a:lnTo>
                  <a:pt x="3936253" y="2104996"/>
                </a:lnTo>
                <a:lnTo>
                  <a:pt x="3952267" y="2108230"/>
                </a:lnTo>
                <a:lnTo>
                  <a:pt x="3965347" y="2117051"/>
                </a:lnTo>
                <a:lnTo>
                  <a:pt x="3974167" y="2130135"/>
                </a:lnTo>
                <a:lnTo>
                  <a:pt x="3977402" y="2146158"/>
                </a:lnTo>
                <a:lnTo>
                  <a:pt x="3974167" y="2162181"/>
                </a:lnTo>
                <a:lnTo>
                  <a:pt x="3965347" y="2175264"/>
                </a:lnTo>
                <a:lnTo>
                  <a:pt x="3952267" y="2184085"/>
                </a:lnTo>
                <a:lnTo>
                  <a:pt x="3936253" y="2187320"/>
                </a:lnTo>
                <a:close/>
              </a:path>
              <a:path w="4523740" h="2472690">
                <a:moveTo>
                  <a:pt x="4238977" y="2189845"/>
                </a:moveTo>
                <a:lnTo>
                  <a:pt x="4221989" y="2186413"/>
                </a:lnTo>
                <a:lnTo>
                  <a:pt x="4208116" y="2177053"/>
                </a:lnTo>
                <a:lnTo>
                  <a:pt x="4198761" y="2163172"/>
                </a:lnTo>
                <a:lnTo>
                  <a:pt x="4195330" y="2146175"/>
                </a:lnTo>
                <a:lnTo>
                  <a:pt x="4198761" y="2129178"/>
                </a:lnTo>
                <a:lnTo>
                  <a:pt x="4208116" y="2115296"/>
                </a:lnTo>
                <a:lnTo>
                  <a:pt x="4221989" y="2105937"/>
                </a:lnTo>
                <a:lnTo>
                  <a:pt x="4238977" y="2102505"/>
                </a:lnTo>
                <a:lnTo>
                  <a:pt x="4255965" y="2105937"/>
                </a:lnTo>
                <a:lnTo>
                  <a:pt x="4269838" y="2115296"/>
                </a:lnTo>
                <a:lnTo>
                  <a:pt x="4279193" y="2129178"/>
                </a:lnTo>
                <a:lnTo>
                  <a:pt x="4282623" y="2146175"/>
                </a:lnTo>
                <a:lnTo>
                  <a:pt x="4279193" y="2163172"/>
                </a:lnTo>
                <a:lnTo>
                  <a:pt x="4269838" y="2177053"/>
                </a:lnTo>
                <a:lnTo>
                  <a:pt x="4255965" y="2186413"/>
                </a:lnTo>
                <a:lnTo>
                  <a:pt x="4238977" y="2189845"/>
                </a:lnTo>
                <a:close/>
              </a:path>
              <a:path w="4523740" h="2472690">
                <a:moveTo>
                  <a:pt x="4523696" y="2188739"/>
                </a:moveTo>
                <a:lnTo>
                  <a:pt x="4509072" y="2178839"/>
                </a:lnTo>
                <a:lnTo>
                  <a:pt x="4499183" y="2164156"/>
                </a:lnTo>
                <a:lnTo>
                  <a:pt x="4495557" y="2146175"/>
                </a:lnTo>
                <a:lnTo>
                  <a:pt x="4499183" y="2128195"/>
                </a:lnTo>
                <a:lnTo>
                  <a:pt x="4509072" y="2113513"/>
                </a:lnTo>
                <a:lnTo>
                  <a:pt x="4523696" y="2103613"/>
                </a:lnTo>
                <a:lnTo>
                  <a:pt x="4523696" y="2188739"/>
                </a:lnTo>
                <a:close/>
              </a:path>
              <a:path w="4523740" h="2472690">
                <a:moveTo>
                  <a:pt x="1212579" y="2449553"/>
                </a:moveTo>
                <a:lnTo>
                  <a:pt x="1210898" y="2449553"/>
                </a:lnTo>
                <a:lnTo>
                  <a:pt x="1210898" y="2448612"/>
                </a:lnTo>
                <a:lnTo>
                  <a:pt x="1212579" y="2448612"/>
                </a:lnTo>
                <a:lnTo>
                  <a:pt x="1212579" y="2449553"/>
                </a:lnTo>
                <a:close/>
              </a:path>
              <a:path w="4523740" h="2472690">
                <a:moveTo>
                  <a:pt x="1516316" y="2452446"/>
                </a:moveTo>
                <a:lnTo>
                  <a:pt x="1512599" y="2452446"/>
                </a:lnTo>
                <a:lnTo>
                  <a:pt x="1511100" y="2450951"/>
                </a:lnTo>
                <a:lnTo>
                  <a:pt x="1511100" y="2447214"/>
                </a:lnTo>
                <a:lnTo>
                  <a:pt x="1512599" y="2445715"/>
                </a:lnTo>
                <a:lnTo>
                  <a:pt x="1516333" y="2445715"/>
                </a:lnTo>
                <a:lnTo>
                  <a:pt x="1517828" y="2447214"/>
                </a:lnTo>
                <a:lnTo>
                  <a:pt x="1517828" y="2450951"/>
                </a:lnTo>
                <a:lnTo>
                  <a:pt x="1516316" y="2452446"/>
                </a:lnTo>
                <a:close/>
              </a:path>
              <a:path w="4523740" h="2472690">
                <a:moveTo>
                  <a:pt x="1821359" y="2456656"/>
                </a:moveTo>
                <a:lnTo>
                  <a:pt x="1813017" y="2456656"/>
                </a:lnTo>
                <a:lnTo>
                  <a:pt x="1809639" y="2453273"/>
                </a:lnTo>
                <a:lnTo>
                  <a:pt x="1809639" y="2444925"/>
                </a:lnTo>
                <a:lnTo>
                  <a:pt x="1813017" y="2441543"/>
                </a:lnTo>
                <a:lnTo>
                  <a:pt x="1821359" y="2441543"/>
                </a:lnTo>
                <a:lnTo>
                  <a:pt x="1824741" y="2444925"/>
                </a:lnTo>
                <a:lnTo>
                  <a:pt x="1824741" y="2453273"/>
                </a:lnTo>
                <a:lnTo>
                  <a:pt x="1821359" y="2456656"/>
                </a:lnTo>
                <a:close/>
              </a:path>
              <a:path w="4523740" h="2472690">
                <a:moveTo>
                  <a:pt x="2125936" y="2460021"/>
                </a:moveTo>
                <a:lnTo>
                  <a:pt x="2113895" y="2460021"/>
                </a:lnTo>
                <a:lnTo>
                  <a:pt x="2109000" y="2455123"/>
                </a:lnTo>
                <a:lnTo>
                  <a:pt x="2109000" y="2443076"/>
                </a:lnTo>
                <a:lnTo>
                  <a:pt x="2113895" y="2438178"/>
                </a:lnTo>
                <a:lnTo>
                  <a:pt x="2125936" y="2438178"/>
                </a:lnTo>
                <a:lnTo>
                  <a:pt x="2130830" y="2443076"/>
                </a:lnTo>
                <a:lnTo>
                  <a:pt x="2130830" y="2455123"/>
                </a:lnTo>
                <a:lnTo>
                  <a:pt x="2125936" y="2460021"/>
                </a:lnTo>
                <a:close/>
              </a:path>
              <a:path w="4523740" h="2472690">
                <a:moveTo>
                  <a:pt x="2430982" y="2464227"/>
                </a:moveTo>
                <a:lnTo>
                  <a:pt x="2414296" y="2464227"/>
                </a:lnTo>
                <a:lnTo>
                  <a:pt x="2407538" y="2457463"/>
                </a:lnTo>
                <a:lnTo>
                  <a:pt x="2407538" y="2440767"/>
                </a:lnTo>
                <a:lnTo>
                  <a:pt x="2414296" y="2434005"/>
                </a:lnTo>
                <a:lnTo>
                  <a:pt x="2430982" y="2434005"/>
                </a:lnTo>
                <a:lnTo>
                  <a:pt x="2437743" y="2440767"/>
                </a:lnTo>
                <a:lnTo>
                  <a:pt x="2437743" y="2457463"/>
                </a:lnTo>
                <a:lnTo>
                  <a:pt x="2430982" y="2464227"/>
                </a:lnTo>
                <a:close/>
              </a:path>
              <a:path w="4523740" h="2472690">
                <a:moveTo>
                  <a:pt x="2735103" y="2466752"/>
                </a:moveTo>
                <a:lnTo>
                  <a:pt x="2715626" y="2466752"/>
                </a:lnTo>
                <a:lnTo>
                  <a:pt x="2707737" y="2458860"/>
                </a:lnTo>
                <a:lnTo>
                  <a:pt x="2707737" y="2439373"/>
                </a:lnTo>
                <a:lnTo>
                  <a:pt x="2715626" y="2431480"/>
                </a:lnTo>
                <a:lnTo>
                  <a:pt x="2735103" y="2431480"/>
                </a:lnTo>
                <a:lnTo>
                  <a:pt x="2742989" y="2439373"/>
                </a:lnTo>
                <a:lnTo>
                  <a:pt x="2742989" y="2458860"/>
                </a:lnTo>
                <a:lnTo>
                  <a:pt x="2735103" y="2466752"/>
                </a:lnTo>
                <a:close/>
              </a:path>
              <a:path w="4523740" h="2472690">
                <a:moveTo>
                  <a:pt x="3028088" y="2470118"/>
                </a:moveTo>
                <a:lnTo>
                  <a:pt x="3019920" y="2468466"/>
                </a:lnTo>
                <a:lnTo>
                  <a:pt x="3013248" y="2463964"/>
                </a:lnTo>
                <a:lnTo>
                  <a:pt x="3008749" y="2457288"/>
                </a:lnTo>
                <a:lnTo>
                  <a:pt x="3007099" y="2449115"/>
                </a:lnTo>
                <a:lnTo>
                  <a:pt x="3008749" y="2440942"/>
                </a:lnTo>
                <a:lnTo>
                  <a:pt x="3013248" y="2434267"/>
                </a:lnTo>
                <a:lnTo>
                  <a:pt x="3019920" y="2429766"/>
                </a:lnTo>
                <a:lnTo>
                  <a:pt x="3028088" y="2428115"/>
                </a:lnTo>
                <a:lnTo>
                  <a:pt x="3036257" y="2429766"/>
                </a:lnTo>
                <a:lnTo>
                  <a:pt x="3042929" y="2434267"/>
                </a:lnTo>
                <a:lnTo>
                  <a:pt x="3047428" y="2440942"/>
                </a:lnTo>
                <a:lnTo>
                  <a:pt x="3049078" y="2449115"/>
                </a:lnTo>
                <a:lnTo>
                  <a:pt x="3047428" y="2457288"/>
                </a:lnTo>
                <a:lnTo>
                  <a:pt x="3042929" y="2463964"/>
                </a:lnTo>
                <a:lnTo>
                  <a:pt x="3036257" y="2468466"/>
                </a:lnTo>
                <a:lnTo>
                  <a:pt x="3028088" y="2470118"/>
                </a:lnTo>
                <a:close/>
              </a:path>
              <a:path w="4523740" h="2472690">
                <a:moveTo>
                  <a:pt x="3330812" y="2471799"/>
                </a:moveTo>
                <a:lnTo>
                  <a:pt x="3321985" y="2470017"/>
                </a:lnTo>
                <a:lnTo>
                  <a:pt x="3314779" y="2465158"/>
                </a:lnTo>
                <a:lnTo>
                  <a:pt x="3309922" y="2457948"/>
                </a:lnTo>
                <a:lnTo>
                  <a:pt x="3308142" y="2449115"/>
                </a:lnTo>
                <a:lnTo>
                  <a:pt x="3309922" y="2440281"/>
                </a:lnTo>
                <a:lnTo>
                  <a:pt x="3314779" y="2433071"/>
                </a:lnTo>
                <a:lnTo>
                  <a:pt x="3321985" y="2428212"/>
                </a:lnTo>
                <a:lnTo>
                  <a:pt x="3330812" y="2426430"/>
                </a:lnTo>
                <a:lnTo>
                  <a:pt x="3339641" y="2428212"/>
                </a:lnTo>
                <a:lnTo>
                  <a:pt x="3346848" y="2433071"/>
                </a:lnTo>
                <a:lnTo>
                  <a:pt x="3351705" y="2440281"/>
                </a:lnTo>
                <a:lnTo>
                  <a:pt x="3353486" y="2449115"/>
                </a:lnTo>
                <a:lnTo>
                  <a:pt x="3351703" y="2457948"/>
                </a:lnTo>
                <a:lnTo>
                  <a:pt x="3346842" y="2465158"/>
                </a:lnTo>
                <a:lnTo>
                  <a:pt x="3339634" y="2470017"/>
                </a:lnTo>
                <a:lnTo>
                  <a:pt x="3330812" y="2471799"/>
                </a:lnTo>
                <a:close/>
              </a:path>
              <a:path w="4523740" h="2472690">
                <a:moveTo>
                  <a:pt x="3633529" y="2471799"/>
                </a:moveTo>
                <a:lnTo>
                  <a:pt x="3624707" y="2470017"/>
                </a:lnTo>
                <a:lnTo>
                  <a:pt x="3617508" y="2465158"/>
                </a:lnTo>
                <a:lnTo>
                  <a:pt x="3612657" y="2457948"/>
                </a:lnTo>
                <a:lnTo>
                  <a:pt x="3610879" y="2449115"/>
                </a:lnTo>
                <a:lnTo>
                  <a:pt x="3612657" y="2440281"/>
                </a:lnTo>
                <a:lnTo>
                  <a:pt x="3617508" y="2433071"/>
                </a:lnTo>
                <a:lnTo>
                  <a:pt x="3624707" y="2428212"/>
                </a:lnTo>
                <a:lnTo>
                  <a:pt x="3633529" y="2426430"/>
                </a:lnTo>
                <a:lnTo>
                  <a:pt x="3642357" y="2428212"/>
                </a:lnTo>
                <a:lnTo>
                  <a:pt x="3649568" y="2433071"/>
                </a:lnTo>
                <a:lnTo>
                  <a:pt x="3654430" y="2440281"/>
                </a:lnTo>
                <a:lnTo>
                  <a:pt x="3656213" y="2449115"/>
                </a:lnTo>
                <a:lnTo>
                  <a:pt x="3654430" y="2457948"/>
                </a:lnTo>
                <a:lnTo>
                  <a:pt x="3649568" y="2465158"/>
                </a:lnTo>
                <a:lnTo>
                  <a:pt x="3642357" y="2470017"/>
                </a:lnTo>
                <a:lnTo>
                  <a:pt x="3633529" y="2471799"/>
                </a:lnTo>
                <a:close/>
              </a:path>
              <a:path w="4523740" h="2472690">
                <a:moveTo>
                  <a:pt x="3942145" y="2472292"/>
                </a:moveTo>
                <a:lnTo>
                  <a:pt x="3930361" y="2472292"/>
                </a:lnTo>
                <a:lnTo>
                  <a:pt x="3926782" y="2471569"/>
                </a:lnTo>
                <a:lnTo>
                  <a:pt x="3919046" y="2466349"/>
                </a:lnTo>
                <a:lnTo>
                  <a:pt x="3913829" y="2458608"/>
                </a:lnTo>
                <a:lnTo>
                  <a:pt x="3911915" y="2449131"/>
                </a:lnTo>
                <a:lnTo>
                  <a:pt x="3913829" y="2439655"/>
                </a:lnTo>
                <a:lnTo>
                  <a:pt x="3919046" y="2431915"/>
                </a:lnTo>
                <a:lnTo>
                  <a:pt x="3926782" y="2426697"/>
                </a:lnTo>
                <a:lnTo>
                  <a:pt x="3936253" y="2424783"/>
                </a:lnTo>
                <a:lnTo>
                  <a:pt x="3945724" y="2426697"/>
                </a:lnTo>
                <a:lnTo>
                  <a:pt x="3953460" y="2431915"/>
                </a:lnTo>
                <a:lnTo>
                  <a:pt x="3958678" y="2439655"/>
                </a:lnTo>
                <a:lnTo>
                  <a:pt x="3960591" y="2449131"/>
                </a:lnTo>
                <a:lnTo>
                  <a:pt x="3958678" y="2458608"/>
                </a:lnTo>
                <a:lnTo>
                  <a:pt x="3953460" y="2466349"/>
                </a:lnTo>
                <a:lnTo>
                  <a:pt x="3945724" y="2471569"/>
                </a:lnTo>
                <a:lnTo>
                  <a:pt x="3942145" y="2472292"/>
                </a:lnTo>
                <a:close/>
              </a:path>
              <a:path w="4523740" h="2472690">
                <a:moveTo>
                  <a:pt x="4238977" y="2471799"/>
                </a:moveTo>
                <a:lnTo>
                  <a:pt x="4230155" y="2470017"/>
                </a:lnTo>
                <a:lnTo>
                  <a:pt x="4222956" y="2465158"/>
                </a:lnTo>
                <a:lnTo>
                  <a:pt x="4218105" y="2457948"/>
                </a:lnTo>
                <a:lnTo>
                  <a:pt x="4216327" y="2449115"/>
                </a:lnTo>
                <a:lnTo>
                  <a:pt x="4218105" y="2440281"/>
                </a:lnTo>
                <a:lnTo>
                  <a:pt x="4222956" y="2433071"/>
                </a:lnTo>
                <a:lnTo>
                  <a:pt x="4230155" y="2428212"/>
                </a:lnTo>
                <a:lnTo>
                  <a:pt x="4238977" y="2426430"/>
                </a:lnTo>
                <a:lnTo>
                  <a:pt x="4247819" y="2428212"/>
                </a:lnTo>
                <a:lnTo>
                  <a:pt x="4255028" y="2433071"/>
                </a:lnTo>
                <a:lnTo>
                  <a:pt x="4259883" y="2440281"/>
                </a:lnTo>
                <a:lnTo>
                  <a:pt x="4261661" y="2449115"/>
                </a:lnTo>
                <a:lnTo>
                  <a:pt x="4259878" y="2457948"/>
                </a:lnTo>
                <a:lnTo>
                  <a:pt x="4255015" y="2465158"/>
                </a:lnTo>
                <a:lnTo>
                  <a:pt x="4247805" y="2470017"/>
                </a:lnTo>
                <a:lnTo>
                  <a:pt x="4238977" y="2471799"/>
                </a:lnTo>
                <a:close/>
              </a:path>
              <a:path w="4523740" h="2472690">
                <a:moveTo>
                  <a:pt x="4523696" y="2457795"/>
                </a:moveTo>
                <a:lnTo>
                  <a:pt x="4523136" y="2456964"/>
                </a:lnTo>
                <a:lnTo>
                  <a:pt x="4521548" y="2449115"/>
                </a:lnTo>
                <a:lnTo>
                  <a:pt x="4523136" y="2441265"/>
                </a:lnTo>
                <a:lnTo>
                  <a:pt x="4523696" y="2440435"/>
                </a:lnTo>
                <a:lnTo>
                  <a:pt x="4523696" y="2457795"/>
                </a:lnTo>
                <a:close/>
              </a:path>
            </a:pathLst>
          </a:custGeom>
          <a:solidFill>
            <a:srgbClr val="E8C7C6"/>
          </a:solidFill>
        </p:spPr>
        <p:txBody>
          <a:bodyPr wrap="square" lIns="0" tIns="0" rIns="0" bIns="0" rtlCol="0"/>
          <a:lstStyle/>
          <a:p>
            <a:endParaRPr/>
          </a:p>
        </p:txBody>
      </p:sp>
      <p:sp>
        <p:nvSpPr>
          <p:cNvPr id="4" name="object 4"/>
          <p:cNvSpPr/>
          <p:nvPr/>
        </p:nvSpPr>
        <p:spPr>
          <a:xfrm>
            <a:off x="11430015" y="9004117"/>
            <a:ext cx="6858000" cy="132715"/>
          </a:xfrm>
          <a:custGeom>
            <a:avLst/>
            <a:gdLst/>
            <a:ahLst/>
            <a:cxnLst/>
            <a:rect l="l" t="t" r="r" b="b"/>
            <a:pathLst>
              <a:path w="6858000" h="132715">
                <a:moveTo>
                  <a:pt x="6857984" y="132686"/>
                </a:moveTo>
                <a:lnTo>
                  <a:pt x="0" y="114299"/>
                </a:lnTo>
                <a:lnTo>
                  <a:pt x="306" y="0"/>
                </a:lnTo>
                <a:lnTo>
                  <a:pt x="6857984" y="18386"/>
                </a:lnTo>
                <a:lnTo>
                  <a:pt x="6857984" y="132686"/>
                </a:lnTo>
                <a:close/>
              </a:path>
            </a:pathLst>
          </a:custGeom>
          <a:solidFill>
            <a:srgbClr val="9EC2D0"/>
          </a:solidFill>
        </p:spPr>
        <p:txBody>
          <a:bodyPr wrap="square" lIns="0" tIns="0" rIns="0" bIns="0" rtlCol="0"/>
          <a:lstStyle/>
          <a:p>
            <a:endParaRPr/>
          </a:p>
        </p:txBody>
      </p:sp>
      <p:sp>
        <p:nvSpPr>
          <p:cNvPr id="5" name="object 5"/>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70"/>
                </a:lnTo>
                <a:lnTo>
                  <a:pt x="437548" y="1617097"/>
                </a:lnTo>
                <a:lnTo>
                  <a:pt x="393532" y="1597501"/>
                </a:lnTo>
                <a:lnTo>
                  <a:pt x="350853" y="1575053"/>
                </a:lnTo>
                <a:lnTo>
                  <a:pt x="310183" y="1550115"/>
                </a:lnTo>
                <a:lnTo>
                  <a:pt x="271458" y="1522722"/>
                </a:lnTo>
                <a:lnTo>
                  <a:pt x="234800" y="1492990"/>
                </a:lnTo>
                <a:lnTo>
                  <a:pt x="200328" y="1461036"/>
                </a:lnTo>
                <a:lnTo>
                  <a:pt x="168164" y="1426977"/>
                </a:lnTo>
                <a:lnTo>
                  <a:pt x="138429" y="1390929"/>
                </a:lnTo>
                <a:lnTo>
                  <a:pt x="111242" y="1353008"/>
                </a:lnTo>
                <a:lnTo>
                  <a:pt x="86726" y="1313332"/>
                </a:lnTo>
                <a:lnTo>
                  <a:pt x="64999" y="1272016"/>
                </a:lnTo>
                <a:lnTo>
                  <a:pt x="46184" y="1229178"/>
                </a:lnTo>
                <a:lnTo>
                  <a:pt x="30287" y="1184523"/>
                </a:lnTo>
                <a:lnTo>
                  <a:pt x="17733" y="1139216"/>
                </a:lnTo>
                <a:lnTo>
                  <a:pt x="8429" y="1092778"/>
                </a:lnTo>
                <a:lnTo>
                  <a:pt x="2449" y="1044934"/>
                </a:lnTo>
                <a:lnTo>
                  <a:pt x="37" y="996973"/>
                </a:lnTo>
                <a:lnTo>
                  <a:pt x="0" y="0"/>
                </a:lnTo>
                <a:lnTo>
                  <a:pt x="1449212" y="0"/>
                </a:lnTo>
                <a:lnTo>
                  <a:pt x="1449212" y="996973"/>
                </a:lnTo>
                <a:lnTo>
                  <a:pt x="1446735" y="1045324"/>
                </a:lnTo>
                <a:lnTo>
                  <a:pt x="1440696" y="1092778"/>
                </a:lnTo>
                <a:lnTo>
                  <a:pt x="1431172" y="1139402"/>
                </a:lnTo>
                <a:lnTo>
                  <a:pt x="1418450" y="1184523"/>
                </a:lnTo>
                <a:lnTo>
                  <a:pt x="1402504" y="1228582"/>
                </a:lnTo>
                <a:lnTo>
                  <a:pt x="1383517" y="1271276"/>
                </a:lnTo>
                <a:lnTo>
                  <a:pt x="1361618" y="1312488"/>
                </a:lnTo>
                <a:lnTo>
                  <a:pt x="1336939" y="1352103"/>
                </a:lnTo>
                <a:lnTo>
                  <a:pt x="1309609" y="1390003"/>
                </a:lnTo>
                <a:lnTo>
                  <a:pt x="1279759"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570" dirty="0"/>
              <a:t>1</a:t>
            </a:r>
          </a:p>
        </p:txBody>
      </p:sp>
      <p:sp>
        <p:nvSpPr>
          <p:cNvPr id="7" name="object 7"/>
          <p:cNvSpPr/>
          <p:nvPr/>
        </p:nvSpPr>
        <p:spPr>
          <a:xfrm>
            <a:off x="68549" y="133648"/>
            <a:ext cx="4618990" cy="1609725"/>
          </a:xfrm>
          <a:custGeom>
            <a:avLst/>
            <a:gdLst/>
            <a:ahLst/>
            <a:cxnLst/>
            <a:rect l="l" t="t" r="r" b="b"/>
            <a:pathLst>
              <a:path w="4618990" h="1609725">
                <a:moveTo>
                  <a:pt x="29381" y="100731"/>
                </a:moveTo>
                <a:lnTo>
                  <a:pt x="17943" y="98421"/>
                </a:lnTo>
                <a:lnTo>
                  <a:pt x="8604" y="92122"/>
                </a:lnTo>
                <a:lnTo>
                  <a:pt x="2308" y="82777"/>
                </a:lnTo>
                <a:lnTo>
                  <a:pt x="0" y="71333"/>
                </a:lnTo>
                <a:lnTo>
                  <a:pt x="2308" y="59888"/>
                </a:lnTo>
                <a:lnTo>
                  <a:pt x="8604" y="50544"/>
                </a:lnTo>
                <a:lnTo>
                  <a:pt x="17943" y="44244"/>
                </a:lnTo>
                <a:lnTo>
                  <a:pt x="29381" y="41935"/>
                </a:lnTo>
                <a:lnTo>
                  <a:pt x="40818" y="44244"/>
                </a:lnTo>
                <a:lnTo>
                  <a:pt x="50157" y="50544"/>
                </a:lnTo>
                <a:lnTo>
                  <a:pt x="56453" y="59888"/>
                </a:lnTo>
                <a:lnTo>
                  <a:pt x="58762" y="71333"/>
                </a:lnTo>
                <a:lnTo>
                  <a:pt x="56453" y="82777"/>
                </a:lnTo>
                <a:lnTo>
                  <a:pt x="50157" y="92122"/>
                </a:lnTo>
                <a:lnTo>
                  <a:pt x="40818" y="98421"/>
                </a:lnTo>
                <a:lnTo>
                  <a:pt x="29381" y="100731"/>
                </a:lnTo>
                <a:close/>
              </a:path>
              <a:path w="4618990" h="1609725">
                <a:moveTo>
                  <a:pt x="332104" y="104096"/>
                </a:moveTo>
                <a:lnTo>
                  <a:pt x="319361" y="101521"/>
                </a:lnTo>
                <a:lnTo>
                  <a:pt x="308953" y="94498"/>
                </a:lnTo>
                <a:lnTo>
                  <a:pt x="301935" y="84084"/>
                </a:lnTo>
                <a:lnTo>
                  <a:pt x="299361" y="71333"/>
                </a:lnTo>
                <a:lnTo>
                  <a:pt x="301935" y="58582"/>
                </a:lnTo>
                <a:lnTo>
                  <a:pt x="308953" y="48167"/>
                </a:lnTo>
                <a:lnTo>
                  <a:pt x="319361" y="41145"/>
                </a:lnTo>
                <a:lnTo>
                  <a:pt x="332104" y="38569"/>
                </a:lnTo>
                <a:lnTo>
                  <a:pt x="344849" y="41145"/>
                </a:lnTo>
                <a:lnTo>
                  <a:pt x="355258" y="48167"/>
                </a:lnTo>
                <a:lnTo>
                  <a:pt x="362277" y="58582"/>
                </a:lnTo>
                <a:lnTo>
                  <a:pt x="364851" y="71333"/>
                </a:lnTo>
                <a:lnTo>
                  <a:pt x="362277" y="84084"/>
                </a:lnTo>
                <a:lnTo>
                  <a:pt x="355258" y="94498"/>
                </a:lnTo>
                <a:lnTo>
                  <a:pt x="344849" y="101521"/>
                </a:lnTo>
                <a:lnTo>
                  <a:pt x="332104" y="104096"/>
                </a:lnTo>
                <a:close/>
              </a:path>
              <a:path w="4618990" h="1609725">
                <a:moveTo>
                  <a:pt x="634828" y="106621"/>
                </a:moveTo>
                <a:lnTo>
                  <a:pt x="621112" y="103848"/>
                </a:lnTo>
                <a:lnTo>
                  <a:pt x="609908" y="96287"/>
                </a:lnTo>
                <a:lnTo>
                  <a:pt x="602352" y="85075"/>
                </a:lnTo>
                <a:lnTo>
                  <a:pt x="599580" y="71350"/>
                </a:lnTo>
                <a:lnTo>
                  <a:pt x="602352" y="57624"/>
                </a:lnTo>
                <a:lnTo>
                  <a:pt x="609908" y="46412"/>
                </a:lnTo>
                <a:lnTo>
                  <a:pt x="621112" y="38851"/>
                </a:lnTo>
                <a:lnTo>
                  <a:pt x="634828" y="36078"/>
                </a:lnTo>
                <a:lnTo>
                  <a:pt x="648546" y="38851"/>
                </a:lnTo>
                <a:lnTo>
                  <a:pt x="659752" y="46412"/>
                </a:lnTo>
                <a:lnTo>
                  <a:pt x="667308" y="57624"/>
                </a:lnTo>
                <a:lnTo>
                  <a:pt x="670080" y="71350"/>
                </a:lnTo>
                <a:lnTo>
                  <a:pt x="667311" y="85075"/>
                </a:lnTo>
                <a:lnTo>
                  <a:pt x="659758" y="96287"/>
                </a:lnTo>
                <a:lnTo>
                  <a:pt x="648553" y="103848"/>
                </a:lnTo>
                <a:lnTo>
                  <a:pt x="634828" y="106621"/>
                </a:lnTo>
                <a:close/>
              </a:path>
              <a:path w="4618990" h="1609725">
                <a:moveTo>
                  <a:pt x="937545" y="109146"/>
                </a:moveTo>
                <a:lnTo>
                  <a:pt x="922843" y="106175"/>
                </a:lnTo>
                <a:lnTo>
                  <a:pt x="910836" y="98073"/>
                </a:lnTo>
                <a:lnTo>
                  <a:pt x="902741" y="86059"/>
                </a:lnTo>
                <a:lnTo>
                  <a:pt x="899772" y="71350"/>
                </a:lnTo>
                <a:lnTo>
                  <a:pt x="902741" y="56640"/>
                </a:lnTo>
                <a:lnTo>
                  <a:pt x="910836" y="44626"/>
                </a:lnTo>
                <a:lnTo>
                  <a:pt x="922843" y="36524"/>
                </a:lnTo>
                <a:lnTo>
                  <a:pt x="937545" y="33553"/>
                </a:lnTo>
                <a:lnTo>
                  <a:pt x="952248" y="36524"/>
                </a:lnTo>
                <a:lnTo>
                  <a:pt x="964255" y="44626"/>
                </a:lnTo>
                <a:lnTo>
                  <a:pt x="972350" y="56640"/>
                </a:lnTo>
                <a:lnTo>
                  <a:pt x="975318" y="71350"/>
                </a:lnTo>
                <a:lnTo>
                  <a:pt x="972350" y="86059"/>
                </a:lnTo>
                <a:lnTo>
                  <a:pt x="964255" y="98073"/>
                </a:lnTo>
                <a:lnTo>
                  <a:pt x="952248" y="106175"/>
                </a:lnTo>
                <a:lnTo>
                  <a:pt x="937545" y="109146"/>
                </a:lnTo>
                <a:close/>
              </a:path>
              <a:path w="4618990" h="1609725">
                <a:moveTo>
                  <a:pt x="1240269" y="112512"/>
                </a:moveTo>
                <a:lnTo>
                  <a:pt x="1224261" y="109277"/>
                </a:lnTo>
                <a:lnTo>
                  <a:pt x="1211193" y="100456"/>
                </a:lnTo>
                <a:lnTo>
                  <a:pt x="1202384" y="87372"/>
                </a:lnTo>
                <a:lnTo>
                  <a:pt x="1199154" y="71350"/>
                </a:lnTo>
                <a:lnTo>
                  <a:pt x="1202384" y="55327"/>
                </a:lnTo>
                <a:lnTo>
                  <a:pt x="1211193" y="42243"/>
                </a:lnTo>
                <a:lnTo>
                  <a:pt x="1224261" y="33422"/>
                </a:lnTo>
                <a:lnTo>
                  <a:pt x="1240269" y="30188"/>
                </a:lnTo>
                <a:lnTo>
                  <a:pt x="1256283" y="33422"/>
                </a:lnTo>
                <a:lnTo>
                  <a:pt x="1269363" y="42243"/>
                </a:lnTo>
                <a:lnTo>
                  <a:pt x="1278183" y="55327"/>
                </a:lnTo>
                <a:lnTo>
                  <a:pt x="1281418" y="71350"/>
                </a:lnTo>
                <a:lnTo>
                  <a:pt x="1278183" y="87372"/>
                </a:lnTo>
                <a:lnTo>
                  <a:pt x="1269363" y="100456"/>
                </a:lnTo>
                <a:lnTo>
                  <a:pt x="1256283" y="109277"/>
                </a:lnTo>
                <a:lnTo>
                  <a:pt x="1240269" y="112512"/>
                </a:lnTo>
                <a:close/>
              </a:path>
              <a:path w="4618990" h="1609725">
                <a:moveTo>
                  <a:pt x="1542993" y="115037"/>
                </a:moveTo>
                <a:lnTo>
                  <a:pt x="1526005" y="111604"/>
                </a:lnTo>
                <a:lnTo>
                  <a:pt x="1512132" y="102245"/>
                </a:lnTo>
                <a:lnTo>
                  <a:pt x="1502777" y="88364"/>
                </a:lnTo>
                <a:lnTo>
                  <a:pt x="1499346" y="71366"/>
                </a:lnTo>
                <a:lnTo>
                  <a:pt x="1502777" y="54370"/>
                </a:lnTo>
                <a:lnTo>
                  <a:pt x="1512132" y="40490"/>
                </a:lnTo>
                <a:lnTo>
                  <a:pt x="1526005" y="31131"/>
                </a:lnTo>
                <a:lnTo>
                  <a:pt x="1542993" y="27700"/>
                </a:lnTo>
                <a:lnTo>
                  <a:pt x="1559981" y="31131"/>
                </a:lnTo>
                <a:lnTo>
                  <a:pt x="1573854" y="40490"/>
                </a:lnTo>
                <a:lnTo>
                  <a:pt x="1583209" y="54370"/>
                </a:lnTo>
                <a:lnTo>
                  <a:pt x="1586639" y="71366"/>
                </a:lnTo>
                <a:lnTo>
                  <a:pt x="1583209" y="88364"/>
                </a:lnTo>
                <a:lnTo>
                  <a:pt x="1573854" y="102245"/>
                </a:lnTo>
                <a:lnTo>
                  <a:pt x="1559981" y="111604"/>
                </a:lnTo>
                <a:lnTo>
                  <a:pt x="1542993" y="115037"/>
                </a:lnTo>
                <a:close/>
              </a:path>
              <a:path w="4618990" h="1609725">
                <a:moveTo>
                  <a:pt x="1845717" y="117562"/>
                </a:moveTo>
                <a:lnTo>
                  <a:pt x="1827755" y="113931"/>
                </a:lnTo>
                <a:lnTo>
                  <a:pt x="1813088" y="104031"/>
                </a:lnTo>
                <a:lnTo>
                  <a:pt x="1803199" y="89348"/>
                </a:lnTo>
                <a:lnTo>
                  <a:pt x="1799573" y="71366"/>
                </a:lnTo>
                <a:lnTo>
                  <a:pt x="1803199" y="53387"/>
                </a:lnTo>
                <a:lnTo>
                  <a:pt x="1813088" y="38705"/>
                </a:lnTo>
                <a:lnTo>
                  <a:pt x="1827755" y="28805"/>
                </a:lnTo>
                <a:lnTo>
                  <a:pt x="1845717" y="25175"/>
                </a:lnTo>
                <a:lnTo>
                  <a:pt x="1863698" y="28805"/>
                </a:lnTo>
                <a:lnTo>
                  <a:pt x="1878376" y="38705"/>
                </a:lnTo>
                <a:lnTo>
                  <a:pt x="1888268" y="53387"/>
                </a:lnTo>
                <a:lnTo>
                  <a:pt x="1891895" y="71366"/>
                </a:lnTo>
                <a:lnTo>
                  <a:pt x="1888268" y="89348"/>
                </a:lnTo>
                <a:lnTo>
                  <a:pt x="1878376" y="104031"/>
                </a:lnTo>
                <a:lnTo>
                  <a:pt x="1863698" y="113931"/>
                </a:lnTo>
                <a:lnTo>
                  <a:pt x="1845717" y="117562"/>
                </a:lnTo>
                <a:close/>
              </a:path>
              <a:path w="4618990" h="1609725">
                <a:moveTo>
                  <a:pt x="2148441" y="120083"/>
                </a:moveTo>
                <a:lnTo>
                  <a:pt x="2129499" y="116255"/>
                </a:lnTo>
                <a:lnTo>
                  <a:pt x="2114026" y="105816"/>
                </a:lnTo>
                <a:lnTo>
                  <a:pt x="2103592" y="90331"/>
                </a:lnTo>
                <a:lnTo>
                  <a:pt x="2099764" y="71366"/>
                </a:lnTo>
                <a:lnTo>
                  <a:pt x="2103592" y="52403"/>
                </a:lnTo>
                <a:lnTo>
                  <a:pt x="2114026" y="36918"/>
                </a:lnTo>
                <a:lnTo>
                  <a:pt x="2129499" y="26478"/>
                </a:lnTo>
                <a:lnTo>
                  <a:pt x="2148441" y="22650"/>
                </a:lnTo>
                <a:lnTo>
                  <a:pt x="2167402" y="26478"/>
                </a:lnTo>
                <a:lnTo>
                  <a:pt x="2182885" y="36918"/>
                </a:lnTo>
                <a:lnTo>
                  <a:pt x="2193323" y="52403"/>
                </a:lnTo>
                <a:lnTo>
                  <a:pt x="2197151" y="71366"/>
                </a:lnTo>
                <a:lnTo>
                  <a:pt x="2193323" y="90331"/>
                </a:lnTo>
                <a:lnTo>
                  <a:pt x="2182885" y="105816"/>
                </a:lnTo>
                <a:lnTo>
                  <a:pt x="2167402" y="116255"/>
                </a:lnTo>
                <a:lnTo>
                  <a:pt x="2148441" y="120083"/>
                </a:lnTo>
                <a:close/>
              </a:path>
              <a:path w="4618990" h="1609725">
                <a:moveTo>
                  <a:pt x="2451165" y="122608"/>
                </a:moveTo>
                <a:lnTo>
                  <a:pt x="2431230" y="118582"/>
                </a:lnTo>
                <a:lnTo>
                  <a:pt x="2414953" y="107601"/>
                </a:lnTo>
                <a:lnTo>
                  <a:pt x="2403980" y="91314"/>
                </a:lnTo>
                <a:lnTo>
                  <a:pt x="2399957" y="71366"/>
                </a:lnTo>
                <a:lnTo>
                  <a:pt x="2403980" y="51419"/>
                </a:lnTo>
                <a:lnTo>
                  <a:pt x="2414953" y="35132"/>
                </a:lnTo>
                <a:lnTo>
                  <a:pt x="2431230" y="24151"/>
                </a:lnTo>
                <a:lnTo>
                  <a:pt x="2451165" y="20125"/>
                </a:lnTo>
                <a:lnTo>
                  <a:pt x="2471105" y="24151"/>
                </a:lnTo>
                <a:lnTo>
                  <a:pt x="2487393" y="35132"/>
                </a:lnTo>
                <a:lnTo>
                  <a:pt x="2498378" y="51419"/>
                </a:lnTo>
                <a:lnTo>
                  <a:pt x="2502406" y="71366"/>
                </a:lnTo>
                <a:lnTo>
                  <a:pt x="2498378" y="91314"/>
                </a:lnTo>
                <a:lnTo>
                  <a:pt x="2487393" y="107601"/>
                </a:lnTo>
                <a:lnTo>
                  <a:pt x="2471105" y="118582"/>
                </a:lnTo>
                <a:lnTo>
                  <a:pt x="2451165" y="122608"/>
                </a:lnTo>
                <a:close/>
              </a:path>
              <a:path w="4618990" h="1609725">
                <a:moveTo>
                  <a:pt x="2753888" y="125974"/>
                </a:moveTo>
                <a:lnTo>
                  <a:pt x="2732662" y="121682"/>
                </a:lnTo>
                <a:lnTo>
                  <a:pt x="2715322" y="109981"/>
                </a:lnTo>
                <a:lnTo>
                  <a:pt x="2703628" y="92629"/>
                </a:lnTo>
                <a:lnTo>
                  <a:pt x="2699339" y="71383"/>
                </a:lnTo>
                <a:lnTo>
                  <a:pt x="2703628" y="50139"/>
                </a:lnTo>
                <a:lnTo>
                  <a:pt x="2715322" y="32787"/>
                </a:lnTo>
                <a:lnTo>
                  <a:pt x="2732662" y="21085"/>
                </a:lnTo>
                <a:lnTo>
                  <a:pt x="2753888" y="16793"/>
                </a:lnTo>
                <a:lnTo>
                  <a:pt x="2775134" y="21085"/>
                </a:lnTo>
                <a:lnTo>
                  <a:pt x="2792484" y="32787"/>
                </a:lnTo>
                <a:lnTo>
                  <a:pt x="2804182" y="50139"/>
                </a:lnTo>
                <a:lnTo>
                  <a:pt x="2808472" y="71383"/>
                </a:lnTo>
                <a:lnTo>
                  <a:pt x="2804182" y="92629"/>
                </a:lnTo>
                <a:lnTo>
                  <a:pt x="2792484" y="109981"/>
                </a:lnTo>
                <a:lnTo>
                  <a:pt x="2775134" y="121682"/>
                </a:lnTo>
                <a:lnTo>
                  <a:pt x="2753888" y="125974"/>
                </a:lnTo>
                <a:close/>
              </a:path>
              <a:path w="4618990" h="1609725">
                <a:moveTo>
                  <a:pt x="3056646" y="128499"/>
                </a:moveTo>
                <a:lnTo>
                  <a:pt x="3034426" y="124009"/>
                </a:lnTo>
                <a:lnTo>
                  <a:pt x="3016282" y="111768"/>
                </a:lnTo>
                <a:lnTo>
                  <a:pt x="3004050" y="93613"/>
                </a:lnTo>
                <a:lnTo>
                  <a:pt x="2999565" y="71383"/>
                </a:lnTo>
                <a:lnTo>
                  <a:pt x="3004050" y="49155"/>
                </a:lnTo>
                <a:lnTo>
                  <a:pt x="3016282" y="31000"/>
                </a:lnTo>
                <a:lnTo>
                  <a:pt x="3034426" y="18758"/>
                </a:lnTo>
                <a:lnTo>
                  <a:pt x="3056646" y="14268"/>
                </a:lnTo>
                <a:lnTo>
                  <a:pt x="3078846" y="18758"/>
                </a:lnTo>
                <a:lnTo>
                  <a:pt x="3096980" y="31000"/>
                </a:lnTo>
                <a:lnTo>
                  <a:pt x="3109209" y="49155"/>
                </a:lnTo>
                <a:lnTo>
                  <a:pt x="3113694" y="71383"/>
                </a:lnTo>
                <a:lnTo>
                  <a:pt x="3109214" y="93613"/>
                </a:lnTo>
                <a:lnTo>
                  <a:pt x="3096993" y="111768"/>
                </a:lnTo>
                <a:lnTo>
                  <a:pt x="3078861" y="124009"/>
                </a:lnTo>
                <a:lnTo>
                  <a:pt x="3056646" y="128499"/>
                </a:lnTo>
                <a:close/>
              </a:path>
              <a:path w="4618990" h="1609725">
                <a:moveTo>
                  <a:pt x="3359370" y="131023"/>
                </a:moveTo>
                <a:lnTo>
                  <a:pt x="3336170" y="126336"/>
                </a:lnTo>
                <a:lnTo>
                  <a:pt x="3317221" y="113553"/>
                </a:lnTo>
                <a:lnTo>
                  <a:pt x="3304443" y="94595"/>
                </a:lnTo>
                <a:lnTo>
                  <a:pt x="3299757" y="71383"/>
                </a:lnTo>
                <a:lnTo>
                  <a:pt x="3304443" y="48172"/>
                </a:lnTo>
                <a:lnTo>
                  <a:pt x="3317221" y="29215"/>
                </a:lnTo>
                <a:lnTo>
                  <a:pt x="3336170" y="16434"/>
                </a:lnTo>
                <a:lnTo>
                  <a:pt x="3359370" y="11747"/>
                </a:lnTo>
                <a:lnTo>
                  <a:pt x="3382564" y="16434"/>
                </a:lnTo>
                <a:lnTo>
                  <a:pt x="3401501" y="29215"/>
                </a:lnTo>
                <a:lnTo>
                  <a:pt x="3414268" y="48172"/>
                </a:lnTo>
                <a:lnTo>
                  <a:pt x="3418949" y="71383"/>
                </a:lnTo>
                <a:lnTo>
                  <a:pt x="3414268" y="94595"/>
                </a:lnTo>
                <a:lnTo>
                  <a:pt x="3401501" y="113553"/>
                </a:lnTo>
                <a:lnTo>
                  <a:pt x="3382564" y="126336"/>
                </a:lnTo>
                <a:lnTo>
                  <a:pt x="3359370" y="131023"/>
                </a:lnTo>
                <a:close/>
              </a:path>
              <a:path w="4618990" h="1609725">
                <a:moveTo>
                  <a:pt x="3662094" y="135229"/>
                </a:moveTo>
                <a:lnTo>
                  <a:pt x="3637258" y="130214"/>
                </a:lnTo>
                <a:lnTo>
                  <a:pt x="3616979" y="116535"/>
                </a:lnTo>
                <a:lnTo>
                  <a:pt x="3603308" y="96247"/>
                </a:lnTo>
                <a:lnTo>
                  <a:pt x="3598295" y="71400"/>
                </a:lnTo>
                <a:lnTo>
                  <a:pt x="3603308" y="46554"/>
                </a:lnTo>
                <a:lnTo>
                  <a:pt x="3616979" y="26265"/>
                </a:lnTo>
                <a:lnTo>
                  <a:pt x="3637258" y="12587"/>
                </a:lnTo>
                <a:lnTo>
                  <a:pt x="3662094" y="7571"/>
                </a:lnTo>
                <a:lnTo>
                  <a:pt x="3686910" y="12587"/>
                </a:lnTo>
                <a:lnTo>
                  <a:pt x="3707179" y="26265"/>
                </a:lnTo>
                <a:lnTo>
                  <a:pt x="3720847" y="46554"/>
                </a:lnTo>
                <a:lnTo>
                  <a:pt x="3725859" y="71400"/>
                </a:lnTo>
                <a:lnTo>
                  <a:pt x="3720847" y="96247"/>
                </a:lnTo>
                <a:lnTo>
                  <a:pt x="3707179" y="116535"/>
                </a:lnTo>
                <a:lnTo>
                  <a:pt x="3686910" y="130214"/>
                </a:lnTo>
                <a:lnTo>
                  <a:pt x="3662094" y="135229"/>
                </a:lnTo>
                <a:close/>
              </a:path>
              <a:path w="4618990" h="1609725">
                <a:moveTo>
                  <a:pt x="3964817" y="138595"/>
                </a:moveTo>
                <a:lnTo>
                  <a:pt x="3938671" y="133314"/>
                </a:lnTo>
                <a:lnTo>
                  <a:pt x="3917318" y="118913"/>
                </a:lnTo>
                <a:lnTo>
                  <a:pt x="3902922" y="97554"/>
                </a:lnTo>
                <a:lnTo>
                  <a:pt x="3897643" y="71400"/>
                </a:lnTo>
                <a:lnTo>
                  <a:pt x="3902922" y="45248"/>
                </a:lnTo>
                <a:lnTo>
                  <a:pt x="3917318" y="23889"/>
                </a:lnTo>
                <a:lnTo>
                  <a:pt x="3938671" y="9487"/>
                </a:lnTo>
                <a:lnTo>
                  <a:pt x="3964817" y="4205"/>
                </a:lnTo>
                <a:lnTo>
                  <a:pt x="3990945" y="9487"/>
                </a:lnTo>
                <a:lnTo>
                  <a:pt x="4012287" y="23889"/>
                </a:lnTo>
                <a:lnTo>
                  <a:pt x="4026680" y="45248"/>
                </a:lnTo>
                <a:lnTo>
                  <a:pt x="4031958" y="71400"/>
                </a:lnTo>
                <a:lnTo>
                  <a:pt x="4026680" y="97554"/>
                </a:lnTo>
                <a:lnTo>
                  <a:pt x="4012287" y="118913"/>
                </a:lnTo>
                <a:lnTo>
                  <a:pt x="3990945" y="133314"/>
                </a:lnTo>
                <a:lnTo>
                  <a:pt x="3964817" y="138595"/>
                </a:lnTo>
                <a:close/>
              </a:path>
              <a:path w="4618990" h="1609725">
                <a:moveTo>
                  <a:pt x="4267541" y="142801"/>
                </a:moveTo>
                <a:lnTo>
                  <a:pt x="4239758" y="137192"/>
                </a:lnTo>
                <a:lnTo>
                  <a:pt x="4217076" y="121893"/>
                </a:lnTo>
                <a:lnTo>
                  <a:pt x="4201787" y="99198"/>
                </a:lnTo>
                <a:lnTo>
                  <a:pt x="4196181" y="71400"/>
                </a:lnTo>
                <a:lnTo>
                  <a:pt x="4201787" y="43603"/>
                </a:lnTo>
                <a:lnTo>
                  <a:pt x="4217076" y="20908"/>
                </a:lnTo>
                <a:lnTo>
                  <a:pt x="4239758" y="5609"/>
                </a:lnTo>
                <a:lnTo>
                  <a:pt x="4267541" y="0"/>
                </a:lnTo>
                <a:lnTo>
                  <a:pt x="4295310" y="5609"/>
                </a:lnTo>
                <a:lnTo>
                  <a:pt x="4317994" y="20908"/>
                </a:lnTo>
                <a:lnTo>
                  <a:pt x="4333291" y="43603"/>
                </a:lnTo>
                <a:lnTo>
                  <a:pt x="4338901" y="71400"/>
                </a:lnTo>
                <a:lnTo>
                  <a:pt x="4333291" y="99198"/>
                </a:lnTo>
                <a:lnTo>
                  <a:pt x="4317994" y="121893"/>
                </a:lnTo>
                <a:lnTo>
                  <a:pt x="4295310" y="137192"/>
                </a:lnTo>
                <a:lnTo>
                  <a:pt x="4267541" y="142801"/>
                </a:lnTo>
                <a:close/>
              </a:path>
              <a:path w="4618990" h="1609725">
                <a:moveTo>
                  <a:pt x="4570265" y="120117"/>
                </a:moveTo>
                <a:lnTo>
                  <a:pt x="4551304" y="116289"/>
                </a:lnTo>
                <a:lnTo>
                  <a:pt x="4535821" y="105850"/>
                </a:lnTo>
                <a:lnTo>
                  <a:pt x="4525383" y="90365"/>
                </a:lnTo>
                <a:lnTo>
                  <a:pt x="4521555" y="71400"/>
                </a:lnTo>
                <a:lnTo>
                  <a:pt x="4525383" y="52437"/>
                </a:lnTo>
                <a:lnTo>
                  <a:pt x="4535821" y="36952"/>
                </a:lnTo>
                <a:lnTo>
                  <a:pt x="4551304" y="26512"/>
                </a:lnTo>
                <a:lnTo>
                  <a:pt x="4570265" y="22684"/>
                </a:lnTo>
                <a:lnTo>
                  <a:pt x="4589207" y="26512"/>
                </a:lnTo>
                <a:lnTo>
                  <a:pt x="4604679" y="36952"/>
                </a:lnTo>
                <a:lnTo>
                  <a:pt x="4615114" y="52437"/>
                </a:lnTo>
                <a:lnTo>
                  <a:pt x="4618941" y="71400"/>
                </a:lnTo>
                <a:lnTo>
                  <a:pt x="4615114" y="90365"/>
                </a:lnTo>
                <a:lnTo>
                  <a:pt x="4604679" y="105850"/>
                </a:lnTo>
                <a:lnTo>
                  <a:pt x="4589207" y="116289"/>
                </a:lnTo>
                <a:lnTo>
                  <a:pt x="4570265" y="120117"/>
                </a:lnTo>
                <a:close/>
              </a:path>
              <a:path w="4618990" h="1609725">
                <a:moveTo>
                  <a:pt x="29381" y="403755"/>
                </a:moveTo>
                <a:lnTo>
                  <a:pt x="17943" y="401445"/>
                </a:lnTo>
                <a:lnTo>
                  <a:pt x="8604" y="395146"/>
                </a:lnTo>
                <a:lnTo>
                  <a:pt x="2308" y="385802"/>
                </a:lnTo>
                <a:lnTo>
                  <a:pt x="0" y="374357"/>
                </a:lnTo>
                <a:lnTo>
                  <a:pt x="2308" y="362912"/>
                </a:lnTo>
                <a:lnTo>
                  <a:pt x="8604" y="353568"/>
                </a:lnTo>
                <a:lnTo>
                  <a:pt x="17943" y="347269"/>
                </a:lnTo>
                <a:lnTo>
                  <a:pt x="29381" y="344959"/>
                </a:lnTo>
                <a:lnTo>
                  <a:pt x="40818" y="347269"/>
                </a:lnTo>
                <a:lnTo>
                  <a:pt x="50157" y="353568"/>
                </a:lnTo>
                <a:lnTo>
                  <a:pt x="56453" y="362912"/>
                </a:lnTo>
                <a:lnTo>
                  <a:pt x="58762" y="374357"/>
                </a:lnTo>
                <a:lnTo>
                  <a:pt x="56453" y="385802"/>
                </a:lnTo>
                <a:lnTo>
                  <a:pt x="50157" y="395146"/>
                </a:lnTo>
                <a:lnTo>
                  <a:pt x="40818" y="401445"/>
                </a:lnTo>
                <a:lnTo>
                  <a:pt x="29381" y="403755"/>
                </a:lnTo>
                <a:close/>
              </a:path>
              <a:path w="4618990" h="1609725">
                <a:moveTo>
                  <a:pt x="332104" y="407121"/>
                </a:moveTo>
                <a:lnTo>
                  <a:pt x="319361" y="404545"/>
                </a:lnTo>
                <a:lnTo>
                  <a:pt x="308953" y="397522"/>
                </a:lnTo>
                <a:lnTo>
                  <a:pt x="301935" y="387108"/>
                </a:lnTo>
                <a:lnTo>
                  <a:pt x="299361" y="374357"/>
                </a:lnTo>
                <a:lnTo>
                  <a:pt x="301935" y="361606"/>
                </a:lnTo>
                <a:lnTo>
                  <a:pt x="308953" y="351192"/>
                </a:lnTo>
                <a:lnTo>
                  <a:pt x="319361" y="344169"/>
                </a:lnTo>
                <a:lnTo>
                  <a:pt x="332104" y="341593"/>
                </a:lnTo>
                <a:lnTo>
                  <a:pt x="344849" y="344169"/>
                </a:lnTo>
                <a:lnTo>
                  <a:pt x="355258" y="351192"/>
                </a:lnTo>
                <a:lnTo>
                  <a:pt x="362277" y="361606"/>
                </a:lnTo>
                <a:lnTo>
                  <a:pt x="364851" y="374357"/>
                </a:lnTo>
                <a:lnTo>
                  <a:pt x="362277" y="387108"/>
                </a:lnTo>
                <a:lnTo>
                  <a:pt x="355258" y="397522"/>
                </a:lnTo>
                <a:lnTo>
                  <a:pt x="344849" y="404545"/>
                </a:lnTo>
                <a:lnTo>
                  <a:pt x="332104" y="407121"/>
                </a:lnTo>
                <a:close/>
              </a:path>
              <a:path w="4618990" h="1609725">
                <a:moveTo>
                  <a:pt x="634828" y="409646"/>
                </a:moveTo>
                <a:lnTo>
                  <a:pt x="621112" y="406872"/>
                </a:lnTo>
                <a:lnTo>
                  <a:pt x="609908" y="399311"/>
                </a:lnTo>
                <a:lnTo>
                  <a:pt x="602352" y="388099"/>
                </a:lnTo>
                <a:lnTo>
                  <a:pt x="599580" y="374374"/>
                </a:lnTo>
                <a:lnTo>
                  <a:pt x="602352" y="360649"/>
                </a:lnTo>
                <a:lnTo>
                  <a:pt x="609908" y="349437"/>
                </a:lnTo>
                <a:lnTo>
                  <a:pt x="621112" y="341875"/>
                </a:lnTo>
                <a:lnTo>
                  <a:pt x="634828" y="339102"/>
                </a:lnTo>
                <a:lnTo>
                  <a:pt x="648546" y="341875"/>
                </a:lnTo>
                <a:lnTo>
                  <a:pt x="659752" y="349437"/>
                </a:lnTo>
                <a:lnTo>
                  <a:pt x="667308" y="360649"/>
                </a:lnTo>
                <a:lnTo>
                  <a:pt x="670080" y="374374"/>
                </a:lnTo>
                <a:lnTo>
                  <a:pt x="667311" y="388099"/>
                </a:lnTo>
                <a:lnTo>
                  <a:pt x="659758" y="399311"/>
                </a:lnTo>
                <a:lnTo>
                  <a:pt x="648553" y="406872"/>
                </a:lnTo>
                <a:lnTo>
                  <a:pt x="634828" y="409646"/>
                </a:lnTo>
                <a:close/>
              </a:path>
              <a:path w="4618990" h="1609725">
                <a:moveTo>
                  <a:pt x="937545" y="412170"/>
                </a:moveTo>
                <a:lnTo>
                  <a:pt x="922843" y="409199"/>
                </a:lnTo>
                <a:lnTo>
                  <a:pt x="910836" y="401098"/>
                </a:lnTo>
                <a:lnTo>
                  <a:pt x="902741" y="389083"/>
                </a:lnTo>
                <a:lnTo>
                  <a:pt x="899772" y="374374"/>
                </a:lnTo>
                <a:lnTo>
                  <a:pt x="902741" y="359666"/>
                </a:lnTo>
                <a:lnTo>
                  <a:pt x="910836" y="347651"/>
                </a:lnTo>
                <a:lnTo>
                  <a:pt x="922843" y="339549"/>
                </a:lnTo>
                <a:lnTo>
                  <a:pt x="937545" y="336577"/>
                </a:lnTo>
                <a:lnTo>
                  <a:pt x="952248" y="339549"/>
                </a:lnTo>
                <a:lnTo>
                  <a:pt x="964255" y="347651"/>
                </a:lnTo>
                <a:lnTo>
                  <a:pt x="972350" y="359666"/>
                </a:lnTo>
                <a:lnTo>
                  <a:pt x="975318" y="374374"/>
                </a:lnTo>
                <a:lnTo>
                  <a:pt x="972350" y="389083"/>
                </a:lnTo>
                <a:lnTo>
                  <a:pt x="964255" y="401098"/>
                </a:lnTo>
                <a:lnTo>
                  <a:pt x="952248" y="409199"/>
                </a:lnTo>
                <a:lnTo>
                  <a:pt x="937545" y="412170"/>
                </a:lnTo>
                <a:close/>
              </a:path>
              <a:path w="4618990" h="1609725">
                <a:moveTo>
                  <a:pt x="1240269" y="415536"/>
                </a:moveTo>
                <a:lnTo>
                  <a:pt x="1224261" y="412301"/>
                </a:lnTo>
                <a:lnTo>
                  <a:pt x="1211193" y="403480"/>
                </a:lnTo>
                <a:lnTo>
                  <a:pt x="1202384" y="390397"/>
                </a:lnTo>
                <a:lnTo>
                  <a:pt x="1199154" y="374374"/>
                </a:lnTo>
                <a:lnTo>
                  <a:pt x="1202384" y="358351"/>
                </a:lnTo>
                <a:lnTo>
                  <a:pt x="1211193" y="345267"/>
                </a:lnTo>
                <a:lnTo>
                  <a:pt x="1224261" y="336446"/>
                </a:lnTo>
                <a:lnTo>
                  <a:pt x="1240269" y="333212"/>
                </a:lnTo>
                <a:lnTo>
                  <a:pt x="1256283" y="336446"/>
                </a:lnTo>
                <a:lnTo>
                  <a:pt x="1269363" y="345267"/>
                </a:lnTo>
                <a:lnTo>
                  <a:pt x="1278183" y="358351"/>
                </a:lnTo>
                <a:lnTo>
                  <a:pt x="1281418" y="374374"/>
                </a:lnTo>
                <a:lnTo>
                  <a:pt x="1278183" y="390397"/>
                </a:lnTo>
                <a:lnTo>
                  <a:pt x="1269363" y="403480"/>
                </a:lnTo>
                <a:lnTo>
                  <a:pt x="1256283" y="412301"/>
                </a:lnTo>
                <a:lnTo>
                  <a:pt x="1240269" y="415536"/>
                </a:lnTo>
                <a:close/>
              </a:path>
              <a:path w="4618990" h="1609725">
                <a:moveTo>
                  <a:pt x="1542993" y="418061"/>
                </a:moveTo>
                <a:lnTo>
                  <a:pt x="1526005" y="414629"/>
                </a:lnTo>
                <a:lnTo>
                  <a:pt x="1512132" y="405269"/>
                </a:lnTo>
                <a:lnTo>
                  <a:pt x="1502777" y="391388"/>
                </a:lnTo>
                <a:lnTo>
                  <a:pt x="1499346" y="374391"/>
                </a:lnTo>
                <a:lnTo>
                  <a:pt x="1502777" y="357394"/>
                </a:lnTo>
                <a:lnTo>
                  <a:pt x="1512132" y="343512"/>
                </a:lnTo>
                <a:lnTo>
                  <a:pt x="1526005" y="334153"/>
                </a:lnTo>
                <a:lnTo>
                  <a:pt x="1542993" y="330721"/>
                </a:lnTo>
                <a:lnTo>
                  <a:pt x="1559981" y="334153"/>
                </a:lnTo>
                <a:lnTo>
                  <a:pt x="1573854" y="343512"/>
                </a:lnTo>
                <a:lnTo>
                  <a:pt x="1583209" y="357394"/>
                </a:lnTo>
                <a:lnTo>
                  <a:pt x="1586639" y="374391"/>
                </a:lnTo>
                <a:lnTo>
                  <a:pt x="1583209" y="391388"/>
                </a:lnTo>
                <a:lnTo>
                  <a:pt x="1573854" y="405269"/>
                </a:lnTo>
                <a:lnTo>
                  <a:pt x="1559981" y="414629"/>
                </a:lnTo>
                <a:lnTo>
                  <a:pt x="1542993" y="418061"/>
                </a:lnTo>
                <a:close/>
              </a:path>
              <a:path w="4618990" h="1609725">
                <a:moveTo>
                  <a:pt x="1845717" y="420586"/>
                </a:moveTo>
                <a:lnTo>
                  <a:pt x="1827755" y="416956"/>
                </a:lnTo>
                <a:lnTo>
                  <a:pt x="1813088" y="407056"/>
                </a:lnTo>
                <a:lnTo>
                  <a:pt x="1803199" y="392372"/>
                </a:lnTo>
                <a:lnTo>
                  <a:pt x="1799573" y="374391"/>
                </a:lnTo>
                <a:lnTo>
                  <a:pt x="1803199" y="356411"/>
                </a:lnTo>
                <a:lnTo>
                  <a:pt x="1813088" y="341729"/>
                </a:lnTo>
                <a:lnTo>
                  <a:pt x="1827755" y="331829"/>
                </a:lnTo>
                <a:lnTo>
                  <a:pt x="1845717" y="328199"/>
                </a:lnTo>
                <a:lnTo>
                  <a:pt x="1863698" y="331829"/>
                </a:lnTo>
                <a:lnTo>
                  <a:pt x="1878376" y="341729"/>
                </a:lnTo>
                <a:lnTo>
                  <a:pt x="1888268" y="356411"/>
                </a:lnTo>
                <a:lnTo>
                  <a:pt x="1891895" y="374391"/>
                </a:lnTo>
                <a:lnTo>
                  <a:pt x="1888268" y="392372"/>
                </a:lnTo>
                <a:lnTo>
                  <a:pt x="1878376" y="407056"/>
                </a:lnTo>
                <a:lnTo>
                  <a:pt x="1863698" y="416956"/>
                </a:lnTo>
                <a:lnTo>
                  <a:pt x="1845717" y="420586"/>
                </a:lnTo>
                <a:close/>
              </a:path>
              <a:path w="4618990" h="1609725">
                <a:moveTo>
                  <a:pt x="2148441" y="423107"/>
                </a:moveTo>
                <a:lnTo>
                  <a:pt x="2129499" y="419279"/>
                </a:lnTo>
                <a:lnTo>
                  <a:pt x="2114026" y="408839"/>
                </a:lnTo>
                <a:lnTo>
                  <a:pt x="2103592" y="393354"/>
                </a:lnTo>
                <a:lnTo>
                  <a:pt x="2099764" y="374391"/>
                </a:lnTo>
                <a:lnTo>
                  <a:pt x="2103592" y="355427"/>
                </a:lnTo>
                <a:lnTo>
                  <a:pt x="2114026" y="339942"/>
                </a:lnTo>
                <a:lnTo>
                  <a:pt x="2129499" y="329502"/>
                </a:lnTo>
                <a:lnTo>
                  <a:pt x="2148441" y="325674"/>
                </a:lnTo>
                <a:lnTo>
                  <a:pt x="2167402" y="329502"/>
                </a:lnTo>
                <a:lnTo>
                  <a:pt x="2182885" y="339942"/>
                </a:lnTo>
                <a:lnTo>
                  <a:pt x="2193323" y="355427"/>
                </a:lnTo>
                <a:lnTo>
                  <a:pt x="2197151" y="374391"/>
                </a:lnTo>
                <a:lnTo>
                  <a:pt x="2193323" y="393354"/>
                </a:lnTo>
                <a:lnTo>
                  <a:pt x="2182885" y="408839"/>
                </a:lnTo>
                <a:lnTo>
                  <a:pt x="2167402" y="419279"/>
                </a:lnTo>
                <a:lnTo>
                  <a:pt x="2148441" y="423107"/>
                </a:lnTo>
                <a:close/>
              </a:path>
              <a:path w="4618990" h="1609725">
                <a:moveTo>
                  <a:pt x="2451165" y="425632"/>
                </a:moveTo>
                <a:lnTo>
                  <a:pt x="2431230" y="421606"/>
                </a:lnTo>
                <a:lnTo>
                  <a:pt x="2414953" y="410626"/>
                </a:lnTo>
                <a:lnTo>
                  <a:pt x="2403980" y="394338"/>
                </a:lnTo>
                <a:lnTo>
                  <a:pt x="2399957" y="374391"/>
                </a:lnTo>
                <a:lnTo>
                  <a:pt x="2403980" y="354443"/>
                </a:lnTo>
                <a:lnTo>
                  <a:pt x="2414953" y="338156"/>
                </a:lnTo>
                <a:lnTo>
                  <a:pt x="2431230" y="327175"/>
                </a:lnTo>
                <a:lnTo>
                  <a:pt x="2451165" y="323149"/>
                </a:lnTo>
                <a:lnTo>
                  <a:pt x="2471105" y="327175"/>
                </a:lnTo>
                <a:lnTo>
                  <a:pt x="2487393" y="338156"/>
                </a:lnTo>
                <a:lnTo>
                  <a:pt x="2498378" y="354443"/>
                </a:lnTo>
                <a:lnTo>
                  <a:pt x="2502406" y="374391"/>
                </a:lnTo>
                <a:lnTo>
                  <a:pt x="2498378" y="394338"/>
                </a:lnTo>
                <a:lnTo>
                  <a:pt x="2487393" y="410626"/>
                </a:lnTo>
                <a:lnTo>
                  <a:pt x="2471105" y="421606"/>
                </a:lnTo>
                <a:lnTo>
                  <a:pt x="2451165" y="425632"/>
                </a:lnTo>
                <a:close/>
              </a:path>
              <a:path w="4618990" h="1609725">
                <a:moveTo>
                  <a:pt x="2753888" y="428998"/>
                </a:moveTo>
                <a:lnTo>
                  <a:pt x="2732662" y="424707"/>
                </a:lnTo>
                <a:lnTo>
                  <a:pt x="2715322" y="413005"/>
                </a:lnTo>
                <a:lnTo>
                  <a:pt x="2703628" y="395653"/>
                </a:lnTo>
                <a:lnTo>
                  <a:pt x="2699339" y="374408"/>
                </a:lnTo>
                <a:lnTo>
                  <a:pt x="2703628" y="353164"/>
                </a:lnTo>
                <a:lnTo>
                  <a:pt x="2715322" y="335811"/>
                </a:lnTo>
                <a:lnTo>
                  <a:pt x="2732662" y="324109"/>
                </a:lnTo>
                <a:lnTo>
                  <a:pt x="2753888" y="319817"/>
                </a:lnTo>
                <a:lnTo>
                  <a:pt x="2775134" y="324109"/>
                </a:lnTo>
                <a:lnTo>
                  <a:pt x="2792484" y="335811"/>
                </a:lnTo>
                <a:lnTo>
                  <a:pt x="2804182" y="353164"/>
                </a:lnTo>
                <a:lnTo>
                  <a:pt x="2808472" y="374408"/>
                </a:lnTo>
                <a:lnTo>
                  <a:pt x="2804182" y="395653"/>
                </a:lnTo>
                <a:lnTo>
                  <a:pt x="2792484" y="413005"/>
                </a:lnTo>
                <a:lnTo>
                  <a:pt x="2775134" y="424707"/>
                </a:lnTo>
                <a:lnTo>
                  <a:pt x="2753888" y="428998"/>
                </a:lnTo>
                <a:close/>
              </a:path>
              <a:path w="4618990" h="1609725">
                <a:moveTo>
                  <a:pt x="3056646" y="431523"/>
                </a:moveTo>
                <a:lnTo>
                  <a:pt x="3034426" y="427033"/>
                </a:lnTo>
                <a:lnTo>
                  <a:pt x="3016282" y="414791"/>
                </a:lnTo>
                <a:lnTo>
                  <a:pt x="3004050" y="396636"/>
                </a:lnTo>
                <a:lnTo>
                  <a:pt x="2999565" y="374408"/>
                </a:lnTo>
                <a:lnTo>
                  <a:pt x="3004050" y="352180"/>
                </a:lnTo>
                <a:lnTo>
                  <a:pt x="3016282" y="334024"/>
                </a:lnTo>
                <a:lnTo>
                  <a:pt x="3034426" y="321782"/>
                </a:lnTo>
                <a:lnTo>
                  <a:pt x="3056646" y="317292"/>
                </a:lnTo>
                <a:lnTo>
                  <a:pt x="3078846" y="321782"/>
                </a:lnTo>
                <a:lnTo>
                  <a:pt x="3096980" y="334024"/>
                </a:lnTo>
                <a:lnTo>
                  <a:pt x="3109209" y="352180"/>
                </a:lnTo>
                <a:lnTo>
                  <a:pt x="3113694" y="374408"/>
                </a:lnTo>
                <a:lnTo>
                  <a:pt x="3109214" y="396636"/>
                </a:lnTo>
                <a:lnTo>
                  <a:pt x="3096993" y="414791"/>
                </a:lnTo>
                <a:lnTo>
                  <a:pt x="3078861" y="427033"/>
                </a:lnTo>
                <a:lnTo>
                  <a:pt x="3056646" y="431523"/>
                </a:lnTo>
                <a:close/>
              </a:path>
              <a:path w="4618990" h="1609725">
                <a:moveTo>
                  <a:pt x="3359370" y="434048"/>
                </a:moveTo>
                <a:lnTo>
                  <a:pt x="3336170" y="429360"/>
                </a:lnTo>
                <a:lnTo>
                  <a:pt x="3317221" y="416577"/>
                </a:lnTo>
                <a:lnTo>
                  <a:pt x="3304443" y="397620"/>
                </a:lnTo>
                <a:lnTo>
                  <a:pt x="3299757" y="374408"/>
                </a:lnTo>
                <a:lnTo>
                  <a:pt x="3304443" y="351195"/>
                </a:lnTo>
                <a:lnTo>
                  <a:pt x="3317221" y="332238"/>
                </a:lnTo>
                <a:lnTo>
                  <a:pt x="3336170" y="319455"/>
                </a:lnTo>
                <a:lnTo>
                  <a:pt x="3359370" y="314768"/>
                </a:lnTo>
                <a:lnTo>
                  <a:pt x="3382564" y="319455"/>
                </a:lnTo>
                <a:lnTo>
                  <a:pt x="3401501" y="332238"/>
                </a:lnTo>
                <a:lnTo>
                  <a:pt x="3414268" y="351195"/>
                </a:lnTo>
                <a:lnTo>
                  <a:pt x="3418949" y="374408"/>
                </a:lnTo>
                <a:lnTo>
                  <a:pt x="3414268" y="397620"/>
                </a:lnTo>
                <a:lnTo>
                  <a:pt x="3401501" y="416577"/>
                </a:lnTo>
                <a:lnTo>
                  <a:pt x="3382564" y="429360"/>
                </a:lnTo>
                <a:lnTo>
                  <a:pt x="3359370" y="434048"/>
                </a:lnTo>
                <a:close/>
              </a:path>
              <a:path w="4618990" h="1609725">
                <a:moveTo>
                  <a:pt x="3662094" y="438254"/>
                </a:moveTo>
                <a:lnTo>
                  <a:pt x="3637258" y="433238"/>
                </a:lnTo>
                <a:lnTo>
                  <a:pt x="3616979" y="419560"/>
                </a:lnTo>
                <a:lnTo>
                  <a:pt x="3603308" y="399271"/>
                </a:lnTo>
                <a:lnTo>
                  <a:pt x="3598295" y="374425"/>
                </a:lnTo>
                <a:lnTo>
                  <a:pt x="3603308" y="349578"/>
                </a:lnTo>
                <a:lnTo>
                  <a:pt x="3616979" y="329289"/>
                </a:lnTo>
                <a:lnTo>
                  <a:pt x="3637258" y="315611"/>
                </a:lnTo>
                <a:lnTo>
                  <a:pt x="3662094" y="310595"/>
                </a:lnTo>
                <a:lnTo>
                  <a:pt x="3686910" y="315611"/>
                </a:lnTo>
                <a:lnTo>
                  <a:pt x="3707179" y="329289"/>
                </a:lnTo>
                <a:lnTo>
                  <a:pt x="3720847" y="349578"/>
                </a:lnTo>
                <a:lnTo>
                  <a:pt x="3725859" y="374425"/>
                </a:lnTo>
                <a:lnTo>
                  <a:pt x="3720847" y="399271"/>
                </a:lnTo>
                <a:lnTo>
                  <a:pt x="3707179" y="419560"/>
                </a:lnTo>
                <a:lnTo>
                  <a:pt x="3686910" y="433238"/>
                </a:lnTo>
                <a:lnTo>
                  <a:pt x="3662094" y="438254"/>
                </a:lnTo>
                <a:close/>
              </a:path>
              <a:path w="4618990" h="1609725">
                <a:moveTo>
                  <a:pt x="3964817" y="441619"/>
                </a:moveTo>
                <a:lnTo>
                  <a:pt x="3938671" y="436338"/>
                </a:lnTo>
                <a:lnTo>
                  <a:pt x="3917318" y="421937"/>
                </a:lnTo>
                <a:lnTo>
                  <a:pt x="3902922" y="400579"/>
                </a:lnTo>
                <a:lnTo>
                  <a:pt x="3897643" y="374425"/>
                </a:lnTo>
                <a:lnTo>
                  <a:pt x="3902922" y="348272"/>
                </a:lnTo>
                <a:lnTo>
                  <a:pt x="3917318" y="326913"/>
                </a:lnTo>
                <a:lnTo>
                  <a:pt x="3938671" y="312511"/>
                </a:lnTo>
                <a:lnTo>
                  <a:pt x="3964817" y="307230"/>
                </a:lnTo>
                <a:lnTo>
                  <a:pt x="3990945" y="312511"/>
                </a:lnTo>
                <a:lnTo>
                  <a:pt x="4012287" y="326913"/>
                </a:lnTo>
                <a:lnTo>
                  <a:pt x="4026680" y="348272"/>
                </a:lnTo>
                <a:lnTo>
                  <a:pt x="4031958" y="374425"/>
                </a:lnTo>
                <a:lnTo>
                  <a:pt x="4026680" y="400579"/>
                </a:lnTo>
                <a:lnTo>
                  <a:pt x="4012287" y="421937"/>
                </a:lnTo>
                <a:lnTo>
                  <a:pt x="3990945" y="436338"/>
                </a:lnTo>
                <a:lnTo>
                  <a:pt x="3964817" y="441619"/>
                </a:lnTo>
                <a:close/>
              </a:path>
              <a:path w="4618990" h="1609725">
                <a:moveTo>
                  <a:pt x="4267541" y="445829"/>
                </a:moveTo>
                <a:lnTo>
                  <a:pt x="4239758" y="440219"/>
                </a:lnTo>
                <a:lnTo>
                  <a:pt x="4217076" y="424919"/>
                </a:lnTo>
                <a:lnTo>
                  <a:pt x="4201787" y="402223"/>
                </a:lnTo>
                <a:lnTo>
                  <a:pt x="4196181" y="374425"/>
                </a:lnTo>
                <a:lnTo>
                  <a:pt x="4201787" y="346628"/>
                </a:lnTo>
                <a:lnTo>
                  <a:pt x="4217076" y="323933"/>
                </a:lnTo>
                <a:lnTo>
                  <a:pt x="4239758" y="308633"/>
                </a:lnTo>
                <a:lnTo>
                  <a:pt x="4267541" y="303024"/>
                </a:lnTo>
                <a:lnTo>
                  <a:pt x="4295310" y="308633"/>
                </a:lnTo>
                <a:lnTo>
                  <a:pt x="4317994" y="323933"/>
                </a:lnTo>
                <a:lnTo>
                  <a:pt x="4333291" y="346628"/>
                </a:lnTo>
                <a:lnTo>
                  <a:pt x="4338901" y="374425"/>
                </a:lnTo>
                <a:lnTo>
                  <a:pt x="4333291" y="402223"/>
                </a:lnTo>
                <a:lnTo>
                  <a:pt x="4317994" y="424919"/>
                </a:lnTo>
                <a:lnTo>
                  <a:pt x="4295310" y="440219"/>
                </a:lnTo>
                <a:lnTo>
                  <a:pt x="4267541" y="445829"/>
                </a:lnTo>
                <a:close/>
              </a:path>
              <a:path w="4618990" h="1609725">
                <a:moveTo>
                  <a:pt x="4570265" y="413905"/>
                </a:moveTo>
                <a:lnTo>
                  <a:pt x="4554900" y="410804"/>
                </a:lnTo>
                <a:lnTo>
                  <a:pt x="4542357" y="402344"/>
                </a:lnTo>
                <a:lnTo>
                  <a:pt x="4533903" y="389794"/>
                </a:lnTo>
                <a:lnTo>
                  <a:pt x="4530804" y="374425"/>
                </a:lnTo>
                <a:lnTo>
                  <a:pt x="4533903" y="359055"/>
                </a:lnTo>
                <a:lnTo>
                  <a:pt x="4542357" y="346507"/>
                </a:lnTo>
                <a:lnTo>
                  <a:pt x="4554900" y="338048"/>
                </a:lnTo>
                <a:lnTo>
                  <a:pt x="4570265" y="334947"/>
                </a:lnTo>
                <a:lnTo>
                  <a:pt x="4585611" y="338048"/>
                </a:lnTo>
                <a:lnTo>
                  <a:pt x="4598143" y="346507"/>
                </a:lnTo>
                <a:lnTo>
                  <a:pt x="4606593" y="359055"/>
                </a:lnTo>
                <a:lnTo>
                  <a:pt x="4609692" y="374425"/>
                </a:lnTo>
                <a:lnTo>
                  <a:pt x="4606593" y="389794"/>
                </a:lnTo>
                <a:lnTo>
                  <a:pt x="4598143" y="402344"/>
                </a:lnTo>
                <a:lnTo>
                  <a:pt x="4585611" y="410804"/>
                </a:lnTo>
                <a:lnTo>
                  <a:pt x="4570265" y="413905"/>
                </a:lnTo>
                <a:close/>
              </a:path>
              <a:path w="4618990" h="1609725">
                <a:moveTo>
                  <a:pt x="29381" y="706779"/>
                </a:moveTo>
                <a:lnTo>
                  <a:pt x="17943" y="704470"/>
                </a:lnTo>
                <a:lnTo>
                  <a:pt x="8604" y="698170"/>
                </a:lnTo>
                <a:lnTo>
                  <a:pt x="2308" y="688826"/>
                </a:lnTo>
                <a:lnTo>
                  <a:pt x="0" y="677381"/>
                </a:lnTo>
                <a:lnTo>
                  <a:pt x="2308" y="665937"/>
                </a:lnTo>
                <a:lnTo>
                  <a:pt x="8604" y="656592"/>
                </a:lnTo>
                <a:lnTo>
                  <a:pt x="17943" y="650293"/>
                </a:lnTo>
                <a:lnTo>
                  <a:pt x="29381" y="647983"/>
                </a:lnTo>
                <a:lnTo>
                  <a:pt x="40818" y="650293"/>
                </a:lnTo>
                <a:lnTo>
                  <a:pt x="50157" y="656592"/>
                </a:lnTo>
                <a:lnTo>
                  <a:pt x="56453" y="665937"/>
                </a:lnTo>
                <a:lnTo>
                  <a:pt x="58762" y="677381"/>
                </a:lnTo>
                <a:lnTo>
                  <a:pt x="56453" y="688826"/>
                </a:lnTo>
                <a:lnTo>
                  <a:pt x="50157" y="698170"/>
                </a:lnTo>
                <a:lnTo>
                  <a:pt x="40818" y="704470"/>
                </a:lnTo>
                <a:lnTo>
                  <a:pt x="29381" y="706779"/>
                </a:lnTo>
                <a:close/>
              </a:path>
              <a:path w="4618990" h="1609725">
                <a:moveTo>
                  <a:pt x="332104" y="710145"/>
                </a:moveTo>
                <a:lnTo>
                  <a:pt x="319361" y="707569"/>
                </a:lnTo>
                <a:lnTo>
                  <a:pt x="308953" y="700547"/>
                </a:lnTo>
                <a:lnTo>
                  <a:pt x="301935" y="690132"/>
                </a:lnTo>
                <a:lnTo>
                  <a:pt x="299361" y="677381"/>
                </a:lnTo>
                <a:lnTo>
                  <a:pt x="301935" y="664630"/>
                </a:lnTo>
                <a:lnTo>
                  <a:pt x="308953" y="654216"/>
                </a:lnTo>
                <a:lnTo>
                  <a:pt x="319361" y="647193"/>
                </a:lnTo>
                <a:lnTo>
                  <a:pt x="332104" y="644618"/>
                </a:lnTo>
                <a:lnTo>
                  <a:pt x="344849" y="647193"/>
                </a:lnTo>
                <a:lnTo>
                  <a:pt x="355258" y="654216"/>
                </a:lnTo>
                <a:lnTo>
                  <a:pt x="362277" y="664630"/>
                </a:lnTo>
                <a:lnTo>
                  <a:pt x="364851" y="677381"/>
                </a:lnTo>
                <a:lnTo>
                  <a:pt x="362277" y="690132"/>
                </a:lnTo>
                <a:lnTo>
                  <a:pt x="355258" y="700547"/>
                </a:lnTo>
                <a:lnTo>
                  <a:pt x="344849" y="707569"/>
                </a:lnTo>
                <a:lnTo>
                  <a:pt x="332104" y="710145"/>
                </a:lnTo>
                <a:close/>
              </a:path>
              <a:path w="4618990" h="1609725">
                <a:moveTo>
                  <a:pt x="634828" y="712670"/>
                </a:moveTo>
                <a:lnTo>
                  <a:pt x="621112" y="709897"/>
                </a:lnTo>
                <a:lnTo>
                  <a:pt x="609908" y="702335"/>
                </a:lnTo>
                <a:lnTo>
                  <a:pt x="602352" y="691123"/>
                </a:lnTo>
                <a:lnTo>
                  <a:pt x="599580" y="677398"/>
                </a:lnTo>
                <a:lnTo>
                  <a:pt x="602352" y="663673"/>
                </a:lnTo>
                <a:lnTo>
                  <a:pt x="609908" y="652461"/>
                </a:lnTo>
                <a:lnTo>
                  <a:pt x="621112" y="644900"/>
                </a:lnTo>
                <a:lnTo>
                  <a:pt x="634828" y="642126"/>
                </a:lnTo>
                <a:lnTo>
                  <a:pt x="648546" y="644900"/>
                </a:lnTo>
                <a:lnTo>
                  <a:pt x="659752" y="652461"/>
                </a:lnTo>
                <a:lnTo>
                  <a:pt x="667308" y="663673"/>
                </a:lnTo>
                <a:lnTo>
                  <a:pt x="670080" y="677398"/>
                </a:lnTo>
                <a:lnTo>
                  <a:pt x="667311" y="691123"/>
                </a:lnTo>
                <a:lnTo>
                  <a:pt x="659758" y="702335"/>
                </a:lnTo>
                <a:lnTo>
                  <a:pt x="648553" y="709897"/>
                </a:lnTo>
                <a:lnTo>
                  <a:pt x="634828" y="712670"/>
                </a:lnTo>
                <a:close/>
              </a:path>
              <a:path w="4618990" h="1609725">
                <a:moveTo>
                  <a:pt x="937545" y="715195"/>
                </a:moveTo>
                <a:lnTo>
                  <a:pt x="922843" y="712224"/>
                </a:lnTo>
                <a:lnTo>
                  <a:pt x="910836" y="704122"/>
                </a:lnTo>
                <a:lnTo>
                  <a:pt x="902741" y="692108"/>
                </a:lnTo>
                <a:lnTo>
                  <a:pt x="899772" y="677398"/>
                </a:lnTo>
                <a:lnTo>
                  <a:pt x="902741" y="662689"/>
                </a:lnTo>
                <a:lnTo>
                  <a:pt x="910836" y="650674"/>
                </a:lnTo>
                <a:lnTo>
                  <a:pt x="922843" y="642573"/>
                </a:lnTo>
                <a:lnTo>
                  <a:pt x="937545" y="639601"/>
                </a:lnTo>
                <a:lnTo>
                  <a:pt x="952248" y="642573"/>
                </a:lnTo>
                <a:lnTo>
                  <a:pt x="964255" y="650674"/>
                </a:lnTo>
                <a:lnTo>
                  <a:pt x="972350" y="662689"/>
                </a:lnTo>
                <a:lnTo>
                  <a:pt x="975318" y="677398"/>
                </a:lnTo>
                <a:lnTo>
                  <a:pt x="972350" y="692108"/>
                </a:lnTo>
                <a:lnTo>
                  <a:pt x="964255" y="704122"/>
                </a:lnTo>
                <a:lnTo>
                  <a:pt x="952248" y="712224"/>
                </a:lnTo>
                <a:lnTo>
                  <a:pt x="937545" y="715195"/>
                </a:lnTo>
                <a:close/>
              </a:path>
              <a:path w="4618990" h="1609725">
                <a:moveTo>
                  <a:pt x="1240269" y="718560"/>
                </a:moveTo>
                <a:lnTo>
                  <a:pt x="1224261" y="715326"/>
                </a:lnTo>
                <a:lnTo>
                  <a:pt x="1211193" y="706505"/>
                </a:lnTo>
                <a:lnTo>
                  <a:pt x="1202384" y="693421"/>
                </a:lnTo>
                <a:lnTo>
                  <a:pt x="1199154" y="677398"/>
                </a:lnTo>
                <a:lnTo>
                  <a:pt x="1202384" y="661375"/>
                </a:lnTo>
                <a:lnTo>
                  <a:pt x="1211193" y="648292"/>
                </a:lnTo>
                <a:lnTo>
                  <a:pt x="1224261" y="639471"/>
                </a:lnTo>
                <a:lnTo>
                  <a:pt x="1240269" y="636236"/>
                </a:lnTo>
                <a:lnTo>
                  <a:pt x="1256283" y="639471"/>
                </a:lnTo>
                <a:lnTo>
                  <a:pt x="1269363" y="648292"/>
                </a:lnTo>
                <a:lnTo>
                  <a:pt x="1278183" y="661375"/>
                </a:lnTo>
                <a:lnTo>
                  <a:pt x="1281418" y="677398"/>
                </a:lnTo>
                <a:lnTo>
                  <a:pt x="1278183" y="693421"/>
                </a:lnTo>
                <a:lnTo>
                  <a:pt x="1269363" y="706505"/>
                </a:lnTo>
                <a:lnTo>
                  <a:pt x="1256283" y="715326"/>
                </a:lnTo>
                <a:lnTo>
                  <a:pt x="1240269" y="718560"/>
                </a:lnTo>
                <a:close/>
              </a:path>
              <a:path w="4618990" h="1609725">
                <a:moveTo>
                  <a:pt x="1542993" y="721085"/>
                </a:moveTo>
                <a:lnTo>
                  <a:pt x="1526005" y="717653"/>
                </a:lnTo>
                <a:lnTo>
                  <a:pt x="1512132" y="708293"/>
                </a:lnTo>
                <a:lnTo>
                  <a:pt x="1502777" y="694412"/>
                </a:lnTo>
                <a:lnTo>
                  <a:pt x="1499346" y="677415"/>
                </a:lnTo>
                <a:lnTo>
                  <a:pt x="1502777" y="660418"/>
                </a:lnTo>
                <a:lnTo>
                  <a:pt x="1512132" y="646538"/>
                </a:lnTo>
                <a:lnTo>
                  <a:pt x="1526005" y="637180"/>
                </a:lnTo>
                <a:lnTo>
                  <a:pt x="1542993" y="633748"/>
                </a:lnTo>
                <a:lnTo>
                  <a:pt x="1559981" y="637180"/>
                </a:lnTo>
                <a:lnTo>
                  <a:pt x="1573854" y="646538"/>
                </a:lnTo>
                <a:lnTo>
                  <a:pt x="1583209" y="660418"/>
                </a:lnTo>
                <a:lnTo>
                  <a:pt x="1586639" y="677415"/>
                </a:lnTo>
                <a:lnTo>
                  <a:pt x="1583209" y="694412"/>
                </a:lnTo>
                <a:lnTo>
                  <a:pt x="1573854" y="708293"/>
                </a:lnTo>
                <a:lnTo>
                  <a:pt x="1559981" y="717653"/>
                </a:lnTo>
                <a:lnTo>
                  <a:pt x="1542993" y="721085"/>
                </a:lnTo>
                <a:close/>
              </a:path>
              <a:path w="4618990" h="1609725">
                <a:moveTo>
                  <a:pt x="1845717" y="723610"/>
                </a:moveTo>
                <a:lnTo>
                  <a:pt x="1827755" y="719980"/>
                </a:lnTo>
                <a:lnTo>
                  <a:pt x="1813088" y="710080"/>
                </a:lnTo>
                <a:lnTo>
                  <a:pt x="1803199" y="695396"/>
                </a:lnTo>
                <a:lnTo>
                  <a:pt x="1799573" y="677415"/>
                </a:lnTo>
                <a:lnTo>
                  <a:pt x="1803199" y="659436"/>
                </a:lnTo>
                <a:lnTo>
                  <a:pt x="1813088" y="644753"/>
                </a:lnTo>
                <a:lnTo>
                  <a:pt x="1827755" y="634853"/>
                </a:lnTo>
                <a:lnTo>
                  <a:pt x="1845717" y="631223"/>
                </a:lnTo>
                <a:lnTo>
                  <a:pt x="1863698" y="634853"/>
                </a:lnTo>
                <a:lnTo>
                  <a:pt x="1878376" y="644753"/>
                </a:lnTo>
                <a:lnTo>
                  <a:pt x="1888268" y="659436"/>
                </a:lnTo>
                <a:lnTo>
                  <a:pt x="1891895" y="677415"/>
                </a:lnTo>
                <a:lnTo>
                  <a:pt x="1888268" y="695396"/>
                </a:lnTo>
                <a:lnTo>
                  <a:pt x="1878376" y="710080"/>
                </a:lnTo>
                <a:lnTo>
                  <a:pt x="1863698" y="719980"/>
                </a:lnTo>
                <a:lnTo>
                  <a:pt x="1845717" y="723610"/>
                </a:lnTo>
                <a:close/>
              </a:path>
              <a:path w="4618990" h="1609725">
                <a:moveTo>
                  <a:pt x="2148441" y="726132"/>
                </a:moveTo>
                <a:lnTo>
                  <a:pt x="2129499" y="722304"/>
                </a:lnTo>
                <a:lnTo>
                  <a:pt x="2114026" y="711865"/>
                </a:lnTo>
                <a:lnTo>
                  <a:pt x="2103592" y="696380"/>
                </a:lnTo>
                <a:lnTo>
                  <a:pt x="2099764" y="677415"/>
                </a:lnTo>
                <a:lnTo>
                  <a:pt x="2103592" y="658452"/>
                </a:lnTo>
                <a:lnTo>
                  <a:pt x="2114026" y="642967"/>
                </a:lnTo>
                <a:lnTo>
                  <a:pt x="2129499" y="632527"/>
                </a:lnTo>
                <a:lnTo>
                  <a:pt x="2148441" y="628698"/>
                </a:lnTo>
                <a:lnTo>
                  <a:pt x="2167402" y="632527"/>
                </a:lnTo>
                <a:lnTo>
                  <a:pt x="2182885" y="642967"/>
                </a:lnTo>
                <a:lnTo>
                  <a:pt x="2193323" y="658452"/>
                </a:lnTo>
                <a:lnTo>
                  <a:pt x="2197151" y="677415"/>
                </a:lnTo>
                <a:lnTo>
                  <a:pt x="2193323" y="696380"/>
                </a:lnTo>
                <a:lnTo>
                  <a:pt x="2182885" y="711865"/>
                </a:lnTo>
                <a:lnTo>
                  <a:pt x="2167402" y="722304"/>
                </a:lnTo>
                <a:lnTo>
                  <a:pt x="2148441" y="726132"/>
                </a:lnTo>
                <a:close/>
              </a:path>
              <a:path w="4618990" h="1609725">
                <a:moveTo>
                  <a:pt x="2451165" y="728657"/>
                </a:moveTo>
                <a:lnTo>
                  <a:pt x="2431230" y="724630"/>
                </a:lnTo>
                <a:lnTo>
                  <a:pt x="2414953" y="713650"/>
                </a:lnTo>
                <a:lnTo>
                  <a:pt x="2403980" y="697362"/>
                </a:lnTo>
                <a:lnTo>
                  <a:pt x="2399957" y="677415"/>
                </a:lnTo>
                <a:lnTo>
                  <a:pt x="2403980" y="657468"/>
                </a:lnTo>
                <a:lnTo>
                  <a:pt x="2414953" y="641180"/>
                </a:lnTo>
                <a:lnTo>
                  <a:pt x="2431230" y="630200"/>
                </a:lnTo>
                <a:lnTo>
                  <a:pt x="2451165" y="626173"/>
                </a:lnTo>
                <a:lnTo>
                  <a:pt x="2471105" y="630200"/>
                </a:lnTo>
                <a:lnTo>
                  <a:pt x="2487393" y="641180"/>
                </a:lnTo>
                <a:lnTo>
                  <a:pt x="2498378" y="657468"/>
                </a:lnTo>
                <a:lnTo>
                  <a:pt x="2502406" y="677415"/>
                </a:lnTo>
                <a:lnTo>
                  <a:pt x="2498378" y="697362"/>
                </a:lnTo>
                <a:lnTo>
                  <a:pt x="2487393" y="713650"/>
                </a:lnTo>
                <a:lnTo>
                  <a:pt x="2471105" y="724630"/>
                </a:lnTo>
                <a:lnTo>
                  <a:pt x="2451165" y="728657"/>
                </a:lnTo>
                <a:close/>
              </a:path>
              <a:path w="4618990" h="1609725">
                <a:moveTo>
                  <a:pt x="2753888" y="732022"/>
                </a:moveTo>
                <a:lnTo>
                  <a:pt x="2732662" y="727731"/>
                </a:lnTo>
                <a:lnTo>
                  <a:pt x="2715322" y="716030"/>
                </a:lnTo>
                <a:lnTo>
                  <a:pt x="2703628" y="698677"/>
                </a:lnTo>
                <a:lnTo>
                  <a:pt x="2699339" y="677432"/>
                </a:lnTo>
                <a:lnTo>
                  <a:pt x="2703628" y="656188"/>
                </a:lnTo>
                <a:lnTo>
                  <a:pt x="2715322" y="638835"/>
                </a:lnTo>
                <a:lnTo>
                  <a:pt x="2732662" y="627133"/>
                </a:lnTo>
                <a:lnTo>
                  <a:pt x="2753888" y="622842"/>
                </a:lnTo>
                <a:lnTo>
                  <a:pt x="2775134" y="627133"/>
                </a:lnTo>
                <a:lnTo>
                  <a:pt x="2792484" y="638835"/>
                </a:lnTo>
                <a:lnTo>
                  <a:pt x="2804182" y="656188"/>
                </a:lnTo>
                <a:lnTo>
                  <a:pt x="2808472" y="677432"/>
                </a:lnTo>
                <a:lnTo>
                  <a:pt x="2804182" y="698677"/>
                </a:lnTo>
                <a:lnTo>
                  <a:pt x="2792484" y="716030"/>
                </a:lnTo>
                <a:lnTo>
                  <a:pt x="2775134" y="727731"/>
                </a:lnTo>
                <a:lnTo>
                  <a:pt x="2753888" y="732022"/>
                </a:lnTo>
                <a:close/>
              </a:path>
              <a:path w="4618990" h="1609725">
                <a:moveTo>
                  <a:pt x="3056646" y="734547"/>
                </a:moveTo>
                <a:lnTo>
                  <a:pt x="3034426" y="730058"/>
                </a:lnTo>
                <a:lnTo>
                  <a:pt x="3016282" y="717816"/>
                </a:lnTo>
                <a:lnTo>
                  <a:pt x="3004050" y="699661"/>
                </a:lnTo>
                <a:lnTo>
                  <a:pt x="2999565" y="677432"/>
                </a:lnTo>
                <a:lnTo>
                  <a:pt x="3004050" y="655204"/>
                </a:lnTo>
                <a:lnTo>
                  <a:pt x="3016282" y="637049"/>
                </a:lnTo>
                <a:lnTo>
                  <a:pt x="3034426" y="624806"/>
                </a:lnTo>
                <a:lnTo>
                  <a:pt x="3056646" y="620317"/>
                </a:lnTo>
                <a:lnTo>
                  <a:pt x="3078846" y="624806"/>
                </a:lnTo>
                <a:lnTo>
                  <a:pt x="3096980" y="637049"/>
                </a:lnTo>
                <a:lnTo>
                  <a:pt x="3109209" y="655204"/>
                </a:lnTo>
                <a:lnTo>
                  <a:pt x="3113694" y="677432"/>
                </a:lnTo>
                <a:lnTo>
                  <a:pt x="3109214" y="699661"/>
                </a:lnTo>
                <a:lnTo>
                  <a:pt x="3096993" y="717816"/>
                </a:lnTo>
                <a:lnTo>
                  <a:pt x="3078861" y="730058"/>
                </a:lnTo>
                <a:lnTo>
                  <a:pt x="3056646" y="734547"/>
                </a:lnTo>
                <a:close/>
              </a:path>
              <a:path w="4618990" h="1609725">
                <a:moveTo>
                  <a:pt x="3359370" y="737072"/>
                </a:moveTo>
                <a:lnTo>
                  <a:pt x="3336170" y="732384"/>
                </a:lnTo>
                <a:lnTo>
                  <a:pt x="3317221" y="719602"/>
                </a:lnTo>
                <a:lnTo>
                  <a:pt x="3304443" y="700644"/>
                </a:lnTo>
                <a:lnTo>
                  <a:pt x="3299757" y="677432"/>
                </a:lnTo>
                <a:lnTo>
                  <a:pt x="3304443" y="654220"/>
                </a:lnTo>
                <a:lnTo>
                  <a:pt x="3317221" y="635264"/>
                </a:lnTo>
                <a:lnTo>
                  <a:pt x="3336170" y="622482"/>
                </a:lnTo>
                <a:lnTo>
                  <a:pt x="3359370" y="617795"/>
                </a:lnTo>
                <a:lnTo>
                  <a:pt x="3382564" y="622482"/>
                </a:lnTo>
                <a:lnTo>
                  <a:pt x="3401501" y="635264"/>
                </a:lnTo>
                <a:lnTo>
                  <a:pt x="3414268" y="654220"/>
                </a:lnTo>
                <a:lnTo>
                  <a:pt x="3418949" y="677432"/>
                </a:lnTo>
                <a:lnTo>
                  <a:pt x="3414268" y="700644"/>
                </a:lnTo>
                <a:lnTo>
                  <a:pt x="3401501" y="719602"/>
                </a:lnTo>
                <a:lnTo>
                  <a:pt x="3382564" y="732384"/>
                </a:lnTo>
                <a:lnTo>
                  <a:pt x="3359370" y="737072"/>
                </a:lnTo>
                <a:close/>
              </a:path>
              <a:path w="4618990" h="1609725">
                <a:moveTo>
                  <a:pt x="3662094" y="741278"/>
                </a:moveTo>
                <a:lnTo>
                  <a:pt x="3637258" y="736262"/>
                </a:lnTo>
                <a:lnTo>
                  <a:pt x="3616979" y="722584"/>
                </a:lnTo>
                <a:lnTo>
                  <a:pt x="3603308" y="702295"/>
                </a:lnTo>
                <a:lnTo>
                  <a:pt x="3598295" y="677449"/>
                </a:lnTo>
                <a:lnTo>
                  <a:pt x="3603308" y="652602"/>
                </a:lnTo>
                <a:lnTo>
                  <a:pt x="3616979" y="632314"/>
                </a:lnTo>
                <a:lnTo>
                  <a:pt x="3637258" y="618635"/>
                </a:lnTo>
                <a:lnTo>
                  <a:pt x="3662094" y="613620"/>
                </a:lnTo>
                <a:lnTo>
                  <a:pt x="3686910" y="618635"/>
                </a:lnTo>
                <a:lnTo>
                  <a:pt x="3707179" y="632314"/>
                </a:lnTo>
                <a:lnTo>
                  <a:pt x="3720847" y="652602"/>
                </a:lnTo>
                <a:lnTo>
                  <a:pt x="3725859" y="677449"/>
                </a:lnTo>
                <a:lnTo>
                  <a:pt x="3720847" y="702295"/>
                </a:lnTo>
                <a:lnTo>
                  <a:pt x="3707179" y="722584"/>
                </a:lnTo>
                <a:lnTo>
                  <a:pt x="3686910" y="736262"/>
                </a:lnTo>
                <a:lnTo>
                  <a:pt x="3662094" y="741278"/>
                </a:lnTo>
                <a:close/>
              </a:path>
              <a:path w="4618990" h="1609725">
                <a:moveTo>
                  <a:pt x="3964817" y="744643"/>
                </a:moveTo>
                <a:lnTo>
                  <a:pt x="3938671" y="739363"/>
                </a:lnTo>
                <a:lnTo>
                  <a:pt x="3917318" y="724962"/>
                </a:lnTo>
                <a:lnTo>
                  <a:pt x="3902922" y="703603"/>
                </a:lnTo>
                <a:lnTo>
                  <a:pt x="3897643" y="677449"/>
                </a:lnTo>
                <a:lnTo>
                  <a:pt x="3902922" y="651296"/>
                </a:lnTo>
                <a:lnTo>
                  <a:pt x="3917318" y="629937"/>
                </a:lnTo>
                <a:lnTo>
                  <a:pt x="3938671" y="615535"/>
                </a:lnTo>
                <a:lnTo>
                  <a:pt x="3964817" y="610254"/>
                </a:lnTo>
                <a:lnTo>
                  <a:pt x="3990945" y="615535"/>
                </a:lnTo>
                <a:lnTo>
                  <a:pt x="4012287" y="629937"/>
                </a:lnTo>
                <a:lnTo>
                  <a:pt x="4026680" y="651296"/>
                </a:lnTo>
                <a:lnTo>
                  <a:pt x="4031958" y="677449"/>
                </a:lnTo>
                <a:lnTo>
                  <a:pt x="4026680" y="703603"/>
                </a:lnTo>
                <a:lnTo>
                  <a:pt x="4012287" y="724962"/>
                </a:lnTo>
                <a:lnTo>
                  <a:pt x="3990945" y="739363"/>
                </a:lnTo>
                <a:lnTo>
                  <a:pt x="3964817" y="744643"/>
                </a:lnTo>
                <a:close/>
              </a:path>
              <a:path w="4618990" h="1609725">
                <a:moveTo>
                  <a:pt x="4267541" y="742962"/>
                </a:moveTo>
                <a:lnTo>
                  <a:pt x="4242043" y="737814"/>
                </a:lnTo>
                <a:lnTo>
                  <a:pt x="4221228" y="723773"/>
                </a:lnTo>
                <a:lnTo>
                  <a:pt x="4207198" y="702949"/>
                </a:lnTo>
                <a:lnTo>
                  <a:pt x="4202055" y="677449"/>
                </a:lnTo>
                <a:lnTo>
                  <a:pt x="4207198" y="651949"/>
                </a:lnTo>
                <a:lnTo>
                  <a:pt x="4221228" y="631126"/>
                </a:lnTo>
                <a:lnTo>
                  <a:pt x="4242043" y="617087"/>
                </a:lnTo>
                <a:lnTo>
                  <a:pt x="4267541" y="611939"/>
                </a:lnTo>
                <a:lnTo>
                  <a:pt x="4293020" y="617087"/>
                </a:lnTo>
                <a:lnTo>
                  <a:pt x="4313825" y="631126"/>
                </a:lnTo>
                <a:lnTo>
                  <a:pt x="4327851" y="651949"/>
                </a:lnTo>
                <a:lnTo>
                  <a:pt x="4332994" y="677449"/>
                </a:lnTo>
                <a:lnTo>
                  <a:pt x="4327851" y="702949"/>
                </a:lnTo>
                <a:lnTo>
                  <a:pt x="4313825" y="723773"/>
                </a:lnTo>
                <a:lnTo>
                  <a:pt x="4293020" y="737814"/>
                </a:lnTo>
                <a:lnTo>
                  <a:pt x="4267541" y="742962"/>
                </a:lnTo>
                <a:close/>
              </a:path>
              <a:path w="4618990" h="1609725">
                <a:moveTo>
                  <a:pt x="4577185" y="690036"/>
                </a:moveTo>
                <a:lnTo>
                  <a:pt x="4563278" y="690036"/>
                </a:lnTo>
                <a:lnTo>
                  <a:pt x="4557641" y="684399"/>
                </a:lnTo>
                <a:lnTo>
                  <a:pt x="4557641" y="670465"/>
                </a:lnTo>
                <a:lnTo>
                  <a:pt x="4563278" y="664827"/>
                </a:lnTo>
                <a:lnTo>
                  <a:pt x="4577218" y="664827"/>
                </a:lnTo>
                <a:lnTo>
                  <a:pt x="4582856" y="670465"/>
                </a:lnTo>
                <a:lnTo>
                  <a:pt x="4582856" y="684399"/>
                </a:lnTo>
                <a:lnTo>
                  <a:pt x="4577185" y="690036"/>
                </a:lnTo>
                <a:close/>
              </a:path>
              <a:path w="4618990" h="1609725">
                <a:moveTo>
                  <a:pt x="29381" y="1009787"/>
                </a:moveTo>
                <a:lnTo>
                  <a:pt x="17943" y="1007477"/>
                </a:lnTo>
                <a:lnTo>
                  <a:pt x="8604" y="1001178"/>
                </a:lnTo>
                <a:lnTo>
                  <a:pt x="2308" y="991833"/>
                </a:lnTo>
                <a:lnTo>
                  <a:pt x="0" y="980389"/>
                </a:lnTo>
                <a:lnTo>
                  <a:pt x="2308" y="968944"/>
                </a:lnTo>
                <a:lnTo>
                  <a:pt x="8604" y="959600"/>
                </a:lnTo>
                <a:lnTo>
                  <a:pt x="17943" y="953300"/>
                </a:lnTo>
                <a:lnTo>
                  <a:pt x="29381" y="950991"/>
                </a:lnTo>
                <a:lnTo>
                  <a:pt x="40818" y="953300"/>
                </a:lnTo>
                <a:lnTo>
                  <a:pt x="50157" y="959600"/>
                </a:lnTo>
                <a:lnTo>
                  <a:pt x="56453" y="968944"/>
                </a:lnTo>
                <a:lnTo>
                  <a:pt x="58762" y="980389"/>
                </a:lnTo>
                <a:lnTo>
                  <a:pt x="56453" y="991833"/>
                </a:lnTo>
                <a:lnTo>
                  <a:pt x="50157" y="1001178"/>
                </a:lnTo>
                <a:lnTo>
                  <a:pt x="40818" y="1007477"/>
                </a:lnTo>
                <a:lnTo>
                  <a:pt x="29381" y="1009787"/>
                </a:lnTo>
                <a:close/>
              </a:path>
              <a:path w="4618990" h="1609725">
                <a:moveTo>
                  <a:pt x="332104" y="1013152"/>
                </a:moveTo>
                <a:lnTo>
                  <a:pt x="319361" y="1010577"/>
                </a:lnTo>
                <a:lnTo>
                  <a:pt x="308953" y="1003554"/>
                </a:lnTo>
                <a:lnTo>
                  <a:pt x="301935" y="993140"/>
                </a:lnTo>
                <a:lnTo>
                  <a:pt x="299361" y="980389"/>
                </a:lnTo>
                <a:lnTo>
                  <a:pt x="301935" y="967638"/>
                </a:lnTo>
                <a:lnTo>
                  <a:pt x="308953" y="957223"/>
                </a:lnTo>
                <a:lnTo>
                  <a:pt x="319361" y="950201"/>
                </a:lnTo>
                <a:lnTo>
                  <a:pt x="332104" y="947625"/>
                </a:lnTo>
                <a:lnTo>
                  <a:pt x="344849" y="950201"/>
                </a:lnTo>
                <a:lnTo>
                  <a:pt x="355258" y="957223"/>
                </a:lnTo>
                <a:lnTo>
                  <a:pt x="362277" y="967638"/>
                </a:lnTo>
                <a:lnTo>
                  <a:pt x="364851" y="980389"/>
                </a:lnTo>
                <a:lnTo>
                  <a:pt x="362277" y="993140"/>
                </a:lnTo>
                <a:lnTo>
                  <a:pt x="355258" y="1003554"/>
                </a:lnTo>
                <a:lnTo>
                  <a:pt x="344849" y="1010577"/>
                </a:lnTo>
                <a:lnTo>
                  <a:pt x="332104" y="1013152"/>
                </a:lnTo>
                <a:close/>
              </a:path>
              <a:path w="4618990" h="1609725">
                <a:moveTo>
                  <a:pt x="634828" y="1015677"/>
                </a:moveTo>
                <a:lnTo>
                  <a:pt x="621112" y="1012904"/>
                </a:lnTo>
                <a:lnTo>
                  <a:pt x="609908" y="1005343"/>
                </a:lnTo>
                <a:lnTo>
                  <a:pt x="602352" y="994131"/>
                </a:lnTo>
                <a:lnTo>
                  <a:pt x="599580" y="980406"/>
                </a:lnTo>
                <a:lnTo>
                  <a:pt x="602352" y="966680"/>
                </a:lnTo>
                <a:lnTo>
                  <a:pt x="609908" y="955468"/>
                </a:lnTo>
                <a:lnTo>
                  <a:pt x="621112" y="947907"/>
                </a:lnTo>
                <a:lnTo>
                  <a:pt x="634828" y="945134"/>
                </a:lnTo>
                <a:lnTo>
                  <a:pt x="648546" y="947907"/>
                </a:lnTo>
                <a:lnTo>
                  <a:pt x="659752" y="955468"/>
                </a:lnTo>
                <a:lnTo>
                  <a:pt x="667308" y="966680"/>
                </a:lnTo>
                <a:lnTo>
                  <a:pt x="670080" y="980406"/>
                </a:lnTo>
                <a:lnTo>
                  <a:pt x="667311" y="994131"/>
                </a:lnTo>
                <a:lnTo>
                  <a:pt x="659758" y="1005343"/>
                </a:lnTo>
                <a:lnTo>
                  <a:pt x="648553" y="1012904"/>
                </a:lnTo>
                <a:lnTo>
                  <a:pt x="634828" y="1015677"/>
                </a:lnTo>
                <a:close/>
              </a:path>
              <a:path w="4618990" h="1609725">
                <a:moveTo>
                  <a:pt x="937545" y="1018202"/>
                </a:moveTo>
                <a:lnTo>
                  <a:pt x="922843" y="1015231"/>
                </a:lnTo>
                <a:lnTo>
                  <a:pt x="910836" y="1007129"/>
                </a:lnTo>
                <a:lnTo>
                  <a:pt x="902741" y="995115"/>
                </a:lnTo>
                <a:lnTo>
                  <a:pt x="899772" y="980406"/>
                </a:lnTo>
                <a:lnTo>
                  <a:pt x="902741" y="965698"/>
                </a:lnTo>
                <a:lnTo>
                  <a:pt x="910836" y="953683"/>
                </a:lnTo>
                <a:lnTo>
                  <a:pt x="922843" y="945580"/>
                </a:lnTo>
                <a:lnTo>
                  <a:pt x="937545" y="942609"/>
                </a:lnTo>
                <a:lnTo>
                  <a:pt x="952248" y="945580"/>
                </a:lnTo>
                <a:lnTo>
                  <a:pt x="964255" y="953683"/>
                </a:lnTo>
                <a:lnTo>
                  <a:pt x="972350" y="965698"/>
                </a:lnTo>
                <a:lnTo>
                  <a:pt x="975318" y="980406"/>
                </a:lnTo>
                <a:lnTo>
                  <a:pt x="972350" y="995115"/>
                </a:lnTo>
                <a:lnTo>
                  <a:pt x="964255" y="1007129"/>
                </a:lnTo>
                <a:lnTo>
                  <a:pt x="952248" y="1015231"/>
                </a:lnTo>
                <a:lnTo>
                  <a:pt x="937545" y="1018202"/>
                </a:lnTo>
                <a:close/>
              </a:path>
              <a:path w="4618990" h="1609725">
                <a:moveTo>
                  <a:pt x="1240269" y="1021567"/>
                </a:moveTo>
                <a:lnTo>
                  <a:pt x="1224261" y="1018333"/>
                </a:lnTo>
                <a:lnTo>
                  <a:pt x="1211193" y="1009512"/>
                </a:lnTo>
                <a:lnTo>
                  <a:pt x="1202384" y="996428"/>
                </a:lnTo>
                <a:lnTo>
                  <a:pt x="1199154" y="980406"/>
                </a:lnTo>
                <a:lnTo>
                  <a:pt x="1202384" y="964383"/>
                </a:lnTo>
                <a:lnTo>
                  <a:pt x="1211193" y="951299"/>
                </a:lnTo>
                <a:lnTo>
                  <a:pt x="1224261" y="942478"/>
                </a:lnTo>
                <a:lnTo>
                  <a:pt x="1240269" y="939243"/>
                </a:lnTo>
                <a:lnTo>
                  <a:pt x="1256283" y="942478"/>
                </a:lnTo>
                <a:lnTo>
                  <a:pt x="1269363" y="951299"/>
                </a:lnTo>
                <a:lnTo>
                  <a:pt x="1278183" y="964383"/>
                </a:lnTo>
                <a:lnTo>
                  <a:pt x="1281418" y="980406"/>
                </a:lnTo>
                <a:lnTo>
                  <a:pt x="1278183" y="996428"/>
                </a:lnTo>
                <a:lnTo>
                  <a:pt x="1269363" y="1009512"/>
                </a:lnTo>
                <a:lnTo>
                  <a:pt x="1256283" y="1018333"/>
                </a:lnTo>
                <a:lnTo>
                  <a:pt x="1240269" y="1021567"/>
                </a:lnTo>
                <a:close/>
              </a:path>
              <a:path w="4618990" h="1609725">
                <a:moveTo>
                  <a:pt x="1542993" y="1024092"/>
                </a:moveTo>
                <a:lnTo>
                  <a:pt x="1526005" y="1020660"/>
                </a:lnTo>
                <a:lnTo>
                  <a:pt x="1512132" y="1011301"/>
                </a:lnTo>
                <a:lnTo>
                  <a:pt x="1502777" y="997419"/>
                </a:lnTo>
                <a:lnTo>
                  <a:pt x="1499346" y="980422"/>
                </a:lnTo>
                <a:lnTo>
                  <a:pt x="1502777" y="963426"/>
                </a:lnTo>
                <a:lnTo>
                  <a:pt x="1512132" y="949546"/>
                </a:lnTo>
                <a:lnTo>
                  <a:pt x="1526005" y="940187"/>
                </a:lnTo>
                <a:lnTo>
                  <a:pt x="1542993" y="936756"/>
                </a:lnTo>
                <a:lnTo>
                  <a:pt x="1559981" y="940187"/>
                </a:lnTo>
                <a:lnTo>
                  <a:pt x="1573854" y="949546"/>
                </a:lnTo>
                <a:lnTo>
                  <a:pt x="1583209" y="963426"/>
                </a:lnTo>
                <a:lnTo>
                  <a:pt x="1586639" y="980422"/>
                </a:lnTo>
                <a:lnTo>
                  <a:pt x="1583209" y="997419"/>
                </a:lnTo>
                <a:lnTo>
                  <a:pt x="1573854" y="1011301"/>
                </a:lnTo>
                <a:lnTo>
                  <a:pt x="1559981" y="1020660"/>
                </a:lnTo>
                <a:lnTo>
                  <a:pt x="1542993" y="1024092"/>
                </a:lnTo>
                <a:close/>
              </a:path>
              <a:path w="4618990" h="1609725">
                <a:moveTo>
                  <a:pt x="1845717" y="1026618"/>
                </a:moveTo>
                <a:lnTo>
                  <a:pt x="1827755" y="1022987"/>
                </a:lnTo>
                <a:lnTo>
                  <a:pt x="1813088" y="1013087"/>
                </a:lnTo>
                <a:lnTo>
                  <a:pt x="1803199" y="998404"/>
                </a:lnTo>
                <a:lnTo>
                  <a:pt x="1799573" y="980422"/>
                </a:lnTo>
                <a:lnTo>
                  <a:pt x="1803199" y="962442"/>
                </a:lnTo>
                <a:lnTo>
                  <a:pt x="1813088" y="947759"/>
                </a:lnTo>
                <a:lnTo>
                  <a:pt x="1827755" y="937860"/>
                </a:lnTo>
                <a:lnTo>
                  <a:pt x="1845717" y="934231"/>
                </a:lnTo>
                <a:lnTo>
                  <a:pt x="1863698" y="937860"/>
                </a:lnTo>
                <a:lnTo>
                  <a:pt x="1878376" y="947759"/>
                </a:lnTo>
                <a:lnTo>
                  <a:pt x="1888268" y="962442"/>
                </a:lnTo>
                <a:lnTo>
                  <a:pt x="1891895" y="980422"/>
                </a:lnTo>
                <a:lnTo>
                  <a:pt x="1888268" y="998404"/>
                </a:lnTo>
                <a:lnTo>
                  <a:pt x="1878376" y="1013087"/>
                </a:lnTo>
                <a:lnTo>
                  <a:pt x="1863698" y="1022987"/>
                </a:lnTo>
                <a:lnTo>
                  <a:pt x="1845717" y="1026618"/>
                </a:lnTo>
                <a:close/>
              </a:path>
              <a:path w="4618990" h="1609725">
                <a:moveTo>
                  <a:pt x="2148441" y="1029139"/>
                </a:moveTo>
                <a:lnTo>
                  <a:pt x="2129499" y="1025311"/>
                </a:lnTo>
                <a:lnTo>
                  <a:pt x="2114026" y="1014871"/>
                </a:lnTo>
                <a:lnTo>
                  <a:pt x="2103592" y="999386"/>
                </a:lnTo>
                <a:lnTo>
                  <a:pt x="2099764" y="980422"/>
                </a:lnTo>
                <a:lnTo>
                  <a:pt x="2103592" y="961459"/>
                </a:lnTo>
                <a:lnTo>
                  <a:pt x="2114026" y="945974"/>
                </a:lnTo>
                <a:lnTo>
                  <a:pt x="2129499" y="935534"/>
                </a:lnTo>
                <a:lnTo>
                  <a:pt x="2148441" y="931706"/>
                </a:lnTo>
                <a:lnTo>
                  <a:pt x="2167402" y="935534"/>
                </a:lnTo>
                <a:lnTo>
                  <a:pt x="2182885" y="945974"/>
                </a:lnTo>
                <a:lnTo>
                  <a:pt x="2193323" y="961459"/>
                </a:lnTo>
                <a:lnTo>
                  <a:pt x="2197151" y="980422"/>
                </a:lnTo>
                <a:lnTo>
                  <a:pt x="2193323" y="999386"/>
                </a:lnTo>
                <a:lnTo>
                  <a:pt x="2182885" y="1014871"/>
                </a:lnTo>
                <a:lnTo>
                  <a:pt x="2167402" y="1025311"/>
                </a:lnTo>
                <a:lnTo>
                  <a:pt x="2148441" y="1029139"/>
                </a:lnTo>
                <a:close/>
              </a:path>
              <a:path w="4618990" h="1609725">
                <a:moveTo>
                  <a:pt x="2451165" y="1031664"/>
                </a:moveTo>
                <a:lnTo>
                  <a:pt x="2431230" y="1027638"/>
                </a:lnTo>
                <a:lnTo>
                  <a:pt x="2414953" y="1016657"/>
                </a:lnTo>
                <a:lnTo>
                  <a:pt x="2403980" y="1000370"/>
                </a:lnTo>
                <a:lnTo>
                  <a:pt x="2399957" y="980422"/>
                </a:lnTo>
                <a:lnTo>
                  <a:pt x="2403980" y="960475"/>
                </a:lnTo>
                <a:lnTo>
                  <a:pt x="2414953" y="944187"/>
                </a:lnTo>
                <a:lnTo>
                  <a:pt x="2431230" y="933207"/>
                </a:lnTo>
                <a:lnTo>
                  <a:pt x="2451165" y="929181"/>
                </a:lnTo>
                <a:lnTo>
                  <a:pt x="2471105" y="933207"/>
                </a:lnTo>
                <a:lnTo>
                  <a:pt x="2487393" y="944187"/>
                </a:lnTo>
                <a:lnTo>
                  <a:pt x="2498378" y="960475"/>
                </a:lnTo>
                <a:lnTo>
                  <a:pt x="2502406" y="980422"/>
                </a:lnTo>
                <a:lnTo>
                  <a:pt x="2498378" y="1000370"/>
                </a:lnTo>
                <a:lnTo>
                  <a:pt x="2487393" y="1016657"/>
                </a:lnTo>
                <a:lnTo>
                  <a:pt x="2471105" y="1027638"/>
                </a:lnTo>
                <a:lnTo>
                  <a:pt x="2451165" y="1031664"/>
                </a:lnTo>
                <a:close/>
              </a:path>
              <a:path w="4618990" h="1609725">
                <a:moveTo>
                  <a:pt x="2753888" y="1035030"/>
                </a:moveTo>
                <a:lnTo>
                  <a:pt x="2732662" y="1030738"/>
                </a:lnTo>
                <a:lnTo>
                  <a:pt x="2715322" y="1019037"/>
                </a:lnTo>
                <a:lnTo>
                  <a:pt x="2703628" y="1001685"/>
                </a:lnTo>
                <a:lnTo>
                  <a:pt x="2699339" y="980439"/>
                </a:lnTo>
                <a:lnTo>
                  <a:pt x="2703628" y="959195"/>
                </a:lnTo>
                <a:lnTo>
                  <a:pt x="2715322" y="941843"/>
                </a:lnTo>
                <a:lnTo>
                  <a:pt x="2732662" y="930141"/>
                </a:lnTo>
                <a:lnTo>
                  <a:pt x="2753888" y="925849"/>
                </a:lnTo>
                <a:lnTo>
                  <a:pt x="2775134" y="930141"/>
                </a:lnTo>
                <a:lnTo>
                  <a:pt x="2792484" y="941843"/>
                </a:lnTo>
                <a:lnTo>
                  <a:pt x="2804182" y="959195"/>
                </a:lnTo>
                <a:lnTo>
                  <a:pt x="2808472" y="980439"/>
                </a:lnTo>
                <a:lnTo>
                  <a:pt x="2804182" y="1001685"/>
                </a:lnTo>
                <a:lnTo>
                  <a:pt x="2792484" y="1019037"/>
                </a:lnTo>
                <a:lnTo>
                  <a:pt x="2775134" y="1030738"/>
                </a:lnTo>
                <a:lnTo>
                  <a:pt x="2753888" y="1035030"/>
                </a:lnTo>
                <a:close/>
              </a:path>
              <a:path w="4618990" h="1609725">
                <a:moveTo>
                  <a:pt x="3056646" y="1037554"/>
                </a:moveTo>
                <a:lnTo>
                  <a:pt x="3034426" y="1033065"/>
                </a:lnTo>
                <a:lnTo>
                  <a:pt x="3016282" y="1020824"/>
                </a:lnTo>
                <a:lnTo>
                  <a:pt x="3004050" y="1002669"/>
                </a:lnTo>
                <a:lnTo>
                  <a:pt x="2999565" y="980439"/>
                </a:lnTo>
                <a:lnTo>
                  <a:pt x="3004050" y="958211"/>
                </a:lnTo>
                <a:lnTo>
                  <a:pt x="3016282" y="940056"/>
                </a:lnTo>
                <a:lnTo>
                  <a:pt x="3034426" y="927814"/>
                </a:lnTo>
                <a:lnTo>
                  <a:pt x="3056646" y="923324"/>
                </a:lnTo>
                <a:lnTo>
                  <a:pt x="3078846" y="927814"/>
                </a:lnTo>
                <a:lnTo>
                  <a:pt x="3096980" y="940056"/>
                </a:lnTo>
                <a:lnTo>
                  <a:pt x="3109209" y="958211"/>
                </a:lnTo>
                <a:lnTo>
                  <a:pt x="3113694" y="980439"/>
                </a:lnTo>
                <a:lnTo>
                  <a:pt x="3109214" y="1002669"/>
                </a:lnTo>
                <a:lnTo>
                  <a:pt x="3096993" y="1020824"/>
                </a:lnTo>
                <a:lnTo>
                  <a:pt x="3078861" y="1033065"/>
                </a:lnTo>
                <a:lnTo>
                  <a:pt x="3056646" y="1037554"/>
                </a:lnTo>
                <a:close/>
              </a:path>
              <a:path w="4618990" h="1609725">
                <a:moveTo>
                  <a:pt x="3359370" y="1040079"/>
                </a:moveTo>
                <a:lnTo>
                  <a:pt x="3336170" y="1035392"/>
                </a:lnTo>
                <a:lnTo>
                  <a:pt x="3317221" y="1022609"/>
                </a:lnTo>
                <a:lnTo>
                  <a:pt x="3304443" y="1003651"/>
                </a:lnTo>
                <a:lnTo>
                  <a:pt x="3299757" y="980439"/>
                </a:lnTo>
                <a:lnTo>
                  <a:pt x="3304443" y="957228"/>
                </a:lnTo>
                <a:lnTo>
                  <a:pt x="3317221" y="938271"/>
                </a:lnTo>
                <a:lnTo>
                  <a:pt x="3336170" y="925490"/>
                </a:lnTo>
                <a:lnTo>
                  <a:pt x="3359370" y="920802"/>
                </a:lnTo>
                <a:lnTo>
                  <a:pt x="3382564" y="925490"/>
                </a:lnTo>
                <a:lnTo>
                  <a:pt x="3401501" y="938271"/>
                </a:lnTo>
                <a:lnTo>
                  <a:pt x="3414268" y="957228"/>
                </a:lnTo>
                <a:lnTo>
                  <a:pt x="3418949" y="980439"/>
                </a:lnTo>
                <a:lnTo>
                  <a:pt x="3414268" y="1003651"/>
                </a:lnTo>
                <a:lnTo>
                  <a:pt x="3401501" y="1022609"/>
                </a:lnTo>
                <a:lnTo>
                  <a:pt x="3382564" y="1035392"/>
                </a:lnTo>
                <a:lnTo>
                  <a:pt x="3359370" y="1040079"/>
                </a:lnTo>
                <a:close/>
              </a:path>
              <a:path w="4618990" h="1609725">
                <a:moveTo>
                  <a:pt x="3662094" y="1042604"/>
                </a:moveTo>
                <a:lnTo>
                  <a:pt x="3637901" y="1037719"/>
                </a:lnTo>
                <a:lnTo>
                  <a:pt x="3618147" y="1024395"/>
                </a:lnTo>
                <a:lnTo>
                  <a:pt x="3604831" y="1004635"/>
                </a:lnTo>
                <a:lnTo>
                  <a:pt x="3599949" y="980439"/>
                </a:lnTo>
                <a:lnTo>
                  <a:pt x="3604831" y="956244"/>
                </a:lnTo>
                <a:lnTo>
                  <a:pt x="3618147" y="936485"/>
                </a:lnTo>
                <a:lnTo>
                  <a:pt x="3637901" y="923163"/>
                </a:lnTo>
                <a:lnTo>
                  <a:pt x="3662094" y="918278"/>
                </a:lnTo>
                <a:lnTo>
                  <a:pt x="3686267" y="923163"/>
                </a:lnTo>
                <a:lnTo>
                  <a:pt x="3706010" y="936485"/>
                </a:lnTo>
                <a:lnTo>
                  <a:pt x="3719322" y="956244"/>
                </a:lnTo>
                <a:lnTo>
                  <a:pt x="3724204" y="980439"/>
                </a:lnTo>
                <a:lnTo>
                  <a:pt x="3719322" y="1004635"/>
                </a:lnTo>
                <a:lnTo>
                  <a:pt x="3706010" y="1024395"/>
                </a:lnTo>
                <a:lnTo>
                  <a:pt x="3686267" y="1037719"/>
                </a:lnTo>
                <a:lnTo>
                  <a:pt x="3662094" y="1042604"/>
                </a:lnTo>
                <a:close/>
              </a:path>
              <a:path w="4618990" h="1609725">
                <a:moveTo>
                  <a:pt x="3964817" y="1028315"/>
                </a:moveTo>
                <a:lnTo>
                  <a:pt x="3946188" y="1024553"/>
                </a:lnTo>
                <a:lnTo>
                  <a:pt x="3930973" y="1014291"/>
                </a:lnTo>
                <a:lnTo>
                  <a:pt x="3920714" y="999073"/>
                </a:lnTo>
                <a:lnTo>
                  <a:pt x="3916951" y="980439"/>
                </a:lnTo>
                <a:lnTo>
                  <a:pt x="3920714" y="961805"/>
                </a:lnTo>
                <a:lnTo>
                  <a:pt x="3930973" y="946587"/>
                </a:lnTo>
                <a:lnTo>
                  <a:pt x="3946188" y="936326"/>
                </a:lnTo>
                <a:lnTo>
                  <a:pt x="3964817" y="932563"/>
                </a:lnTo>
                <a:lnTo>
                  <a:pt x="3983428" y="936326"/>
                </a:lnTo>
                <a:lnTo>
                  <a:pt x="3998633" y="946587"/>
                </a:lnTo>
                <a:lnTo>
                  <a:pt x="4008888" y="961805"/>
                </a:lnTo>
                <a:lnTo>
                  <a:pt x="4012650" y="980439"/>
                </a:lnTo>
                <a:lnTo>
                  <a:pt x="4008888" y="999073"/>
                </a:lnTo>
                <a:lnTo>
                  <a:pt x="3998633" y="1014291"/>
                </a:lnTo>
                <a:lnTo>
                  <a:pt x="3983428" y="1024553"/>
                </a:lnTo>
                <a:lnTo>
                  <a:pt x="3964817" y="1028315"/>
                </a:lnTo>
                <a:close/>
              </a:path>
              <a:path w="4618990" h="1609725">
                <a:moveTo>
                  <a:pt x="4274023" y="992203"/>
                </a:moveTo>
                <a:lnTo>
                  <a:pt x="4261026" y="992203"/>
                </a:lnTo>
                <a:lnTo>
                  <a:pt x="4255760" y="986937"/>
                </a:lnTo>
                <a:lnTo>
                  <a:pt x="4255760" y="973945"/>
                </a:lnTo>
                <a:lnTo>
                  <a:pt x="4261026" y="968675"/>
                </a:lnTo>
                <a:lnTo>
                  <a:pt x="4274023" y="968675"/>
                </a:lnTo>
                <a:lnTo>
                  <a:pt x="4279288" y="973945"/>
                </a:lnTo>
                <a:lnTo>
                  <a:pt x="4279288" y="986937"/>
                </a:lnTo>
                <a:lnTo>
                  <a:pt x="4274023" y="992203"/>
                </a:lnTo>
                <a:close/>
              </a:path>
              <a:path w="4618990" h="1609725">
                <a:moveTo>
                  <a:pt x="29381" y="1312760"/>
                </a:moveTo>
                <a:lnTo>
                  <a:pt x="17943" y="1310451"/>
                </a:lnTo>
                <a:lnTo>
                  <a:pt x="8604" y="1304151"/>
                </a:lnTo>
                <a:lnTo>
                  <a:pt x="2308" y="1294807"/>
                </a:lnTo>
                <a:lnTo>
                  <a:pt x="0" y="1283362"/>
                </a:lnTo>
                <a:lnTo>
                  <a:pt x="2308" y="1271917"/>
                </a:lnTo>
                <a:lnTo>
                  <a:pt x="8604" y="1262573"/>
                </a:lnTo>
                <a:lnTo>
                  <a:pt x="17943" y="1256274"/>
                </a:lnTo>
                <a:lnTo>
                  <a:pt x="29381" y="1253964"/>
                </a:lnTo>
                <a:lnTo>
                  <a:pt x="40818" y="1256274"/>
                </a:lnTo>
                <a:lnTo>
                  <a:pt x="50157" y="1262573"/>
                </a:lnTo>
                <a:lnTo>
                  <a:pt x="56453" y="1271917"/>
                </a:lnTo>
                <a:lnTo>
                  <a:pt x="58762" y="1283362"/>
                </a:lnTo>
                <a:lnTo>
                  <a:pt x="56453" y="1294807"/>
                </a:lnTo>
                <a:lnTo>
                  <a:pt x="50157" y="1304151"/>
                </a:lnTo>
                <a:lnTo>
                  <a:pt x="40818" y="1310451"/>
                </a:lnTo>
                <a:lnTo>
                  <a:pt x="29381" y="1312760"/>
                </a:lnTo>
                <a:close/>
              </a:path>
              <a:path w="4618990" h="1609725">
                <a:moveTo>
                  <a:pt x="332104" y="1316129"/>
                </a:moveTo>
                <a:lnTo>
                  <a:pt x="319361" y="1313553"/>
                </a:lnTo>
                <a:lnTo>
                  <a:pt x="308953" y="1306529"/>
                </a:lnTo>
                <a:lnTo>
                  <a:pt x="301935" y="1296114"/>
                </a:lnTo>
                <a:lnTo>
                  <a:pt x="299361" y="1283362"/>
                </a:lnTo>
                <a:lnTo>
                  <a:pt x="301935" y="1270611"/>
                </a:lnTo>
                <a:lnTo>
                  <a:pt x="308953" y="1260197"/>
                </a:lnTo>
                <a:lnTo>
                  <a:pt x="319361" y="1253174"/>
                </a:lnTo>
                <a:lnTo>
                  <a:pt x="332104" y="1250599"/>
                </a:lnTo>
                <a:lnTo>
                  <a:pt x="344849" y="1253174"/>
                </a:lnTo>
                <a:lnTo>
                  <a:pt x="355258" y="1260197"/>
                </a:lnTo>
                <a:lnTo>
                  <a:pt x="362277" y="1270611"/>
                </a:lnTo>
                <a:lnTo>
                  <a:pt x="364851" y="1283362"/>
                </a:lnTo>
                <a:lnTo>
                  <a:pt x="362277" y="1296114"/>
                </a:lnTo>
                <a:lnTo>
                  <a:pt x="355258" y="1306529"/>
                </a:lnTo>
                <a:lnTo>
                  <a:pt x="344849" y="1313553"/>
                </a:lnTo>
                <a:lnTo>
                  <a:pt x="332104" y="1316129"/>
                </a:lnTo>
                <a:close/>
              </a:path>
              <a:path w="4618990" h="1609725">
                <a:moveTo>
                  <a:pt x="634828" y="1318651"/>
                </a:moveTo>
                <a:lnTo>
                  <a:pt x="621112" y="1315878"/>
                </a:lnTo>
                <a:lnTo>
                  <a:pt x="609908" y="1308316"/>
                </a:lnTo>
                <a:lnTo>
                  <a:pt x="602352" y="1297104"/>
                </a:lnTo>
                <a:lnTo>
                  <a:pt x="599580" y="1283379"/>
                </a:lnTo>
                <a:lnTo>
                  <a:pt x="602352" y="1269654"/>
                </a:lnTo>
                <a:lnTo>
                  <a:pt x="609908" y="1258442"/>
                </a:lnTo>
                <a:lnTo>
                  <a:pt x="621112" y="1250881"/>
                </a:lnTo>
                <a:lnTo>
                  <a:pt x="634828" y="1248108"/>
                </a:lnTo>
                <a:lnTo>
                  <a:pt x="648546" y="1250881"/>
                </a:lnTo>
                <a:lnTo>
                  <a:pt x="659752" y="1258442"/>
                </a:lnTo>
                <a:lnTo>
                  <a:pt x="667308" y="1269654"/>
                </a:lnTo>
                <a:lnTo>
                  <a:pt x="670080" y="1283379"/>
                </a:lnTo>
                <a:lnTo>
                  <a:pt x="667311" y="1297104"/>
                </a:lnTo>
                <a:lnTo>
                  <a:pt x="659758" y="1308316"/>
                </a:lnTo>
                <a:lnTo>
                  <a:pt x="648553" y="1315878"/>
                </a:lnTo>
                <a:lnTo>
                  <a:pt x="634828" y="1318651"/>
                </a:lnTo>
                <a:close/>
              </a:path>
              <a:path w="4618990" h="1609725">
                <a:moveTo>
                  <a:pt x="937545" y="1321176"/>
                </a:moveTo>
                <a:lnTo>
                  <a:pt x="922843" y="1318205"/>
                </a:lnTo>
                <a:lnTo>
                  <a:pt x="910836" y="1310103"/>
                </a:lnTo>
                <a:lnTo>
                  <a:pt x="902741" y="1298088"/>
                </a:lnTo>
                <a:lnTo>
                  <a:pt x="899772" y="1283379"/>
                </a:lnTo>
                <a:lnTo>
                  <a:pt x="902741" y="1268670"/>
                </a:lnTo>
                <a:lnTo>
                  <a:pt x="910836" y="1256655"/>
                </a:lnTo>
                <a:lnTo>
                  <a:pt x="922843" y="1248554"/>
                </a:lnTo>
                <a:lnTo>
                  <a:pt x="937545" y="1245583"/>
                </a:lnTo>
                <a:lnTo>
                  <a:pt x="952248" y="1248554"/>
                </a:lnTo>
                <a:lnTo>
                  <a:pt x="964255" y="1256655"/>
                </a:lnTo>
                <a:lnTo>
                  <a:pt x="972350" y="1268670"/>
                </a:lnTo>
                <a:lnTo>
                  <a:pt x="975318" y="1283379"/>
                </a:lnTo>
                <a:lnTo>
                  <a:pt x="972350" y="1298088"/>
                </a:lnTo>
                <a:lnTo>
                  <a:pt x="964255" y="1310103"/>
                </a:lnTo>
                <a:lnTo>
                  <a:pt x="952248" y="1318205"/>
                </a:lnTo>
                <a:lnTo>
                  <a:pt x="937545" y="1321176"/>
                </a:lnTo>
                <a:close/>
              </a:path>
              <a:path w="4618990" h="1609725">
                <a:moveTo>
                  <a:pt x="1240269" y="1324541"/>
                </a:moveTo>
                <a:lnTo>
                  <a:pt x="1224261" y="1321307"/>
                </a:lnTo>
                <a:lnTo>
                  <a:pt x="1211193" y="1312486"/>
                </a:lnTo>
                <a:lnTo>
                  <a:pt x="1202384" y="1299402"/>
                </a:lnTo>
                <a:lnTo>
                  <a:pt x="1199154" y="1283379"/>
                </a:lnTo>
                <a:lnTo>
                  <a:pt x="1202384" y="1267356"/>
                </a:lnTo>
                <a:lnTo>
                  <a:pt x="1211193" y="1254273"/>
                </a:lnTo>
                <a:lnTo>
                  <a:pt x="1224261" y="1245452"/>
                </a:lnTo>
                <a:lnTo>
                  <a:pt x="1240269" y="1242217"/>
                </a:lnTo>
                <a:lnTo>
                  <a:pt x="1256283" y="1245452"/>
                </a:lnTo>
                <a:lnTo>
                  <a:pt x="1269363" y="1254273"/>
                </a:lnTo>
                <a:lnTo>
                  <a:pt x="1278183" y="1267356"/>
                </a:lnTo>
                <a:lnTo>
                  <a:pt x="1281418" y="1283379"/>
                </a:lnTo>
                <a:lnTo>
                  <a:pt x="1278183" y="1299402"/>
                </a:lnTo>
                <a:lnTo>
                  <a:pt x="1269363" y="1312486"/>
                </a:lnTo>
                <a:lnTo>
                  <a:pt x="1256283" y="1321307"/>
                </a:lnTo>
                <a:lnTo>
                  <a:pt x="1240269" y="1324541"/>
                </a:lnTo>
                <a:close/>
              </a:path>
              <a:path w="4618990" h="1609725">
                <a:moveTo>
                  <a:pt x="1542993" y="1327066"/>
                </a:moveTo>
                <a:lnTo>
                  <a:pt x="1526005" y="1323634"/>
                </a:lnTo>
                <a:lnTo>
                  <a:pt x="1512132" y="1314274"/>
                </a:lnTo>
                <a:lnTo>
                  <a:pt x="1502777" y="1300393"/>
                </a:lnTo>
                <a:lnTo>
                  <a:pt x="1499346" y="1283396"/>
                </a:lnTo>
                <a:lnTo>
                  <a:pt x="1502777" y="1266399"/>
                </a:lnTo>
                <a:lnTo>
                  <a:pt x="1512132" y="1252518"/>
                </a:lnTo>
                <a:lnTo>
                  <a:pt x="1526005" y="1243158"/>
                </a:lnTo>
                <a:lnTo>
                  <a:pt x="1542993" y="1239726"/>
                </a:lnTo>
                <a:lnTo>
                  <a:pt x="1559981" y="1243158"/>
                </a:lnTo>
                <a:lnTo>
                  <a:pt x="1573854" y="1252518"/>
                </a:lnTo>
                <a:lnTo>
                  <a:pt x="1583209" y="1266399"/>
                </a:lnTo>
                <a:lnTo>
                  <a:pt x="1586639" y="1283396"/>
                </a:lnTo>
                <a:lnTo>
                  <a:pt x="1583209" y="1300393"/>
                </a:lnTo>
                <a:lnTo>
                  <a:pt x="1573854" y="1314274"/>
                </a:lnTo>
                <a:lnTo>
                  <a:pt x="1559981" y="1323634"/>
                </a:lnTo>
                <a:lnTo>
                  <a:pt x="1542993" y="1327066"/>
                </a:lnTo>
                <a:close/>
              </a:path>
              <a:path w="4618990" h="1609725">
                <a:moveTo>
                  <a:pt x="1845717" y="1329591"/>
                </a:moveTo>
                <a:lnTo>
                  <a:pt x="1827755" y="1325961"/>
                </a:lnTo>
                <a:lnTo>
                  <a:pt x="1813088" y="1316061"/>
                </a:lnTo>
                <a:lnTo>
                  <a:pt x="1803199" y="1301377"/>
                </a:lnTo>
                <a:lnTo>
                  <a:pt x="1799573" y="1283396"/>
                </a:lnTo>
                <a:lnTo>
                  <a:pt x="1803199" y="1265417"/>
                </a:lnTo>
                <a:lnTo>
                  <a:pt x="1813088" y="1250734"/>
                </a:lnTo>
                <a:lnTo>
                  <a:pt x="1827755" y="1240835"/>
                </a:lnTo>
                <a:lnTo>
                  <a:pt x="1845717" y="1237204"/>
                </a:lnTo>
                <a:lnTo>
                  <a:pt x="1863698" y="1240835"/>
                </a:lnTo>
                <a:lnTo>
                  <a:pt x="1878376" y="1250734"/>
                </a:lnTo>
                <a:lnTo>
                  <a:pt x="1888268" y="1265417"/>
                </a:lnTo>
                <a:lnTo>
                  <a:pt x="1891895" y="1283396"/>
                </a:lnTo>
                <a:lnTo>
                  <a:pt x="1888268" y="1301377"/>
                </a:lnTo>
                <a:lnTo>
                  <a:pt x="1878376" y="1316061"/>
                </a:lnTo>
                <a:lnTo>
                  <a:pt x="1863698" y="1325961"/>
                </a:lnTo>
                <a:lnTo>
                  <a:pt x="1845717" y="1329591"/>
                </a:lnTo>
                <a:close/>
              </a:path>
              <a:path w="4618990" h="1609725">
                <a:moveTo>
                  <a:pt x="2148441" y="1332113"/>
                </a:moveTo>
                <a:lnTo>
                  <a:pt x="2129499" y="1328285"/>
                </a:lnTo>
                <a:lnTo>
                  <a:pt x="2114026" y="1317846"/>
                </a:lnTo>
                <a:lnTo>
                  <a:pt x="2103592" y="1302361"/>
                </a:lnTo>
                <a:lnTo>
                  <a:pt x="2099764" y="1283396"/>
                </a:lnTo>
                <a:lnTo>
                  <a:pt x="2103592" y="1264433"/>
                </a:lnTo>
                <a:lnTo>
                  <a:pt x="2114026" y="1248948"/>
                </a:lnTo>
                <a:lnTo>
                  <a:pt x="2129499" y="1238507"/>
                </a:lnTo>
                <a:lnTo>
                  <a:pt x="2148441" y="1234679"/>
                </a:lnTo>
                <a:lnTo>
                  <a:pt x="2167402" y="1238507"/>
                </a:lnTo>
                <a:lnTo>
                  <a:pt x="2182885" y="1248948"/>
                </a:lnTo>
                <a:lnTo>
                  <a:pt x="2193323" y="1264433"/>
                </a:lnTo>
                <a:lnTo>
                  <a:pt x="2197151" y="1283396"/>
                </a:lnTo>
                <a:lnTo>
                  <a:pt x="2193323" y="1302361"/>
                </a:lnTo>
                <a:lnTo>
                  <a:pt x="2182885" y="1317846"/>
                </a:lnTo>
                <a:lnTo>
                  <a:pt x="2167402" y="1328285"/>
                </a:lnTo>
                <a:lnTo>
                  <a:pt x="2148441" y="1332113"/>
                </a:lnTo>
                <a:close/>
              </a:path>
              <a:path w="4618990" h="1609725">
                <a:moveTo>
                  <a:pt x="2451165" y="1334638"/>
                </a:moveTo>
                <a:lnTo>
                  <a:pt x="2431230" y="1330611"/>
                </a:lnTo>
                <a:lnTo>
                  <a:pt x="2414953" y="1319631"/>
                </a:lnTo>
                <a:lnTo>
                  <a:pt x="2403980" y="1303343"/>
                </a:lnTo>
                <a:lnTo>
                  <a:pt x="2399957" y="1283396"/>
                </a:lnTo>
                <a:lnTo>
                  <a:pt x="2403980" y="1263449"/>
                </a:lnTo>
                <a:lnTo>
                  <a:pt x="2414953" y="1247161"/>
                </a:lnTo>
                <a:lnTo>
                  <a:pt x="2431230" y="1236181"/>
                </a:lnTo>
                <a:lnTo>
                  <a:pt x="2451165" y="1232154"/>
                </a:lnTo>
                <a:lnTo>
                  <a:pt x="2471105" y="1236181"/>
                </a:lnTo>
                <a:lnTo>
                  <a:pt x="2487393" y="1247161"/>
                </a:lnTo>
                <a:lnTo>
                  <a:pt x="2498378" y="1263449"/>
                </a:lnTo>
                <a:lnTo>
                  <a:pt x="2502406" y="1283396"/>
                </a:lnTo>
                <a:lnTo>
                  <a:pt x="2498378" y="1303343"/>
                </a:lnTo>
                <a:lnTo>
                  <a:pt x="2487393" y="1319631"/>
                </a:lnTo>
                <a:lnTo>
                  <a:pt x="2471105" y="1330611"/>
                </a:lnTo>
                <a:lnTo>
                  <a:pt x="2451165" y="1334638"/>
                </a:lnTo>
                <a:close/>
              </a:path>
              <a:path w="4618990" h="1609725">
                <a:moveTo>
                  <a:pt x="2753888" y="1334638"/>
                </a:moveTo>
                <a:lnTo>
                  <a:pt x="2733953" y="1330611"/>
                </a:lnTo>
                <a:lnTo>
                  <a:pt x="2717676" y="1319631"/>
                </a:lnTo>
                <a:lnTo>
                  <a:pt x="2706704" y="1303343"/>
                </a:lnTo>
                <a:lnTo>
                  <a:pt x="2702680" y="1283396"/>
                </a:lnTo>
                <a:lnTo>
                  <a:pt x="2706704" y="1263449"/>
                </a:lnTo>
                <a:lnTo>
                  <a:pt x="2717676" y="1247161"/>
                </a:lnTo>
                <a:lnTo>
                  <a:pt x="2733953" y="1236181"/>
                </a:lnTo>
                <a:lnTo>
                  <a:pt x="2753888" y="1232154"/>
                </a:lnTo>
                <a:lnTo>
                  <a:pt x="2773829" y="1236181"/>
                </a:lnTo>
                <a:lnTo>
                  <a:pt x="2790117" y="1247161"/>
                </a:lnTo>
                <a:lnTo>
                  <a:pt x="2801102" y="1263449"/>
                </a:lnTo>
                <a:lnTo>
                  <a:pt x="2805130" y="1283396"/>
                </a:lnTo>
                <a:lnTo>
                  <a:pt x="2801102" y="1303343"/>
                </a:lnTo>
                <a:lnTo>
                  <a:pt x="2790117" y="1319631"/>
                </a:lnTo>
                <a:lnTo>
                  <a:pt x="2773829" y="1330611"/>
                </a:lnTo>
                <a:lnTo>
                  <a:pt x="2753888" y="1334638"/>
                </a:lnTo>
                <a:close/>
              </a:path>
              <a:path w="4618990" h="1609725">
                <a:moveTo>
                  <a:pt x="3056646" y="1328764"/>
                </a:moveTo>
                <a:lnTo>
                  <a:pt x="3038996" y="1325199"/>
                </a:lnTo>
                <a:lnTo>
                  <a:pt x="3024586" y="1315479"/>
                </a:lnTo>
                <a:lnTo>
                  <a:pt x="3014873" y="1301063"/>
                </a:lnTo>
                <a:lnTo>
                  <a:pt x="3011312" y="1283413"/>
                </a:lnTo>
                <a:lnTo>
                  <a:pt x="3014873" y="1265763"/>
                </a:lnTo>
                <a:lnTo>
                  <a:pt x="3024586" y="1251347"/>
                </a:lnTo>
                <a:lnTo>
                  <a:pt x="3038996" y="1241627"/>
                </a:lnTo>
                <a:lnTo>
                  <a:pt x="3056646" y="1238062"/>
                </a:lnTo>
                <a:lnTo>
                  <a:pt x="3074277" y="1241627"/>
                </a:lnTo>
                <a:lnTo>
                  <a:pt x="3088676" y="1251347"/>
                </a:lnTo>
                <a:lnTo>
                  <a:pt x="3098386" y="1265763"/>
                </a:lnTo>
                <a:lnTo>
                  <a:pt x="3101946" y="1283413"/>
                </a:lnTo>
                <a:lnTo>
                  <a:pt x="3098386" y="1301063"/>
                </a:lnTo>
                <a:lnTo>
                  <a:pt x="3088676" y="1315479"/>
                </a:lnTo>
                <a:lnTo>
                  <a:pt x="3074277" y="1325199"/>
                </a:lnTo>
                <a:lnTo>
                  <a:pt x="3056646" y="1328764"/>
                </a:lnTo>
                <a:close/>
              </a:path>
              <a:path w="4618990" h="1609725">
                <a:moveTo>
                  <a:pt x="3359370" y="1314479"/>
                </a:moveTo>
                <a:lnTo>
                  <a:pt x="3347263" y="1312036"/>
                </a:lnTo>
                <a:lnTo>
                  <a:pt x="3337382" y="1305374"/>
                </a:lnTo>
                <a:lnTo>
                  <a:pt x="3330722" y="1295494"/>
                </a:lnTo>
                <a:lnTo>
                  <a:pt x="3328280" y="1283396"/>
                </a:lnTo>
                <a:lnTo>
                  <a:pt x="3330722" y="1271298"/>
                </a:lnTo>
                <a:lnTo>
                  <a:pt x="3337382" y="1261418"/>
                </a:lnTo>
                <a:lnTo>
                  <a:pt x="3347263" y="1254756"/>
                </a:lnTo>
                <a:lnTo>
                  <a:pt x="3359370" y="1252313"/>
                </a:lnTo>
                <a:lnTo>
                  <a:pt x="3371456" y="1254756"/>
                </a:lnTo>
                <a:lnTo>
                  <a:pt x="3381328" y="1261418"/>
                </a:lnTo>
                <a:lnTo>
                  <a:pt x="3387985" y="1271298"/>
                </a:lnTo>
                <a:lnTo>
                  <a:pt x="3390426" y="1283396"/>
                </a:lnTo>
                <a:lnTo>
                  <a:pt x="3387985" y="1295494"/>
                </a:lnTo>
                <a:lnTo>
                  <a:pt x="3381328" y="1305374"/>
                </a:lnTo>
                <a:lnTo>
                  <a:pt x="3371456" y="1312036"/>
                </a:lnTo>
                <a:lnTo>
                  <a:pt x="3359370" y="1314479"/>
                </a:lnTo>
                <a:close/>
              </a:path>
              <a:path w="4618990" h="1609725">
                <a:moveTo>
                  <a:pt x="3669014" y="1296000"/>
                </a:moveTo>
                <a:lnTo>
                  <a:pt x="3655106" y="1296000"/>
                </a:lnTo>
                <a:lnTo>
                  <a:pt x="3649469" y="1290363"/>
                </a:lnTo>
                <a:lnTo>
                  <a:pt x="3649469" y="1276429"/>
                </a:lnTo>
                <a:lnTo>
                  <a:pt x="3655106" y="1270791"/>
                </a:lnTo>
                <a:lnTo>
                  <a:pt x="3669047" y="1270791"/>
                </a:lnTo>
                <a:lnTo>
                  <a:pt x="3674685" y="1276429"/>
                </a:lnTo>
                <a:lnTo>
                  <a:pt x="3674685" y="1290363"/>
                </a:lnTo>
                <a:lnTo>
                  <a:pt x="3669014" y="1296000"/>
                </a:lnTo>
                <a:close/>
              </a:path>
              <a:path w="4618990" h="1609725">
                <a:moveTo>
                  <a:pt x="39119" y="1603973"/>
                </a:moveTo>
                <a:lnTo>
                  <a:pt x="19642" y="1603973"/>
                </a:lnTo>
                <a:lnTo>
                  <a:pt x="11753" y="1596081"/>
                </a:lnTo>
                <a:lnTo>
                  <a:pt x="11753" y="1576594"/>
                </a:lnTo>
                <a:lnTo>
                  <a:pt x="19642" y="1568702"/>
                </a:lnTo>
                <a:lnTo>
                  <a:pt x="39119" y="1568702"/>
                </a:lnTo>
                <a:lnTo>
                  <a:pt x="47005" y="1576594"/>
                </a:lnTo>
                <a:lnTo>
                  <a:pt x="47005" y="1596081"/>
                </a:lnTo>
                <a:lnTo>
                  <a:pt x="39119" y="1603973"/>
                </a:lnTo>
                <a:close/>
              </a:path>
              <a:path w="4618990" h="1609725">
                <a:moveTo>
                  <a:pt x="332104" y="1607339"/>
                </a:moveTo>
                <a:lnTo>
                  <a:pt x="323936" y="1605688"/>
                </a:lnTo>
                <a:lnTo>
                  <a:pt x="317264" y="1601186"/>
                </a:lnTo>
                <a:lnTo>
                  <a:pt x="312765" y="1594509"/>
                </a:lnTo>
                <a:lnTo>
                  <a:pt x="311115" y="1586336"/>
                </a:lnTo>
                <a:lnTo>
                  <a:pt x="312765" y="1578163"/>
                </a:lnTo>
                <a:lnTo>
                  <a:pt x="317264" y="1571488"/>
                </a:lnTo>
                <a:lnTo>
                  <a:pt x="323936" y="1566987"/>
                </a:lnTo>
                <a:lnTo>
                  <a:pt x="332104" y="1565336"/>
                </a:lnTo>
                <a:lnTo>
                  <a:pt x="340273" y="1566987"/>
                </a:lnTo>
                <a:lnTo>
                  <a:pt x="346945" y="1571488"/>
                </a:lnTo>
                <a:lnTo>
                  <a:pt x="351444" y="1578163"/>
                </a:lnTo>
                <a:lnTo>
                  <a:pt x="353094" y="1586336"/>
                </a:lnTo>
                <a:lnTo>
                  <a:pt x="351444" y="1594509"/>
                </a:lnTo>
                <a:lnTo>
                  <a:pt x="346945" y="1601186"/>
                </a:lnTo>
                <a:lnTo>
                  <a:pt x="340273" y="1605688"/>
                </a:lnTo>
                <a:lnTo>
                  <a:pt x="332104" y="1607339"/>
                </a:lnTo>
                <a:close/>
              </a:path>
              <a:path w="4618990" h="1609725">
                <a:moveTo>
                  <a:pt x="634828" y="1609020"/>
                </a:moveTo>
                <a:lnTo>
                  <a:pt x="626001" y="1607238"/>
                </a:lnTo>
                <a:lnTo>
                  <a:pt x="618795" y="1602379"/>
                </a:lnTo>
                <a:lnTo>
                  <a:pt x="613938" y="1595169"/>
                </a:lnTo>
                <a:lnTo>
                  <a:pt x="612158" y="1586336"/>
                </a:lnTo>
                <a:lnTo>
                  <a:pt x="613938" y="1577502"/>
                </a:lnTo>
                <a:lnTo>
                  <a:pt x="618795" y="1570292"/>
                </a:lnTo>
                <a:lnTo>
                  <a:pt x="626001" y="1565433"/>
                </a:lnTo>
                <a:lnTo>
                  <a:pt x="634828" y="1563652"/>
                </a:lnTo>
                <a:lnTo>
                  <a:pt x="643657" y="1565433"/>
                </a:lnTo>
                <a:lnTo>
                  <a:pt x="650864" y="1570292"/>
                </a:lnTo>
                <a:lnTo>
                  <a:pt x="655721" y="1577502"/>
                </a:lnTo>
                <a:lnTo>
                  <a:pt x="657502" y="1586336"/>
                </a:lnTo>
                <a:lnTo>
                  <a:pt x="655719" y="1595169"/>
                </a:lnTo>
                <a:lnTo>
                  <a:pt x="650858" y="1602379"/>
                </a:lnTo>
                <a:lnTo>
                  <a:pt x="643650" y="1607238"/>
                </a:lnTo>
                <a:lnTo>
                  <a:pt x="634828" y="1609020"/>
                </a:lnTo>
                <a:close/>
              </a:path>
              <a:path w="4618990" h="1609725">
                <a:moveTo>
                  <a:pt x="937545" y="1609020"/>
                </a:moveTo>
                <a:lnTo>
                  <a:pt x="928723" y="1607238"/>
                </a:lnTo>
                <a:lnTo>
                  <a:pt x="921524" y="1602379"/>
                </a:lnTo>
                <a:lnTo>
                  <a:pt x="916673" y="1595169"/>
                </a:lnTo>
                <a:lnTo>
                  <a:pt x="914895" y="1586336"/>
                </a:lnTo>
                <a:lnTo>
                  <a:pt x="916673" y="1577502"/>
                </a:lnTo>
                <a:lnTo>
                  <a:pt x="921524" y="1570292"/>
                </a:lnTo>
                <a:lnTo>
                  <a:pt x="928723" y="1565433"/>
                </a:lnTo>
                <a:lnTo>
                  <a:pt x="937545" y="1563652"/>
                </a:lnTo>
                <a:lnTo>
                  <a:pt x="946373" y="1565433"/>
                </a:lnTo>
                <a:lnTo>
                  <a:pt x="953584" y="1570292"/>
                </a:lnTo>
                <a:lnTo>
                  <a:pt x="958446" y="1577502"/>
                </a:lnTo>
                <a:lnTo>
                  <a:pt x="960229" y="1586336"/>
                </a:lnTo>
                <a:lnTo>
                  <a:pt x="958446" y="1595169"/>
                </a:lnTo>
                <a:lnTo>
                  <a:pt x="953584" y="1602379"/>
                </a:lnTo>
                <a:lnTo>
                  <a:pt x="946373" y="1607238"/>
                </a:lnTo>
                <a:lnTo>
                  <a:pt x="937545" y="1609020"/>
                </a:lnTo>
                <a:close/>
              </a:path>
              <a:path w="4618990" h="1609725">
                <a:moveTo>
                  <a:pt x="1246160" y="1609514"/>
                </a:moveTo>
                <a:lnTo>
                  <a:pt x="1234379" y="1609514"/>
                </a:lnTo>
                <a:lnTo>
                  <a:pt x="1230798" y="1608790"/>
                </a:lnTo>
                <a:lnTo>
                  <a:pt x="1223062" y="1603570"/>
                </a:lnTo>
                <a:lnTo>
                  <a:pt x="1217845" y="1595830"/>
                </a:lnTo>
                <a:lnTo>
                  <a:pt x="1215931" y="1586353"/>
                </a:lnTo>
                <a:lnTo>
                  <a:pt x="1217845" y="1576876"/>
                </a:lnTo>
                <a:lnTo>
                  <a:pt x="1223062" y="1569137"/>
                </a:lnTo>
                <a:lnTo>
                  <a:pt x="1230798" y="1563918"/>
                </a:lnTo>
                <a:lnTo>
                  <a:pt x="1240269" y="1562005"/>
                </a:lnTo>
                <a:lnTo>
                  <a:pt x="1249740" y="1563918"/>
                </a:lnTo>
                <a:lnTo>
                  <a:pt x="1257476" y="1569137"/>
                </a:lnTo>
                <a:lnTo>
                  <a:pt x="1262694" y="1576876"/>
                </a:lnTo>
                <a:lnTo>
                  <a:pt x="1264607" y="1586353"/>
                </a:lnTo>
                <a:lnTo>
                  <a:pt x="1262694" y="1595830"/>
                </a:lnTo>
                <a:lnTo>
                  <a:pt x="1257476" y="1603570"/>
                </a:lnTo>
                <a:lnTo>
                  <a:pt x="1249740" y="1608790"/>
                </a:lnTo>
                <a:lnTo>
                  <a:pt x="1246160" y="1609514"/>
                </a:lnTo>
                <a:close/>
              </a:path>
              <a:path w="4618990" h="1609725">
                <a:moveTo>
                  <a:pt x="1542993" y="1609020"/>
                </a:moveTo>
                <a:lnTo>
                  <a:pt x="1534171" y="1607238"/>
                </a:lnTo>
                <a:lnTo>
                  <a:pt x="1526972" y="1602379"/>
                </a:lnTo>
                <a:lnTo>
                  <a:pt x="1522121" y="1595169"/>
                </a:lnTo>
                <a:lnTo>
                  <a:pt x="1520343" y="1586336"/>
                </a:lnTo>
                <a:lnTo>
                  <a:pt x="1522121" y="1577502"/>
                </a:lnTo>
                <a:lnTo>
                  <a:pt x="1526972" y="1570292"/>
                </a:lnTo>
                <a:lnTo>
                  <a:pt x="1534171" y="1565433"/>
                </a:lnTo>
                <a:lnTo>
                  <a:pt x="1542993" y="1563652"/>
                </a:lnTo>
                <a:lnTo>
                  <a:pt x="1551835" y="1565433"/>
                </a:lnTo>
                <a:lnTo>
                  <a:pt x="1559044" y="1570292"/>
                </a:lnTo>
                <a:lnTo>
                  <a:pt x="1563899" y="1577502"/>
                </a:lnTo>
                <a:lnTo>
                  <a:pt x="1565677" y="1586336"/>
                </a:lnTo>
                <a:lnTo>
                  <a:pt x="1563894" y="1595169"/>
                </a:lnTo>
                <a:lnTo>
                  <a:pt x="1559031" y="1602379"/>
                </a:lnTo>
                <a:lnTo>
                  <a:pt x="1551821" y="1607238"/>
                </a:lnTo>
                <a:lnTo>
                  <a:pt x="1542993" y="1609020"/>
                </a:lnTo>
                <a:close/>
              </a:path>
              <a:path w="4618990" h="1609725">
                <a:moveTo>
                  <a:pt x="1845717" y="1606498"/>
                </a:moveTo>
                <a:lnTo>
                  <a:pt x="1837883" y="1604915"/>
                </a:lnTo>
                <a:lnTo>
                  <a:pt x="1831476" y="1600594"/>
                </a:lnTo>
                <a:lnTo>
                  <a:pt x="1827152" y="1594186"/>
                </a:lnTo>
                <a:lnTo>
                  <a:pt x="1825564" y="1586336"/>
                </a:lnTo>
                <a:lnTo>
                  <a:pt x="1827152" y="1578487"/>
                </a:lnTo>
                <a:lnTo>
                  <a:pt x="1831476" y="1572079"/>
                </a:lnTo>
                <a:lnTo>
                  <a:pt x="1837883" y="1567760"/>
                </a:lnTo>
                <a:lnTo>
                  <a:pt x="1845717" y="1566177"/>
                </a:lnTo>
                <a:lnTo>
                  <a:pt x="1853565" y="1567760"/>
                </a:lnTo>
                <a:lnTo>
                  <a:pt x="1859970" y="1572079"/>
                </a:lnTo>
                <a:lnTo>
                  <a:pt x="1864287" y="1578487"/>
                </a:lnTo>
                <a:lnTo>
                  <a:pt x="1865869" y="1586336"/>
                </a:lnTo>
                <a:lnTo>
                  <a:pt x="1864287" y="1594186"/>
                </a:lnTo>
                <a:lnTo>
                  <a:pt x="1859970" y="1600594"/>
                </a:lnTo>
                <a:lnTo>
                  <a:pt x="1853565" y="1604915"/>
                </a:lnTo>
                <a:lnTo>
                  <a:pt x="1845717" y="1606498"/>
                </a:lnTo>
                <a:close/>
              </a:path>
              <a:path w="4618990" h="1609725">
                <a:moveTo>
                  <a:pt x="2157251" y="1602289"/>
                </a:moveTo>
                <a:lnTo>
                  <a:pt x="2139664" y="1602289"/>
                </a:lnTo>
                <a:lnTo>
                  <a:pt x="2132508" y="1595136"/>
                </a:lnTo>
                <a:lnTo>
                  <a:pt x="2132508" y="1577536"/>
                </a:lnTo>
                <a:lnTo>
                  <a:pt x="2139664" y="1570383"/>
                </a:lnTo>
                <a:lnTo>
                  <a:pt x="2157251" y="1570383"/>
                </a:lnTo>
                <a:lnTo>
                  <a:pt x="2164407" y="1577536"/>
                </a:lnTo>
                <a:lnTo>
                  <a:pt x="2164407" y="1595136"/>
                </a:lnTo>
                <a:lnTo>
                  <a:pt x="2157251" y="1602289"/>
                </a:lnTo>
                <a:close/>
              </a:path>
              <a:path w="4618990" h="1609725">
                <a:moveTo>
                  <a:pt x="2456734" y="1596419"/>
                </a:moveTo>
                <a:lnTo>
                  <a:pt x="2445629" y="1596419"/>
                </a:lnTo>
                <a:lnTo>
                  <a:pt x="2441105" y="1591906"/>
                </a:lnTo>
                <a:lnTo>
                  <a:pt x="2441105" y="1580766"/>
                </a:lnTo>
                <a:lnTo>
                  <a:pt x="2445629" y="1576256"/>
                </a:lnTo>
                <a:lnTo>
                  <a:pt x="2456734" y="1576256"/>
                </a:lnTo>
                <a:lnTo>
                  <a:pt x="2461258" y="1580766"/>
                </a:lnTo>
                <a:lnTo>
                  <a:pt x="2461258" y="1591906"/>
                </a:lnTo>
                <a:lnTo>
                  <a:pt x="2456734" y="1596419"/>
                </a:lnTo>
                <a:close/>
              </a:path>
              <a:path w="4618990" h="1609725">
                <a:moveTo>
                  <a:pt x="2755745" y="1589701"/>
                </a:moveTo>
                <a:lnTo>
                  <a:pt x="2752032" y="1589701"/>
                </a:lnTo>
                <a:lnTo>
                  <a:pt x="2750547" y="1588203"/>
                </a:lnTo>
                <a:lnTo>
                  <a:pt x="2750547" y="1584469"/>
                </a:lnTo>
                <a:lnTo>
                  <a:pt x="2752032" y="1582970"/>
                </a:lnTo>
                <a:lnTo>
                  <a:pt x="2755779" y="1582970"/>
                </a:lnTo>
                <a:lnTo>
                  <a:pt x="2757264" y="1584469"/>
                </a:lnTo>
                <a:lnTo>
                  <a:pt x="2757264" y="1588203"/>
                </a:lnTo>
                <a:lnTo>
                  <a:pt x="2755745" y="1589701"/>
                </a:lnTo>
                <a:close/>
              </a:path>
            </a:pathLst>
          </a:custGeom>
          <a:solidFill>
            <a:srgbClr val="E8C7C6"/>
          </a:solidFill>
        </p:spPr>
        <p:txBody>
          <a:bodyPr wrap="square" lIns="0" tIns="0" rIns="0" bIns="0" rtlCol="0"/>
          <a:lstStyle/>
          <a:p>
            <a:endParaRPr/>
          </a:p>
        </p:txBody>
      </p:sp>
      <p:sp>
        <p:nvSpPr>
          <p:cNvPr id="8" name="object 8"/>
          <p:cNvSpPr txBox="1"/>
          <p:nvPr/>
        </p:nvSpPr>
        <p:spPr>
          <a:xfrm>
            <a:off x="362548" y="962056"/>
            <a:ext cx="16888460" cy="6538595"/>
          </a:xfrm>
          <a:prstGeom prst="rect">
            <a:avLst/>
          </a:prstGeom>
        </p:spPr>
        <p:txBody>
          <a:bodyPr vert="horz" wrap="square" lIns="0" tIns="12700" rIns="0" bIns="0" rtlCol="0">
            <a:spAutoFit/>
          </a:bodyPr>
          <a:lstStyle/>
          <a:p>
            <a:pPr marL="674370" algn="ctr">
              <a:lnSpc>
                <a:spcPct val="100000"/>
              </a:lnSpc>
              <a:spcBef>
                <a:spcPts val="100"/>
              </a:spcBef>
            </a:pPr>
            <a:r>
              <a:rPr sz="8500" spc="-1200" dirty="0">
                <a:latin typeface="Verdana"/>
                <a:cs typeface="Verdana"/>
              </a:rPr>
              <a:t>ABSTRACT</a:t>
            </a:r>
            <a:endParaRPr sz="8500" dirty="0">
              <a:latin typeface="Verdana"/>
              <a:cs typeface="Verdana"/>
            </a:endParaRPr>
          </a:p>
          <a:p>
            <a:pPr marL="12700" marR="4632325">
              <a:lnSpc>
                <a:spcPct val="116100"/>
              </a:lnSpc>
              <a:spcBef>
                <a:spcPts val="5970"/>
              </a:spcBef>
            </a:pPr>
            <a:r>
              <a:rPr sz="3150" spc="-260" dirty="0">
                <a:latin typeface="Verdana"/>
                <a:cs typeface="Verdana"/>
              </a:rPr>
              <a:t>Problem:</a:t>
            </a:r>
            <a:r>
              <a:rPr sz="3150" spc="-475" dirty="0">
                <a:latin typeface="Verdana"/>
                <a:cs typeface="Verdana"/>
              </a:rPr>
              <a:t> </a:t>
            </a:r>
            <a:r>
              <a:rPr sz="3150" spc="-170" dirty="0">
                <a:latin typeface="Verdana"/>
                <a:cs typeface="Verdana"/>
              </a:rPr>
              <a:t>High</a:t>
            </a:r>
            <a:r>
              <a:rPr sz="3150" spc="-470" dirty="0">
                <a:latin typeface="Verdana"/>
                <a:cs typeface="Verdana"/>
              </a:rPr>
              <a:t> </a:t>
            </a:r>
            <a:r>
              <a:rPr sz="3150" spc="-250" dirty="0">
                <a:latin typeface="Verdana"/>
                <a:cs typeface="Verdana"/>
              </a:rPr>
              <a:t>number</a:t>
            </a:r>
            <a:r>
              <a:rPr sz="3150" spc="-470" dirty="0">
                <a:latin typeface="Verdana"/>
                <a:cs typeface="Verdana"/>
              </a:rPr>
              <a:t> </a:t>
            </a:r>
            <a:r>
              <a:rPr sz="3150" spc="-110" dirty="0">
                <a:latin typeface="Verdana"/>
                <a:cs typeface="Verdana"/>
              </a:rPr>
              <a:t>of</a:t>
            </a:r>
            <a:r>
              <a:rPr sz="3150" spc="-470" dirty="0">
                <a:latin typeface="Verdana"/>
                <a:cs typeface="Verdana"/>
              </a:rPr>
              <a:t> </a:t>
            </a:r>
            <a:r>
              <a:rPr sz="3150" spc="-200" dirty="0">
                <a:latin typeface="Verdana"/>
                <a:cs typeface="Verdana"/>
              </a:rPr>
              <a:t>casualties</a:t>
            </a:r>
            <a:r>
              <a:rPr sz="3150" spc="-470" dirty="0">
                <a:latin typeface="Verdana"/>
                <a:cs typeface="Verdana"/>
              </a:rPr>
              <a:t> </a:t>
            </a:r>
            <a:r>
              <a:rPr sz="3150" spc="-250" dirty="0">
                <a:latin typeface="Verdana"/>
                <a:cs typeface="Verdana"/>
              </a:rPr>
              <a:t>and</a:t>
            </a:r>
            <a:r>
              <a:rPr sz="3150" spc="-470" dirty="0">
                <a:latin typeface="Verdana"/>
                <a:cs typeface="Verdana"/>
              </a:rPr>
              <a:t> </a:t>
            </a:r>
            <a:r>
              <a:rPr sz="3150" spc="-120" dirty="0">
                <a:latin typeface="Verdana"/>
                <a:cs typeface="Verdana"/>
              </a:rPr>
              <a:t>fatalities</a:t>
            </a:r>
            <a:r>
              <a:rPr sz="3150" spc="-470" dirty="0">
                <a:latin typeface="Verdana"/>
                <a:cs typeface="Verdana"/>
              </a:rPr>
              <a:t> </a:t>
            </a:r>
            <a:r>
              <a:rPr sz="3150" spc="-195" dirty="0">
                <a:latin typeface="Verdana"/>
                <a:cs typeface="Verdana"/>
              </a:rPr>
              <a:t>from</a:t>
            </a:r>
            <a:r>
              <a:rPr sz="3150" spc="-470" dirty="0">
                <a:latin typeface="Verdana"/>
                <a:cs typeface="Verdana"/>
              </a:rPr>
              <a:t> </a:t>
            </a:r>
            <a:r>
              <a:rPr sz="3150" spc="-215" dirty="0">
                <a:latin typeface="Verdana"/>
                <a:cs typeface="Verdana"/>
              </a:rPr>
              <a:t>road</a:t>
            </a:r>
            <a:r>
              <a:rPr sz="3150" spc="-470" dirty="0">
                <a:latin typeface="Verdana"/>
                <a:cs typeface="Verdana"/>
              </a:rPr>
              <a:t> </a:t>
            </a:r>
            <a:r>
              <a:rPr sz="3150" spc="-150" dirty="0">
                <a:latin typeface="Verdana"/>
                <a:cs typeface="Verdana"/>
              </a:rPr>
              <a:t>accidents. </a:t>
            </a:r>
            <a:r>
              <a:rPr sz="3150" spc="-254" dirty="0">
                <a:latin typeface="Verdana"/>
                <a:cs typeface="Verdana"/>
              </a:rPr>
              <a:t>Solution:</a:t>
            </a:r>
            <a:r>
              <a:rPr sz="3150" spc="-450" dirty="0">
                <a:latin typeface="Verdana"/>
                <a:cs typeface="Verdana"/>
              </a:rPr>
              <a:t> </a:t>
            </a:r>
            <a:r>
              <a:rPr sz="3150" spc="-140" dirty="0">
                <a:latin typeface="Verdana"/>
                <a:cs typeface="Verdana"/>
              </a:rPr>
              <a:t>Pre-positioning</a:t>
            </a:r>
            <a:r>
              <a:rPr sz="3150" spc="-450" dirty="0">
                <a:latin typeface="Verdana"/>
                <a:cs typeface="Verdana"/>
              </a:rPr>
              <a:t> </a:t>
            </a:r>
            <a:r>
              <a:rPr sz="3150" spc="-245" dirty="0">
                <a:latin typeface="Verdana"/>
                <a:cs typeface="Verdana"/>
              </a:rPr>
              <a:t>ambulances</a:t>
            </a:r>
            <a:r>
              <a:rPr sz="3150" spc="-450" dirty="0">
                <a:latin typeface="Verdana"/>
                <a:cs typeface="Verdana"/>
              </a:rPr>
              <a:t> </a:t>
            </a:r>
            <a:r>
              <a:rPr sz="3150" spc="-105" dirty="0">
                <a:latin typeface="Verdana"/>
                <a:cs typeface="Verdana"/>
              </a:rPr>
              <a:t>to</a:t>
            </a:r>
            <a:r>
              <a:rPr sz="3150" spc="-450" dirty="0">
                <a:latin typeface="Verdana"/>
                <a:cs typeface="Verdana"/>
              </a:rPr>
              <a:t> </a:t>
            </a:r>
            <a:r>
              <a:rPr sz="3150" spc="-220" dirty="0">
                <a:latin typeface="Verdana"/>
                <a:cs typeface="Verdana"/>
              </a:rPr>
              <a:t>reduce</a:t>
            </a:r>
            <a:r>
              <a:rPr sz="3150" spc="-450" dirty="0">
                <a:latin typeface="Verdana"/>
                <a:cs typeface="Verdana"/>
              </a:rPr>
              <a:t> </a:t>
            </a:r>
            <a:r>
              <a:rPr sz="3150" spc="-225" dirty="0">
                <a:latin typeface="Verdana"/>
                <a:cs typeface="Verdana"/>
              </a:rPr>
              <a:t>response</a:t>
            </a:r>
            <a:r>
              <a:rPr sz="3150" spc="-450" dirty="0">
                <a:latin typeface="Verdana"/>
                <a:cs typeface="Verdana"/>
              </a:rPr>
              <a:t> </a:t>
            </a:r>
            <a:r>
              <a:rPr sz="3150" spc="-10" dirty="0">
                <a:latin typeface="Verdana"/>
                <a:cs typeface="Verdana"/>
              </a:rPr>
              <a:t>time.</a:t>
            </a:r>
            <a:endParaRPr sz="3150" dirty="0">
              <a:latin typeface="Verdana"/>
              <a:cs typeface="Verdana"/>
            </a:endParaRPr>
          </a:p>
          <a:p>
            <a:pPr marL="12700" marR="194310" indent="76200">
              <a:lnSpc>
                <a:spcPct val="116100"/>
              </a:lnSpc>
            </a:pPr>
            <a:r>
              <a:rPr sz="3150" spc="-285" dirty="0">
                <a:latin typeface="Verdana"/>
                <a:cs typeface="Verdana"/>
              </a:rPr>
              <a:t>Approach:</a:t>
            </a:r>
            <a:r>
              <a:rPr sz="3150" spc="-445" dirty="0">
                <a:latin typeface="Verdana"/>
                <a:cs typeface="Verdana"/>
              </a:rPr>
              <a:t> </a:t>
            </a:r>
            <a:r>
              <a:rPr sz="3150" spc="-235" dirty="0">
                <a:latin typeface="Verdana"/>
                <a:cs typeface="Verdana"/>
              </a:rPr>
              <a:t>Deep-embedded</a:t>
            </a:r>
            <a:r>
              <a:rPr sz="3150" spc="-445" dirty="0">
                <a:latin typeface="Verdana"/>
                <a:cs typeface="Verdana"/>
              </a:rPr>
              <a:t> </a:t>
            </a:r>
            <a:r>
              <a:rPr sz="3150" spc="-150" dirty="0">
                <a:latin typeface="Verdana"/>
                <a:cs typeface="Verdana"/>
              </a:rPr>
              <a:t>clustering-</a:t>
            </a:r>
            <a:r>
              <a:rPr sz="3150" spc="-245" dirty="0">
                <a:latin typeface="Verdana"/>
                <a:cs typeface="Verdana"/>
              </a:rPr>
              <a:t>based</a:t>
            </a:r>
            <a:r>
              <a:rPr sz="3150" spc="-445" dirty="0">
                <a:latin typeface="Verdana"/>
                <a:cs typeface="Verdana"/>
              </a:rPr>
              <a:t> </a:t>
            </a:r>
            <a:r>
              <a:rPr sz="3150" spc="-225" dirty="0">
                <a:latin typeface="Verdana"/>
                <a:cs typeface="Verdana"/>
              </a:rPr>
              <a:t>approach</a:t>
            </a:r>
            <a:r>
              <a:rPr sz="3150" spc="-445" dirty="0">
                <a:latin typeface="Verdana"/>
                <a:cs typeface="Verdana"/>
              </a:rPr>
              <a:t> </a:t>
            </a:r>
            <a:r>
              <a:rPr sz="3150" spc="-105" dirty="0">
                <a:latin typeface="Verdana"/>
                <a:cs typeface="Verdana"/>
              </a:rPr>
              <a:t>to</a:t>
            </a:r>
            <a:r>
              <a:rPr sz="3150" spc="-440" dirty="0">
                <a:latin typeface="Verdana"/>
                <a:cs typeface="Verdana"/>
              </a:rPr>
              <a:t> </a:t>
            </a:r>
            <a:r>
              <a:rPr sz="3150" spc="-140" dirty="0">
                <a:latin typeface="Verdana"/>
                <a:cs typeface="Verdana"/>
              </a:rPr>
              <a:t>predict</a:t>
            </a:r>
            <a:r>
              <a:rPr sz="3150" spc="-459" dirty="0">
                <a:latin typeface="Verdana"/>
                <a:cs typeface="Verdana"/>
              </a:rPr>
              <a:t> </a:t>
            </a:r>
            <a:r>
              <a:rPr sz="3150" spc="-165" dirty="0">
                <a:latin typeface="Verdana"/>
                <a:cs typeface="Verdana"/>
              </a:rPr>
              <a:t>optimal</a:t>
            </a:r>
            <a:r>
              <a:rPr sz="3150" spc="-445" dirty="0">
                <a:latin typeface="Verdana"/>
                <a:cs typeface="Verdana"/>
              </a:rPr>
              <a:t> </a:t>
            </a:r>
            <a:r>
              <a:rPr sz="3150" spc="-250" dirty="0">
                <a:latin typeface="Verdana"/>
                <a:cs typeface="Verdana"/>
              </a:rPr>
              <a:t>ambulance</a:t>
            </a:r>
            <a:r>
              <a:rPr sz="3150" spc="-445" dirty="0">
                <a:latin typeface="Verdana"/>
                <a:cs typeface="Verdana"/>
              </a:rPr>
              <a:t> </a:t>
            </a:r>
            <a:r>
              <a:rPr sz="3150" spc="-105" dirty="0">
                <a:latin typeface="Verdana"/>
                <a:cs typeface="Verdana"/>
              </a:rPr>
              <a:t>locations. </a:t>
            </a:r>
            <a:r>
              <a:rPr sz="3150" spc="-305" dirty="0">
                <a:latin typeface="Verdana"/>
                <a:cs typeface="Verdana"/>
              </a:rPr>
              <a:t>Key</a:t>
            </a:r>
            <a:r>
              <a:rPr sz="3150" spc="-459" dirty="0">
                <a:latin typeface="Verdana"/>
                <a:cs typeface="Verdana"/>
              </a:rPr>
              <a:t> </a:t>
            </a:r>
            <a:r>
              <a:rPr sz="3150" spc="-250" dirty="0">
                <a:latin typeface="Verdana"/>
                <a:cs typeface="Verdana"/>
              </a:rPr>
              <a:t>factors:</a:t>
            </a:r>
            <a:r>
              <a:rPr sz="3150" spc="-455" dirty="0">
                <a:latin typeface="Verdana"/>
                <a:cs typeface="Verdana"/>
              </a:rPr>
              <a:t> </a:t>
            </a:r>
            <a:r>
              <a:rPr sz="3150" spc="-210" dirty="0">
                <a:latin typeface="Verdana"/>
                <a:cs typeface="Verdana"/>
              </a:rPr>
              <a:t>Geographical</a:t>
            </a:r>
            <a:r>
              <a:rPr sz="3150" spc="-459" dirty="0">
                <a:latin typeface="Verdana"/>
                <a:cs typeface="Verdana"/>
              </a:rPr>
              <a:t> </a:t>
            </a:r>
            <a:r>
              <a:rPr sz="3150" spc="-170" dirty="0">
                <a:latin typeface="Verdana"/>
                <a:cs typeface="Verdana"/>
              </a:rPr>
              <a:t>region</a:t>
            </a:r>
            <a:r>
              <a:rPr sz="3150" spc="-455" dirty="0">
                <a:latin typeface="Verdana"/>
                <a:cs typeface="Verdana"/>
              </a:rPr>
              <a:t> </a:t>
            </a:r>
            <a:r>
              <a:rPr sz="3150" spc="-175" dirty="0">
                <a:latin typeface="Verdana"/>
                <a:cs typeface="Verdana"/>
              </a:rPr>
              <a:t>factors</a:t>
            </a:r>
            <a:r>
              <a:rPr sz="3150" spc="-459" dirty="0">
                <a:latin typeface="Verdana"/>
                <a:cs typeface="Verdana"/>
              </a:rPr>
              <a:t> </a:t>
            </a:r>
            <a:r>
              <a:rPr sz="3150" spc="-250" dirty="0">
                <a:latin typeface="Verdana"/>
                <a:cs typeface="Verdana"/>
              </a:rPr>
              <a:t>and</a:t>
            </a:r>
            <a:r>
              <a:rPr sz="3150" spc="-455" dirty="0">
                <a:latin typeface="Verdana"/>
                <a:cs typeface="Verdana"/>
              </a:rPr>
              <a:t> </a:t>
            </a:r>
            <a:r>
              <a:rPr sz="3150" spc="-180" dirty="0">
                <a:latin typeface="Verdana"/>
                <a:cs typeface="Verdana"/>
              </a:rPr>
              <a:t>patterns</a:t>
            </a:r>
            <a:r>
              <a:rPr sz="3150" spc="-459" dirty="0">
                <a:latin typeface="Verdana"/>
                <a:cs typeface="Verdana"/>
              </a:rPr>
              <a:t> </a:t>
            </a:r>
            <a:r>
              <a:rPr sz="3150" spc="-125" dirty="0">
                <a:latin typeface="Verdana"/>
                <a:cs typeface="Verdana"/>
              </a:rPr>
              <a:t>for</a:t>
            </a:r>
            <a:r>
              <a:rPr sz="3150" spc="-455" dirty="0">
                <a:latin typeface="Verdana"/>
                <a:cs typeface="Verdana"/>
              </a:rPr>
              <a:t> </a:t>
            </a:r>
            <a:r>
              <a:rPr sz="3150" spc="-140" dirty="0">
                <a:latin typeface="Verdana"/>
                <a:cs typeface="Verdana"/>
              </a:rPr>
              <a:t>predicting</a:t>
            </a:r>
            <a:r>
              <a:rPr sz="3150" spc="-459" dirty="0">
                <a:latin typeface="Verdana"/>
                <a:cs typeface="Verdana"/>
              </a:rPr>
              <a:t> </a:t>
            </a:r>
            <a:r>
              <a:rPr sz="3150" spc="-180" dirty="0">
                <a:latin typeface="Verdana"/>
                <a:cs typeface="Verdana"/>
              </a:rPr>
              <a:t>accident</a:t>
            </a:r>
            <a:r>
              <a:rPr sz="3150" spc="-470" dirty="0">
                <a:latin typeface="Verdana"/>
                <a:cs typeface="Verdana"/>
              </a:rPr>
              <a:t> </a:t>
            </a:r>
            <a:r>
              <a:rPr sz="3150" spc="-35" dirty="0">
                <a:latin typeface="Verdana"/>
                <a:cs typeface="Verdana"/>
              </a:rPr>
              <a:t>hotspots.</a:t>
            </a:r>
            <a:endParaRPr sz="3150" dirty="0">
              <a:latin typeface="Verdana"/>
              <a:cs typeface="Verdana"/>
            </a:endParaRPr>
          </a:p>
          <a:p>
            <a:pPr marL="12700">
              <a:lnSpc>
                <a:spcPct val="100000"/>
              </a:lnSpc>
              <a:spcBef>
                <a:spcPts val="610"/>
              </a:spcBef>
            </a:pPr>
            <a:r>
              <a:rPr sz="3150" spc="-180" dirty="0">
                <a:latin typeface="Verdana"/>
                <a:cs typeface="Verdana"/>
              </a:rPr>
              <a:t>Model</a:t>
            </a:r>
            <a:r>
              <a:rPr sz="3150" spc="-455" dirty="0">
                <a:latin typeface="Verdana"/>
                <a:cs typeface="Verdana"/>
              </a:rPr>
              <a:t> </a:t>
            </a:r>
            <a:r>
              <a:rPr sz="3150" spc="-204" dirty="0">
                <a:latin typeface="Verdana"/>
                <a:cs typeface="Verdana"/>
              </a:rPr>
              <a:t>building:</a:t>
            </a:r>
            <a:r>
              <a:rPr sz="3150" spc="-455" dirty="0">
                <a:latin typeface="Verdana"/>
                <a:cs typeface="Verdana"/>
              </a:rPr>
              <a:t> </a:t>
            </a:r>
            <a:r>
              <a:rPr lang="en-US" sz="3150" spc="-455" dirty="0">
                <a:latin typeface="Verdana"/>
                <a:cs typeface="Verdana"/>
              </a:rPr>
              <a:t>using k-means algorithm</a:t>
            </a:r>
          </a:p>
          <a:p>
            <a:pPr marL="12700">
              <a:lnSpc>
                <a:spcPct val="100000"/>
              </a:lnSpc>
              <a:spcBef>
                <a:spcPts val="610"/>
              </a:spcBef>
            </a:pPr>
            <a:r>
              <a:rPr sz="3150" spc="-295" dirty="0">
                <a:latin typeface="Verdana"/>
                <a:cs typeface="Verdana"/>
              </a:rPr>
              <a:t>Comparison:</a:t>
            </a:r>
            <a:r>
              <a:rPr sz="3150" spc="-450" dirty="0">
                <a:latin typeface="Verdana"/>
                <a:cs typeface="Verdana"/>
              </a:rPr>
              <a:t> </a:t>
            </a:r>
            <a:r>
              <a:rPr sz="3150" spc="-250" dirty="0">
                <a:latin typeface="Verdana"/>
                <a:cs typeface="Verdana"/>
              </a:rPr>
              <a:t>Comparison</a:t>
            </a:r>
            <a:r>
              <a:rPr sz="3150" spc="-450" dirty="0">
                <a:latin typeface="Verdana"/>
                <a:cs typeface="Verdana"/>
              </a:rPr>
              <a:t> </a:t>
            </a:r>
            <a:r>
              <a:rPr sz="3150" spc="-130" dirty="0">
                <a:latin typeface="Verdana"/>
                <a:cs typeface="Verdana"/>
              </a:rPr>
              <a:t>with</a:t>
            </a:r>
            <a:r>
              <a:rPr sz="3150" spc="-450" dirty="0">
                <a:latin typeface="Verdana"/>
                <a:cs typeface="Verdana"/>
              </a:rPr>
              <a:t> </a:t>
            </a:r>
            <a:r>
              <a:rPr sz="3150" spc="-130" dirty="0">
                <a:latin typeface="Verdana"/>
                <a:cs typeface="Verdana"/>
              </a:rPr>
              <a:t>traditional</a:t>
            </a:r>
            <a:r>
              <a:rPr sz="3150" spc="-450" dirty="0">
                <a:latin typeface="Verdana"/>
                <a:cs typeface="Verdana"/>
              </a:rPr>
              <a:t> </a:t>
            </a:r>
            <a:r>
              <a:rPr sz="3150" spc="-165" dirty="0">
                <a:latin typeface="Verdana"/>
                <a:cs typeface="Verdana"/>
              </a:rPr>
              <a:t>clustering</a:t>
            </a:r>
            <a:r>
              <a:rPr sz="3150" spc="-450" dirty="0">
                <a:latin typeface="Verdana"/>
                <a:cs typeface="Verdana"/>
              </a:rPr>
              <a:t> </a:t>
            </a:r>
            <a:r>
              <a:rPr sz="3150" spc="-180" dirty="0">
                <a:latin typeface="Verdana"/>
                <a:cs typeface="Verdana"/>
              </a:rPr>
              <a:t>algorithms</a:t>
            </a:r>
            <a:r>
              <a:rPr sz="3150" spc="-450" dirty="0">
                <a:latin typeface="Verdana"/>
                <a:cs typeface="Verdana"/>
              </a:rPr>
              <a:t> </a:t>
            </a:r>
            <a:r>
              <a:rPr sz="3150" spc="-175" dirty="0">
                <a:latin typeface="Verdana"/>
                <a:cs typeface="Verdana"/>
              </a:rPr>
              <a:t>(K-</a:t>
            </a:r>
            <a:r>
              <a:rPr sz="3150" spc="-320" dirty="0">
                <a:latin typeface="Verdana"/>
                <a:cs typeface="Verdana"/>
              </a:rPr>
              <a:t>means,</a:t>
            </a:r>
            <a:r>
              <a:rPr sz="3150" spc="-450" dirty="0">
                <a:latin typeface="Verdana"/>
                <a:cs typeface="Verdana"/>
              </a:rPr>
              <a:t> </a:t>
            </a:r>
            <a:r>
              <a:rPr sz="3150" spc="-360" dirty="0">
                <a:latin typeface="Verdana"/>
                <a:cs typeface="Verdana"/>
              </a:rPr>
              <a:t>GMM,</a:t>
            </a:r>
            <a:r>
              <a:rPr sz="3150" spc="-450" dirty="0">
                <a:latin typeface="Verdana"/>
                <a:cs typeface="Verdana"/>
              </a:rPr>
              <a:t> </a:t>
            </a:r>
            <a:r>
              <a:rPr sz="3150" spc="-165" dirty="0">
                <a:latin typeface="Verdana"/>
                <a:cs typeface="Verdana"/>
              </a:rPr>
              <a:t>Agglomerative). </a:t>
            </a:r>
            <a:r>
              <a:rPr sz="3150" spc="-265" dirty="0">
                <a:latin typeface="Verdana"/>
                <a:cs typeface="Verdana"/>
              </a:rPr>
              <a:t>Evaluation:</a:t>
            </a:r>
            <a:r>
              <a:rPr sz="3150" spc="-465" dirty="0">
                <a:latin typeface="Verdana"/>
                <a:cs typeface="Verdana"/>
              </a:rPr>
              <a:t> </a:t>
            </a:r>
            <a:r>
              <a:rPr sz="3150" spc="-220" dirty="0">
                <a:latin typeface="Verdana"/>
                <a:cs typeface="Verdana"/>
              </a:rPr>
              <a:t>Novel</a:t>
            </a:r>
            <a:r>
              <a:rPr sz="3150" spc="-459" dirty="0">
                <a:latin typeface="Verdana"/>
                <a:cs typeface="Verdana"/>
              </a:rPr>
              <a:t> </a:t>
            </a:r>
            <a:r>
              <a:rPr sz="3150" spc="-180" dirty="0">
                <a:latin typeface="Verdana"/>
                <a:cs typeface="Verdana"/>
              </a:rPr>
              <a:t>scoring</a:t>
            </a:r>
            <a:r>
              <a:rPr sz="3150" spc="-465" dirty="0">
                <a:latin typeface="Verdana"/>
                <a:cs typeface="Verdana"/>
              </a:rPr>
              <a:t> </a:t>
            </a:r>
            <a:r>
              <a:rPr sz="3150" spc="-150" dirty="0">
                <a:latin typeface="Verdana"/>
                <a:cs typeface="Verdana"/>
              </a:rPr>
              <a:t>function</a:t>
            </a:r>
            <a:r>
              <a:rPr sz="3150" spc="-459" dirty="0">
                <a:latin typeface="Verdana"/>
                <a:cs typeface="Verdana"/>
              </a:rPr>
              <a:t> </a:t>
            </a:r>
            <a:r>
              <a:rPr sz="3150" spc="-125" dirty="0">
                <a:latin typeface="Verdana"/>
                <a:cs typeface="Verdana"/>
              </a:rPr>
              <a:t>for</a:t>
            </a:r>
            <a:r>
              <a:rPr sz="3150" spc="-465" dirty="0">
                <a:latin typeface="Verdana"/>
                <a:cs typeface="Verdana"/>
              </a:rPr>
              <a:t> </a:t>
            </a:r>
            <a:r>
              <a:rPr sz="3150" spc="-145" dirty="0">
                <a:latin typeface="Verdana"/>
                <a:cs typeface="Verdana"/>
              </a:rPr>
              <a:t>real-</a:t>
            </a:r>
            <a:r>
              <a:rPr sz="3150" spc="-165" dirty="0">
                <a:latin typeface="Verdana"/>
                <a:cs typeface="Verdana"/>
              </a:rPr>
              <a:t>time</a:t>
            </a:r>
            <a:r>
              <a:rPr sz="3150" spc="-459" dirty="0">
                <a:latin typeface="Verdana"/>
                <a:cs typeface="Verdana"/>
              </a:rPr>
              <a:t> </a:t>
            </a:r>
            <a:r>
              <a:rPr sz="3150" spc="-225" dirty="0">
                <a:latin typeface="Verdana"/>
                <a:cs typeface="Verdana"/>
              </a:rPr>
              <a:t>response</a:t>
            </a:r>
            <a:r>
              <a:rPr sz="3150" spc="-465" dirty="0">
                <a:latin typeface="Verdana"/>
                <a:cs typeface="Verdana"/>
              </a:rPr>
              <a:t> </a:t>
            </a:r>
            <a:r>
              <a:rPr sz="3150" spc="-160" dirty="0">
                <a:latin typeface="Verdana"/>
                <a:cs typeface="Verdana"/>
              </a:rPr>
              <a:t>time</a:t>
            </a:r>
            <a:r>
              <a:rPr sz="3150" spc="-459" dirty="0">
                <a:latin typeface="Verdana"/>
                <a:cs typeface="Verdana"/>
              </a:rPr>
              <a:t> </a:t>
            </a:r>
            <a:r>
              <a:rPr sz="3150" spc="-250" dirty="0">
                <a:latin typeface="Verdana"/>
                <a:cs typeface="Verdana"/>
              </a:rPr>
              <a:t>and</a:t>
            </a:r>
            <a:r>
              <a:rPr sz="3150" spc="-459" dirty="0">
                <a:latin typeface="Verdana"/>
                <a:cs typeface="Verdana"/>
              </a:rPr>
              <a:t> </a:t>
            </a:r>
            <a:r>
              <a:rPr sz="3150" spc="-185" dirty="0">
                <a:latin typeface="Verdana"/>
                <a:cs typeface="Verdana"/>
              </a:rPr>
              <a:t>distance</a:t>
            </a:r>
            <a:r>
              <a:rPr sz="3150" spc="-465" dirty="0">
                <a:latin typeface="Verdana"/>
                <a:cs typeface="Verdana"/>
              </a:rPr>
              <a:t> </a:t>
            </a:r>
            <a:r>
              <a:rPr sz="3150" spc="-65" dirty="0">
                <a:latin typeface="Verdana"/>
                <a:cs typeface="Verdana"/>
              </a:rPr>
              <a:t>calculation.</a:t>
            </a:r>
            <a:endParaRPr sz="3150" dirty="0">
              <a:latin typeface="Verdana"/>
              <a:cs typeface="Verdana"/>
            </a:endParaRPr>
          </a:p>
          <a:p>
            <a:pPr marL="12700">
              <a:lnSpc>
                <a:spcPct val="100000"/>
              </a:lnSpc>
              <a:spcBef>
                <a:spcPts val="605"/>
              </a:spcBef>
            </a:pPr>
            <a:r>
              <a:rPr sz="3150" spc="-275" dirty="0">
                <a:latin typeface="Verdana"/>
                <a:cs typeface="Verdana"/>
              </a:rPr>
              <a:t>Results:</a:t>
            </a:r>
            <a:r>
              <a:rPr sz="3150" spc="-475" dirty="0">
                <a:latin typeface="Verdana"/>
                <a:cs typeface="Verdana"/>
              </a:rPr>
              <a:t> </a:t>
            </a:r>
            <a:r>
              <a:rPr sz="3150" spc="-170" dirty="0">
                <a:latin typeface="Verdana"/>
                <a:cs typeface="Verdana"/>
              </a:rPr>
              <a:t>High</a:t>
            </a:r>
            <a:r>
              <a:rPr sz="3150" spc="-470" dirty="0">
                <a:latin typeface="Verdana"/>
                <a:cs typeface="Verdana"/>
              </a:rPr>
              <a:t> </a:t>
            </a:r>
            <a:r>
              <a:rPr sz="3150" spc="-265" dirty="0">
                <a:latin typeface="Verdana"/>
                <a:cs typeface="Verdana"/>
              </a:rPr>
              <a:t>accuracy</a:t>
            </a:r>
            <a:r>
              <a:rPr sz="3150" spc="-470" dirty="0">
                <a:latin typeface="Verdana"/>
                <a:cs typeface="Verdana"/>
              </a:rPr>
              <a:t> </a:t>
            </a:r>
            <a:r>
              <a:rPr sz="3150" spc="-254" dirty="0">
                <a:latin typeface="Verdana"/>
                <a:cs typeface="Verdana"/>
              </a:rPr>
              <a:t>(95%)</a:t>
            </a:r>
            <a:r>
              <a:rPr sz="3150" spc="-470" dirty="0">
                <a:latin typeface="Verdana"/>
                <a:cs typeface="Verdana"/>
              </a:rPr>
              <a:t> </a:t>
            </a:r>
            <a:r>
              <a:rPr sz="3150" spc="-250" dirty="0">
                <a:latin typeface="Verdana"/>
                <a:cs typeface="Verdana"/>
              </a:rPr>
              <a:t>and</a:t>
            </a:r>
            <a:r>
              <a:rPr sz="3150" spc="-470" dirty="0">
                <a:latin typeface="Verdana"/>
                <a:cs typeface="Verdana"/>
              </a:rPr>
              <a:t> </a:t>
            </a:r>
            <a:r>
              <a:rPr sz="3150" spc="-145" dirty="0">
                <a:latin typeface="Verdana"/>
                <a:cs typeface="Verdana"/>
              </a:rPr>
              <a:t>better</a:t>
            </a:r>
            <a:r>
              <a:rPr sz="3150" spc="-470" dirty="0">
                <a:latin typeface="Verdana"/>
                <a:cs typeface="Verdana"/>
              </a:rPr>
              <a:t> </a:t>
            </a:r>
            <a:r>
              <a:rPr sz="3150" spc="-215" dirty="0">
                <a:latin typeface="Verdana"/>
                <a:cs typeface="Verdana"/>
              </a:rPr>
              <a:t>performance</a:t>
            </a:r>
            <a:r>
              <a:rPr sz="3150" spc="-470" dirty="0">
                <a:latin typeface="Verdana"/>
                <a:cs typeface="Verdana"/>
              </a:rPr>
              <a:t> </a:t>
            </a:r>
            <a:r>
              <a:rPr sz="3150" spc="-240" dirty="0">
                <a:latin typeface="Verdana"/>
                <a:cs typeface="Verdana"/>
              </a:rPr>
              <a:t>compared</a:t>
            </a:r>
            <a:r>
              <a:rPr sz="3150" spc="-470" dirty="0">
                <a:latin typeface="Verdana"/>
                <a:cs typeface="Verdana"/>
              </a:rPr>
              <a:t> </a:t>
            </a:r>
            <a:r>
              <a:rPr sz="3150" spc="-105" dirty="0">
                <a:latin typeface="Verdana"/>
                <a:cs typeface="Verdana"/>
              </a:rPr>
              <a:t>to</a:t>
            </a:r>
            <a:r>
              <a:rPr sz="3150" spc="-470" dirty="0">
                <a:latin typeface="Verdana"/>
                <a:cs typeface="Verdana"/>
              </a:rPr>
              <a:t> </a:t>
            </a:r>
            <a:r>
              <a:rPr sz="3150" spc="-130" dirty="0">
                <a:latin typeface="Verdana"/>
                <a:cs typeface="Verdana"/>
              </a:rPr>
              <a:t>traditional</a:t>
            </a:r>
            <a:r>
              <a:rPr sz="3150" spc="-470" dirty="0">
                <a:latin typeface="Verdana"/>
                <a:cs typeface="Verdana"/>
              </a:rPr>
              <a:t> </a:t>
            </a:r>
            <a:r>
              <a:rPr sz="3150" spc="-60" dirty="0">
                <a:latin typeface="Verdana"/>
                <a:cs typeface="Verdana"/>
              </a:rPr>
              <a:t>algorithms.</a:t>
            </a:r>
            <a:endParaRPr sz="3150" dirty="0">
              <a:latin typeface="Verdana"/>
              <a:cs typeface="Verdan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8800ABB-35AC-9074-6895-BBBA3B9EDC1A}"/>
              </a:ext>
            </a:extLst>
          </p:cNvPr>
          <p:cNvSpPr>
            <a:spLocks noGrp="1" noChangeArrowheads="1"/>
          </p:cNvSpPr>
          <p:nvPr>
            <p:ph idx="1"/>
          </p:nvPr>
        </p:nvSpPr>
        <p:spPr bwMode="auto">
          <a:xfrm>
            <a:off x="0" y="647701"/>
            <a:ext cx="18288000" cy="6435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K-Means Limitation Solved</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Predefined Number of Clusters</a:t>
            </a:r>
            <a:r>
              <a:rPr kumimoji="0" lang="en-US" altLang="en-US" sz="3200" b="0" i="0" u="none" strike="noStrike" cap="none" normalizeH="0" baseline="0" dirty="0">
                <a:ln>
                  <a:noFill/>
                </a:ln>
                <a:solidFill>
                  <a:schemeClr val="tx1"/>
                </a:solidFill>
                <a:effectLst/>
                <a:latin typeface="Arial" panose="020B0604020202020204" pitchFamily="34" charset="0"/>
              </a:rPr>
              <a:t>: K-Means requires the user to specify the number of clusters (</a:t>
            </a:r>
            <a:r>
              <a:rPr kumimoji="0" lang="en-US" altLang="en-US" sz="3200" b="0" i="0" u="none" strike="noStrike" cap="none" normalizeH="0" baseline="0" dirty="0">
                <a:ln>
                  <a:noFill/>
                </a:ln>
                <a:solidFill>
                  <a:schemeClr val="tx1"/>
                </a:solidFill>
                <a:effectLst/>
                <a:latin typeface="Arial Unicode MS"/>
              </a:rPr>
              <a:t>k</a:t>
            </a:r>
            <a:r>
              <a:rPr kumimoji="0" lang="en-US" altLang="en-US" sz="3200" b="0" i="0" u="none" strike="noStrike" cap="none" normalizeH="0" baseline="0" dirty="0">
                <a:ln>
                  <a:noFill/>
                </a:ln>
                <a:solidFill>
                  <a:schemeClr val="tx1"/>
                </a:solidFill>
                <a:effectLst/>
              </a:rPr>
              <a:t>) in advance, which is not always practical.</a:t>
            </a:r>
            <a:endParaRPr kumimoji="0" lang="en-US" altLang="en-US" sz="3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1" i="0" u="none" strike="noStrike" cap="none" normalizeH="0" baseline="0" dirty="0">
                <a:ln>
                  <a:noFill/>
                </a:ln>
                <a:solidFill>
                  <a:schemeClr val="tx1"/>
                </a:solidFill>
                <a:effectLst/>
                <a:latin typeface="Arial" panose="020B0604020202020204" pitchFamily="34" charset="0"/>
              </a:rPr>
              <a:t>Sensitivity to Outliers</a:t>
            </a:r>
            <a:r>
              <a:rPr kumimoji="0" lang="en-US" altLang="en-US" sz="3200" b="0" i="0" u="none" strike="noStrike" cap="none" normalizeH="0" baseline="0" dirty="0">
                <a:ln>
                  <a:noFill/>
                </a:ln>
                <a:solidFill>
                  <a:schemeClr val="tx1"/>
                </a:solidFill>
                <a:effectLst/>
                <a:latin typeface="Arial" panose="020B0604020202020204" pitchFamily="34" charset="0"/>
              </a:rPr>
              <a:t>: K-Means is highly sensitive to noise and outliers, which can skew the cluster centroids.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Why DBSCAN is Better</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Does not require the number of clusters as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Automatically identifies outliers and treats them as noise.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Effectively clusters data with irregular shapes or density variations.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latin typeface="Arial" panose="020B0604020202020204" pitchFamily="34" charset="0"/>
              </a:rPr>
              <a:t>When to Prefer DBSCAN</a:t>
            </a:r>
            <a:r>
              <a:rPr kumimoji="0" lang="en-US" altLang="en-US" sz="3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3200" b="0" i="0" u="none" strike="noStrike" cap="none" normalizeH="0" baseline="0" dirty="0">
                <a:ln>
                  <a:noFill/>
                </a:ln>
                <a:solidFill>
                  <a:schemeClr val="tx1"/>
                </a:solidFill>
                <a:effectLst/>
                <a:latin typeface="Arial" panose="020B0604020202020204" pitchFamily="34" charset="0"/>
              </a:rPr>
              <a:t>If your data contains noise or irregularly shaped clusters, DBSCAN provides a more robust alternative.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19442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30CC8-33AF-DCB4-0BD5-544E4045A531}"/>
              </a:ext>
            </a:extLst>
          </p:cNvPr>
          <p:cNvSpPr>
            <a:spLocks noGrp="1"/>
          </p:cNvSpPr>
          <p:nvPr>
            <p:ph type="title"/>
          </p:nvPr>
        </p:nvSpPr>
        <p:spPr/>
        <p:txBody>
          <a:bodyPr/>
          <a:lstStyle/>
          <a:p>
            <a:r>
              <a:rPr lang="en-IN" dirty="0"/>
              <a:t>CODE</a:t>
            </a:r>
          </a:p>
        </p:txBody>
      </p:sp>
      <p:pic>
        <p:nvPicPr>
          <p:cNvPr id="5" name="Content Placeholder 4">
            <a:extLst>
              <a:ext uri="{FF2B5EF4-FFF2-40B4-BE49-F238E27FC236}">
                <a16:creationId xmlns:a16="http://schemas.microsoft.com/office/drawing/2014/main" id="{507B137B-6D62-89BA-32F0-7DD05DD4444A}"/>
              </a:ext>
            </a:extLst>
          </p:cNvPr>
          <p:cNvPicPr>
            <a:picLocks noGrp="1" noChangeAspect="1"/>
          </p:cNvPicPr>
          <p:nvPr>
            <p:ph idx="1"/>
          </p:nvPr>
        </p:nvPicPr>
        <p:blipFill>
          <a:blip r:embed="rId2"/>
          <a:stretch>
            <a:fillRect/>
          </a:stretch>
        </p:blipFill>
        <p:spPr>
          <a:xfrm>
            <a:off x="-26625" y="2651759"/>
            <a:ext cx="9147400" cy="7658100"/>
          </a:xfrm>
        </p:spPr>
      </p:pic>
      <p:pic>
        <p:nvPicPr>
          <p:cNvPr id="7" name="Picture 6">
            <a:extLst>
              <a:ext uri="{FF2B5EF4-FFF2-40B4-BE49-F238E27FC236}">
                <a16:creationId xmlns:a16="http://schemas.microsoft.com/office/drawing/2014/main" id="{7CFB45EC-01C4-C0C1-C7A8-CDFDA1C54AC0}"/>
              </a:ext>
            </a:extLst>
          </p:cNvPr>
          <p:cNvPicPr>
            <a:picLocks noChangeAspect="1"/>
          </p:cNvPicPr>
          <p:nvPr/>
        </p:nvPicPr>
        <p:blipFill>
          <a:blip r:embed="rId3"/>
          <a:stretch>
            <a:fillRect/>
          </a:stretch>
        </p:blipFill>
        <p:spPr>
          <a:xfrm>
            <a:off x="9167227" y="2628899"/>
            <a:ext cx="9120773" cy="7658100"/>
          </a:xfrm>
          <a:prstGeom prst="rect">
            <a:avLst/>
          </a:prstGeom>
        </p:spPr>
      </p:pic>
    </p:spTree>
    <p:extLst>
      <p:ext uri="{BB962C8B-B14F-4D97-AF65-F5344CB8AC3E}">
        <p14:creationId xmlns:p14="http://schemas.microsoft.com/office/powerpoint/2010/main" val="187026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C6178-9EA5-EC45-09C7-89CDCE1B8A77}"/>
              </a:ext>
            </a:extLst>
          </p:cNvPr>
          <p:cNvSpPr>
            <a:spLocks noGrp="1"/>
          </p:cNvSpPr>
          <p:nvPr>
            <p:ph type="title"/>
          </p:nvPr>
        </p:nvSpPr>
        <p:spPr/>
        <p:txBody>
          <a:bodyPr/>
          <a:lstStyle/>
          <a:p>
            <a:endParaRPr lang="en-IN"/>
          </a:p>
        </p:txBody>
      </p:sp>
      <p:pic>
        <p:nvPicPr>
          <p:cNvPr id="5" name="Content Placeholder 4">
            <a:extLst>
              <a:ext uri="{FF2B5EF4-FFF2-40B4-BE49-F238E27FC236}">
                <a16:creationId xmlns:a16="http://schemas.microsoft.com/office/drawing/2014/main" id="{8E3AF572-8A44-A48A-6AD6-45437183EEB4}"/>
              </a:ext>
            </a:extLst>
          </p:cNvPr>
          <p:cNvPicPr>
            <a:picLocks noGrp="1" noChangeAspect="1"/>
          </p:cNvPicPr>
          <p:nvPr>
            <p:ph idx="1"/>
          </p:nvPr>
        </p:nvPicPr>
        <p:blipFill>
          <a:blip r:embed="rId2"/>
          <a:stretch>
            <a:fillRect/>
          </a:stretch>
        </p:blipFill>
        <p:spPr>
          <a:xfrm>
            <a:off x="-30480" y="3357876"/>
            <a:ext cx="9793344" cy="5946143"/>
          </a:xfrm>
        </p:spPr>
      </p:pic>
    </p:spTree>
    <p:extLst>
      <p:ext uri="{BB962C8B-B14F-4D97-AF65-F5344CB8AC3E}">
        <p14:creationId xmlns:p14="http://schemas.microsoft.com/office/powerpoint/2010/main" val="41586216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1C550-0B70-CBE7-80E8-2A8F457BE9F8}"/>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DE5C180-5AA5-6CB4-9AD4-19C25238FFAF}"/>
              </a:ext>
            </a:extLst>
          </p:cNvPr>
          <p:cNvSpPr>
            <a:spLocks noGrp="1"/>
          </p:cNvSpPr>
          <p:nvPr>
            <p:ph idx="1"/>
          </p:nvPr>
        </p:nvSpPr>
        <p:spPr/>
        <p:txBody>
          <a:bodyPr/>
          <a:lstStyle/>
          <a:p>
            <a:r>
              <a:rPr lang="en-US" dirty="0"/>
              <a:t>eps: The maximum distance between two points for them to be considered in the same cluster. A smaller value results in smaller clusters. </a:t>
            </a:r>
          </a:p>
          <a:p>
            <a:r>
              <a:rPr lang="en-US" dirty="0" err="1"/>
              <a:t>min_samples</a:t>
            </a:r>
            <a:r>
              <a:rPr lang="en-US" dirty="0"/>
              <a:t>: The minimum number of points required to form a cluster. </a:t>
            </a:r>
          </a:p>
          <a:p>
            <a:r>
              <a:rPr lang="en-US" dirty="0"/>
              <a:t>metric='</a:t>
            </a:r>
            <a:r>
              <a:rPr lang="en-US" dirty="0" err="1"/>
              <a:t>euclidean</a:t>
            </a:r>
            <a:r>
              <a:rPr lang="en-US" dirty="0"/>
              <a:t>': The distance metric used to measure proximity (Euclidean distance between points).</a:t>
            </a:r>
          </a:p>
          <a:p>
            <a:endParaRPr lang="en-IN" dirty="0"/>
          </a:p>
        </p:txBody>
      </p:sp>
    </p:spTree>
    <p:extLst>
      <p:ext uri="{BB962C8B-B14F-4D97-AF65-F5344CB8AC3E}">
        <p14:creationId xmlns:p14="http://schemas.microsoft.com/office/powerpoint/2010/main" val="837450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31736-D7B0-0FD9-AC55-294DF67ED8F0}"/>
              </a:ext>
            </a:extLst>
          </p:cNvPr>
          <p:cNvSpPr>
            <a:spLocks noGrp="1"/>
          </p:cNvSpPr>
          <p:nvPr>
            <p:ph type="title"/>
          </p:nvPr>
        </p:nvSpPr>
        <p:spPr/>
        <p:txBody>
          <a:bodyPr/>
          <a:lstStyle/>
          <a:p>
            <a:r>
              <a:rPr lang="en-IN" dirty="0"/>
              <a:t>result</a:t>
            </a:r>
          </a:p>
        </p:txBody>
      </p:sp>
      <p:pic>
        <p:nvPicPr>
          <p:cNvPr id="5" name="Content Placeholder 4">
            <a:extLst>
              <a:ext uri="{FF2B5EF4-FFF2-40B4-BE49-F238E27FC236}">
                <a16:creationId xmlns:a16="http://schemas.microsoft.com/office/drawing/2014/main" id="{DC357E9B-A25D-1248-0ED0-F5DFE7FE64AC}"/>
              </a:ext>
            </a:extLst>
          </p:cNvPr>
          <p:cNvPicPr>
            <a:picLocks noGrp="1" noChangeAspect="1"/>
          </p:cNvPicPr>
          <p:nvPr>
            <p:ph idx="1"/>
          </p:nvPr>
        </p:nvPicPr>
        <p:blipFill>
          <a:blip r:embed="rId2"/>
          <a:stretch>
            <a:fillRect/>
          </a:stretch>
        </p:blipFill>
        <p:spPr>
          <a:xfrm>
            <a:off x="8763000" y="3238500"/>
            <a:ext cx="8766944" cy="5541962"/>
          </a:xfrm>
        </p:spPr>
      </p:pic>
      <p:pic>
        <p:nvPicPr>
          <p:cNvPr id="7" name="Picture 6">
            <a:extLst>
              <a:ext uri="{FF2B5EF4-FFF2-40B4-BE49-F238E27FC236}">
                <a16:creationId xmlns:a16="http://schemas.microsoft.com/office/drawing/2014/main" id="{5BABA649-C850-1DA2-F6D6-B67D8B2B68C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4722" y="3238500"/>
            <a:ext cx="8327798" cy="5541962"/>
          </a:xfrm>
          <a:prstGeom prst="rect">
            <a:avLst/>
          </a:prstGeom>
        </p:spPr>
      </p:pic>
    </p:spTree>
    <p:extLst>
      <p:ext uri="{BB962C8B-B14F-4D97-AF65-F5344CB8AC3E}">
        <p14:creationId xmlns:p14="http://schemas.microsoft.com/office/powerpoint/2010/main" val="529412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63387-ABD3-2295-1DA2-A904B9153D0D}"/>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3A959E09-0612-3B96-76A8-83CEDFFAEBE6}"/>
              </a:ext>
            </a:extLst>
          </p:cNvPr>
          <p:cNvSpPr>
            <a:spLocks noGrp="1"/>
          </p:cNvSpPr>
          <p:nvPr>
            <p:ph idx="1"/>
          </p:nvPr>
        </p:nvSpPr>
        <p:spPr/>
        <p:txBody>
          <a:bodyPr/>
          <a:lstStyle/>
          <a:p>
            <a:r>
              <a:rPr lang="en-US" dirty="0"/>
              <a:t>These methods address some of K-Means’ limitations, such as the assumption of spherical clusters and sensitivity to initialization and noise. Using them provides a broader comparison of clustering effectiveness.</a:t>
            </a:r>
            <a:endParaRPr lang="en-IN" dirty="0"/>
          </a:p>
        </p:txBody>
      </p:sp>
    </p:spTree>
    <p:extLst>
      <p:ext uri="{BB962C8B-B14F-4D97-AF65-F5344CB8AC3E}">
        <p14:creationId xmlns:p14="http://schemas.microsoft.com/office/powerpoint/2010/main" val="10910217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45613-B51A-2645-A67C-D38067A9F1C3}"/>
              </a:ext>
            </a:extLst>
          </p:cNvPr>
          <p:cNvSpPr>
            <a:spLocks noGrp="1"/>
          </p:cNvSpPr>
          <p:nvPr>
            <p:ph type="title"/>
          </p:nvPr>
        </p:nvSpPr>
        <p:spPr/>
        <p:txBody>
          <a:bodyPr/>
          <a:lstStyle/>
          <a:p>
            <a:r>
              <a:rPr lang="en-IN" dirty="0"/>
              <a:t>Mean shift clustering</a:t>
            </a:r>
          </a:p>
        </p:txBody>
      </p:sp>
      <p:sp>
        <p:nvSpPr>
          <p:cNvPr id="3" name="Content Placeholder 2">
            <a:extLst>
              <a:ext uri="{FF2B5EF4-FFF2-40B4-BE49-F238E27FC236}">
                <a16:creationId xmlns:a16="http://schemas.microsoft.com/office/drawing/2014/main" id="{831625A1-D11C-1FBD-316C-210F84ABCC68}"/>
              </a:ext>
            </a:extLst>
          </p:cNvPr>
          <p:cNvSpPr>
            <a:spLocks noGrp="1"/>
          </p:cNvSpPr>
          <p:nvPr>
            <p:ph idx="1"/>
          </p:nvPr>
        </p:nvSpPr>
        <p:spPr>
          <a:xfrm>
            <a:off x="1370693" y="3144096"/>
            <a:ext cx="16688707" cy="6800004"/>
          </a:xfrm>
        </p:spPr>
        <p:txBody>
          <a:bodyPr>
            <a:normAutofit fontScale="47500" lnSpcReduction="20000"/>
          </a:bodyPr>
          <a:lstStyle/>
          <a:p>
            <a:r>
              <a:rPr lang="en-US" sz="4400" b="1" dirty="0"/>
              <a:t>Advantages of Mean Shift Clustering</a:t>
            </a:r>
          </a:p>
          <a:p>
            <a:pPr>
              <a:buFont typeface="+mj-lt"/>
              <a:buAutoNum type="arabicPeriod"/>
            </a:pPr>
            <a:r>
              <a:rPr lang="en-US" sz="4400" b="1" dirty="0"/>
              <a:t>Adaptive Number of Clusters</a:t>
            </a:r>
            <a:r>
              <a:rPr lang="en-US" sz="4400" dirty="0"/>
              <a:t>:</a:t>
            </a:r>
          </a:p>
          <a:p>
            <a:pPr marL="742950" lvl="1" indent="-285750">
              <a:buFont typeface="+mj-lt"/>
              <a:buAutoNum type="arabicPeriod"/>
            </a:pPr>
            <a:r>
              <a:rPr lang="en-US" sz="4400" dirty="0"/>
              <a:t>Unlike K-Means, GMM, and AHC, </a:t>
            </a:r>
            <a:r>
              <a:rPr lang="en-US" sz="4400" b="1" dirty="0"/>
              <a:t>Mean Shift</a:t>
            </a:r>
            <a:r>
              <a:rPr lang="en-US" sz="4400" dirty="0"/>
              <a:t> does not require you to specify the number of clusters in advance. It automatically finds the number of clusters based on the data distribution.</a:t>
            </a:r>
          </a:p>
          <a:p>
            <a:pPr>
              <a:buFont typeface="+mj-lt"/>
              <a:buAutoNum type="arabicPeriod"/>
            </a:pPr>
            <a:r>
              <a:rPr lang="en-US" sz="4400" b="1" dirty="0"/>
              <a:t>Identifies Dense Regions</a:t>
            </a:r>
            <a:r>
              <a:rPr lang="en-US" sz="4400" dirty="0"/>
              <a:t>:</a:t>
            </a:r>
          </a:p>
          <a:p>
            <a:pPr marL="742950" lvl="1" indent="-285750">
              <a:buFont typeface="+mj-lt"/>
              <a:buAutoNum type="arabicPeriod"/>
            </a:pPr>
            <a:r>
              <a:rPr lang="en-US" sz="4400" dirty="0"/>
              <a:t>Mean Shift works by iteratively shifting points toward regions of higher density. This makes it excellent for locating optimal positions for ambulances in areas with high accident frequency.</a:t>
            </a:r>
          </a:p>
          <a:p>
            <a:pPr>
              <a:buFont typeface="+mj-lt"/>
              <a:buAutoNum type="arabicPeriod"/>
            </a:pPr>
            <a:r>
              <a:rPr lang="en-US" sz="4400" b="1" dirty="0"/>
              <a:t>Robust to Outliers</a:t>
            </a:r>
            <a:r>
              <a:rPr lang="en-US" sz="4400" dirty="0"/>
              <a:t>:</a:t>
            </a:r>
          </a:p>
          <a:p>
            <a:pPr marL="742950" lvl="1" indent="-285750">
              <a:buFont typeface="+mj-lt"/>
              <a:buAutoNum type="arabicPeriod"/>
            </a:pPr>
            <a:r>
              <a:rPr lang="en-US" sz="4400" dirty="0"/>
              <a:t>Mean Shift focuses on dense regions, so outliers or sparsely located accidents have minimal impact on the final cluster centers.</a:t>
            </a:r>
          </a:p>
          <a:p>
            <a:pPr>
              <a:buFont typeface="+mj-lt"/>
              <a:buAutoNum type="arabicPeriod"/>
            </a:pPr>
            <a:r>
              <a:rPr lang="en-US" sz="4400" b="1" dirty="0"/>
              <a:t>No Assumptions About Cluster Shape</a:t>
            </a:r>
            <a:r>
              <a:rPr lang="en-US" sz="4400" dirty="0"/>
              <a:t>:</a:t>
            </a:r>
          </a:p>
          <a:p>
            <a:pPr marL="742950" lvl="1" indent="-285750">
              <a:buFont typeface="+mj-lt"/>
              <a:buAutoNum type="arabicPeriod"/>
            </a:pPr>
            <a:r>
              <a:rPr lang="en-US" sz="4400" dirty="0"/>
              <a:t>Unlike K-Means (which assumes spherical clusters) and GMM (which assumes Gaussian distributions), Mean Shift can handle arbitrarily shaped clusters.</a:t>
            </a:r>
          </a:p>
          <a:p>
            <a:pPr>
              <a:buFont typeface="+mj-lt"/>
              <a:buAutoNum type="arabicPeriod"/>
            </a:pPr>
            <a:r>
              <a:rPr lang="en-US" sz="4400" b="1" dirty="0"/>
              <a:t>Real Data Points as Centers</a:t>
            </a:r>
            <a:r>
              <a:rPr lang="en-US" sz="4400" dirty="0"/>
              <a:t>:</a:t>
            </a:r>
          </a:p>
          <a:p>
            <a:pPr marL="742950" lvl="1" indent="-285750">
              <a:buFont typeface="+mj-lt"/>
              <a:buAutoNum type="arabicPeriod"/>
            </a:pPr>
            <a:r>
              <a:rPr lang="en-US" sz="4400" dirty="0"/>
              <a:t>Cluster centers found by Mean Shift correspond to dense regions, making them practical for positioning ambulances close to real accident locations.</a:t>
            </a:r>
          </a:p>
          <a:p>
            <a:endParaRPr lang="en-IN" dirty="0"/>
          </a:p>
        </p:txBody>
      </p:sp>
    </p:spTree>
    <p:extLst>
      <p:ext uri="{BB962C8B-B14F-4D97-AF65-F5344CB8AC3E}">
        <p14:creationId xmlns:p14="http://schemas.microsoft.com/office/powerpoint/2010/main" val="4661505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656F96B-A615-C2A0-367C-C0E5B9C4D460}"/>
              </a:ext>
            </a:extLst>
          </p:cNvPr>
          <p:cNvPicPr>
            <a:picLocks noGrp="1" noChangeAspect="1"/>
          </p:cNvPicPr>
          <p:nvPr>
            <p:ph idx="1"/>
          </p:nvPr>
        </p:nvPicPr>
        <p:blipFill>
          <a:blip r:embed="rId2"/>
          <a:stretch>
            <a:fillRect/>
          </a:stretch>
        </p:blipFill>
        <p:spPr>
          <a:xfrm>
            <a:off x="1386665" y="448642"/>
            <a:ext cx="15084054" cy="9389715"/>
          </a:xfrm>
        </p:spPr>
      </p:pic>
    </p:spTree>
    <p:extLst>
      <p:ext uri="{BB962C8B-B14F-4D97-AF65-F5344CB8AC3E}">
        <p14:creationId xmlns:p14="http://schemas.microsoft.com/office/powerpoint/2010/main" val="29948542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EB3E66-DDAD-69D2-0C76-6F4F5D2D1FEE}"/>
              </a:ext>
            </a:extLst>
          </p:cNvPr>
          <p:cNvSpPr>
            <a:spLocks noGrp="1"/>
          </p:cNvSpPr>
          <p:nvPr>
            <p:ph type="title"/>
          </p:nvPr>
        </p:nvSpPr>
        <p:spPr>
          <a:xfrm>
            <a:off x="1981200" y="495300"/>
            <a:ext cx="12954907" cy="495299"/>
          </a:xfrm>
        </p:spPr>
        <p:txBody>
          <a:bodyPr>
            <a:normAutofit fontScale="90000"/>
          </a:bodyPr>
          <a:lstStyle/>
          <a:p>
            <a:r>
              <a:rPr lang="en-IN" dirty="0"/>
              <a:t>RESULT</a:t>
            </a:r>
          </a:p>
        </p:txBody>
      </p:sp>
      <p:pic>
        <p:nvPicPr>
          <p:cNvPr id="5" name="Content Placeholder 4">
            <a:extLst>
              <a:ext uri="{FF2B5EF4-FFF2-40B4-BE49-F238E27FC236}">
                <a16:creationId xmlns:a16="http://schemas.microsoft.com/office/drawing/2014/main" id="{A75CCD2F-C6FE-373B-B301-B7D3D7786797}"/>
              </a:ext>
            </a:extLst>
          </p:cNvPr>
          <p:cNvPicPr>
            <a:picLocks noGrp="1" noChangeAspect="1"/>
          </p:cNvPicPr>
          <p:nvPr>
            <p:ph idx="1"/>
          </p:nvPr>
        </p:nvPicPr>
        <p:blipFill>
          <a:blip r:embed="rId2"/>
          <a:stretch>
            <a:fillRect/>
          </a:stretch>
        </p:blipFill>
        <p:spPr>
          <a:xfrm>
            <a:off x="948950" y="1120256"/>
            <a:ext cx="15815050" cy="8900044"/>
          </a:xfrm>
        </p:spPr>
      </p:pic>
    </p:spTree>
    <p:extLst>
      <p:ext uri="{BB962C8B-B14F-4D97-AF65-F5344CB8AC3E}">
        <p14:creationId xmlns:p14="http://schemas.microsoft.com/office/powerpoint/2010/main" val="1536726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EA5D5-07A4-4BD0-9250-62D5BC5AE00B}"/>
              </a:ext>
            </a:extLst>
          </p:cNvPr>
          <p:cNvSpPr>
            <a:spLocks noGrp="1"/>
          </p:cNvSpPr>
          <p:nvPr>
            <p:ph type="title"/>
          </p:nvPr>
        </p:nvSpPr>
        <p:spPr>
          <a:xfrm>
            <a:off x="914401" y="0"/>
            <a:ext cx="15986934" cy="2259107"/>
          </a:xfrm>
        </p:spPr>
        <p:txBody>
          <a:bodyPr>
            <a:normAutofit/>
          </a:bodyPr>
          <a:lstStyle/>
          <a:p>
            <a:r>
              <a:rPr lang="en-US" sz="5400" i="1" u="sng" dirty="0"/>
              <a:t>Road Accident Statistics In Delhi, From 2004 to 2022</a:t>
            </a:r>
            <a:endParaRPr lang="en-IN" sz="5400" i="1" u="sng" dirty="0"/>
          </a:p>
        </p:txBody>
      </p:sp>
      <p:pic>
        <p:nvPicPr>
          <p:cNvPr id="15" name="Picture 14">
            <a:extLst>
              <a:ext uri="{FF2B5EF4-FFF2-40B4-BE49-F238E27FC236}">
                <a16:creationId xmlns:a16="http://schemas.microsoft.com/office/drawing/2014/main" id="{1074CA86-39EE-433D-8ECC-99CA33F2AF77}"/>
              </a:ext>
            </a:extLst>
          </p:cNvPr>
          <p:cNvPicPr>
            <a:picLocks noChangeAspect="1"/>
          </p:cNvPicPr>
          <p:nvPr/>
        </p:nvPicPr>
        <p:blipFill>
          <a:blip r:embed="rId2"/>
          <a:stretch>
            <a:fillRect/>
          </a:stretch>
        </p:blipFill>
        <p:spPr>
          <a:xfrm>
            <a:off x="1257300" y="2259107"/>
            <a:ext cx="14576610" cy="6894543"/>
          </a:xfrm>
          <a:prstGeom prst="rect">
            <a:avLst/>
          </a:prstGeom>
        </p:spPr>
      </p:pic>
    </p:spTree>
    <p:extLst>
      <p:ext uri="{BB962C8B-B14F-4D97-AF65-F5344CB8AC3E}">
        <p14:creationId xmlns:p14="http://schemas.microsoft.com/office/powerpoint/2010/main" val="29494291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0" y="9004815"/>
            <a:ext cx="6845300" cy="132715"/>
          </a:xfrm>
          <a:custGeom>
            <a:avLst/>
            <a:gdLst/>
            <a:ahLst/>
            <a:cxnLst/>
            <a:rect l="l" t="t" r="r" b="b"/>
            <a:pathLst>
              <a:path w="6845300" h="132715">
                <a:moveTo>
                  <a:pt x="6844511" y="132651"/>
                </a:moveTo>
                <a:lnTo>
                  <a:pt x="0" y="114300"/>
                </a:lnTo>
                <a:lnTo>
                  <a:pt x="0" y="0"/>
                </a:lnTo>
                <a:lnTo>
                  <a:pt x="6844817" y="18351"/>
                </a:lnTo>
                <a:lnTo>
                  <a:pt x="6844511" y="132651"/>
                </a:lnTo>
                <a:close/>
              </a:path>
            </a:pathLst>
          </a:custGeom>
          <a:solidFill>
            <a:srgbClr val="9EC2D0"/>
          </a:solidFill>
        </p:spPr>
        <p:txBody>
          <a:bodyPr wrap="square" lIns="0" tIns="0" rIns="0" bIns="0" rtlCol="0"/>
          <a:lstStyle/>
          <a:p>
            <a:endParaRPr/>
          </a:p>
        </p:txBody>
      </p:sp>
      <p:sp>
        <p:nvSpPr>
          <p:cNvPr id="3" name="object 3"/>
          <p:cNvSpPr/>
          <p:nvPr/>
        </p:nvSpPr>
        <p:spPr>
          <a:xfrm>
            <a:off x="11430015" y="9004117"/>
            <a:ext cx="6858000" cy="132715"/>
          </a:xfrm>
          <a:custGeom>
            <a:avLst/>
            <a:gdLst/>
            <a:ahLst/>
            <a:cxnLst/>
            <a:rect l="l" t="t" r="r" b="b"/>
            <a:pathLst>
              <a:path w="6858000" h="132715">
                <a:moveTo>
                  <a:pt x="6857984" y="132686"/>
                </a:moveTo>
                <a:lnTo>
                  <a:pt x="0" y="114299"/>
                </a:lnTo>
                <a:lnTo>
                  <a:pt x="306" y="0"/>
                </a:lnTo>
                <a:lnTo>
                  <a:pt x="6857984" y="18386"/>
                </a:lnTo>
                <a:lnTo>
                  <a:pt x="6857984" y="132686"/>
                </a:lnTo>
                <a:close/>
              </a:path>
            </a:pathLst>
          </a:custGeom>
          <a:solidFill>
            <a:srgbClr val="9EC2D0"/>
          </a:solidFill>
        </p:spPr>
        <p:txBody>
          <a:bodyPr wrap="square" lIns="0" tIns="0" rIns="0" bIns="0" rtlCol="0"/>
          <a:lstStyle/>
          <a:p>
            <a:endParaRPr/>
          </a:p>
        </p:txBody>
      </p:sp>
      <p:sp>
        <p:nvSpPr>
          <p:cNvPr id="4" name="object 4"/>
          <p:cNvSpPr/>
          <p:nvPr/>
        </p:nvSpPr>
        <p:spPr>
          <a:xfrm>
            <a:off x="12982997" y="5933230"/>
            <a:ext cx="5198745" cy="2476500"/>
          </a:xfrm>
          <a:custGeom>
            <a:avLst/>
            <a:gdLst/>
            <a:ahLst/>
            <a:cxnLst/>
            <a:rect l="l" t="t" r="r" b="b"/>
            <a:pathLst>
              <a:path w="5198744" h="2476500">
                <a:moveTo>
                  <a:pt x="2120838" y="31030"/>
                </a:moveTo>
                <a:lnTo>
                  <a:pt x="2118989" y="31030"/>
                </a:lnTo>
                <a:lnTo>
                  <a:pt x="2118233" y="30273"/>
                </a:lnTo>
                <a:lnTo>
                  <a:pt x="2118233" y="28422"/>
                </a:lnTo>
                <a:lnTo>
                  <a:pt x="2118989" y="27665"/>
                </a:lnTo>
                <a:lnTo>
                  <a:pt x="2120838" y="27665"/>
                </a:lnTo>
                <a:lnTo>
                  <a:pt x="2121595" y="28422"/>
                </a:lnTo>
                <a:lnTo>
                  <a:pt x="2121595" y="30273"/>
                </a:lnTo>
                <a:lnTo>
                  <a:pt x="2120838" y="31030"/>
                </a:lnTo>
                <a:close/>
              </a:path>
              <a:path w="5198744" h="2476500">
                <a:moveTo>
                  <a:pt x="2425415" y="34396"/>
                </a:moveTo>
                <a:lnTo>
                  <a:pt x="2419863" y="34396"/>
                </a:lnTo>
                <a:lnTo>
                  <a:pt x="2417611" y="32141"/>
                </a:lnTo>
                <a:lnTo>
                  <a:pt x="2417611" y="26588"/>
                </a:lnTo>
                <a:lnTo>
                  <a:pt x="2419863" y="24333"/>
                </a:lnTo>
                <a:lnTo>
                  <a:pt x="2425415" y="24333"/>
                </a:lnTo>
                <a:lnTo>
                  <a:pt x="2427667" y="26588"/>
                </a:lnTo>
                <a:lnTo>
                  <a:pt x="2427667" y="32141"/>
                </a:lnTo>
                <a:lnTo>
                  <a:pt x="2425415" y="34396"/>
                </a:lnTo>
                <a:close/>
              </a:path>
              <a:path w="5198744" h="2476500">
                <a:moveTo>
                  <a:pt x="2730006" y="37762"/>
                </a:moveTo>
                <a:lnTo>
                  <a:pt x="2720723" y="37762"/>
                </a:lnTo>
                <a:lnTo>
                  <a:pt x="2716973" y="34009"/>
                </a:lnTo>
                <a:lnTo>
                  <a:pt x="2716973" y="24720"/>
                </a:lnTo>
                <a:lnTo>
                  <a:pt x="2720723" y="20967"/>
                </a:lnTo>
                <a:lnTo>
                  <a:pt x="2730006" y="20967"/>
                </a:lnTo>
                <a:lnTo>
                  <a:pt x="2733756" y="24720"/>
                </a:lnTo>
                <a:lnTo>
                  <a:pt x="2733756" y="34009"/>
                </a:lnTo>
                <a:lnTo>
                  <a:pt x="2730006" y="37762"/>
                </a:lnTo>
                <a:close/>
              </a:path>
              <a:path w="5198744" h="2476500">
                <a:moveTo>
                  <a:pt x="3034580" y="41127"/>
                </a:moveTo>
                <a:lnTo>
                  <a:pt x="3021597" y="41127"/>
                </a:lnTo>
                <a:lnTo>
                  <a:pt x="3016335" y="35860"/>
                </a:lnTo>
                <a:lnTo>
                  <a:pt x="3016335" y="22869"/>
                </a:lnTo>
                <a:lnTo>
                  <a:pt x="3021597" y="17602"/>
                </a:lnTo>
                <a:lnTo>
                  <a:pt x="3034580" y="17602"/>
                </a:lnTo>
                <a:lnTo>
                  <a:pt x="3039846" y="22869"/>
                </a:lnTo>
                <a:lnTo>
                  <a:pt x="3039846" y="35860"/>
                </a:lnTo>
                <a:lnTo>
                  <a:pt x="3034580" y="41127"/>
                </a:lnTo>
                <a:close/>
              </a:path>
              <a:path w="5198744" h="2476500">
                <a:moveTo>
                  <a:pt x="3339157" y="44493"/>
                </a:moveTo>
                <a:lnTo>
                  <a:pt x="3322471" y="44493"/>
                </a:lnTo>
                <a:lnTo>
                  <a:pt x="3315710" y="37728"/>
                </a:lnTo>
                <a:lnTo>
                  <a:pt x="3315710" y="21035"/>
                </a:lnTo>
                <a:lnTo>
                  <a:pt x="3322471" y="14270"/>
                </a:lnTo>
                <a:lnTo>
                  <a:pt x="3339157" y="14270"/>
                </a:lnTo>
                <a:lnTo>
                  <a:pt x="3345918" y="21035"/>
                </a:lnTo>
                <a:lnTo>
                  <a:pt x="3345918" y="37728"/>
                </a:lnTo>
                <a:lnTo>
                  <a:pt x="3339157" y="44493"/>
                </a:lnTo>
                <a:close/>
              </a:path>
              <a:path w="5198744" h="2476500">
                <a:moveTo>
                  <a:pt x="3633529" y="47859"/>
                </a:moveTo>
                <a:lnTo>
                  <a:pt x="3626344" y="46406"/>
                </a:lnTo>
                <a:lnTo>
                  <a:pt x="3620474" y="42444"/>
                </a:lnTo>
                <a:lnTo>
                  <a:pt x="3616516" y="36571"/>
                </a:lnTo>
                <a:lnTo>
                  <a:pt x="3615065" y="29381"/>
                </a:lnTo>
                <a:lnTo>
                  <a:pt x="3616516" y="22192"/>
                </a:lnTo>
                <a:lnTo>
                  <a:pt x="3620474" y="16318"/>
                </a:lnTo>
                <a:lnTo>
                  <a:pt x="3626344" y="12357"/>
                </a:lnTo>
                <a:lnTo>
                  <a:pt x="3633529" y="10904"/>
                </a:lnTo>
                <a:lnTo>
                  <a:pt x="3640715" y="12357"/>
                </a:lnTo>
                <a:lnTo>
                  <a:pt x="3646585" y="16318"/>
                </a:lnTo>
                <a:lnTo>
                  <a:pt x="3650542" y="22192"/>
                </a:lnTo>
                <a:lnTo>
                  <a:pt x="3651994" y="29381"/>
                </a:lnTo>
                <a:lnTo>
                  <a:pt x="3650542" y="36571"/>
                </a:lnTo>
                <a:lnTo>
                  <a:pt x="3646585" y="42444"/>
                </a:lnTo>
                <a:lnTo>
                  <a:pt x="3640715" y="46406"/>
                </a:lnTo>
                <a:lnTo>
                  <a:pt x="3633529" y="47859"/>
                </a:lnTo>
                <a:close/>
              </a:path>
              <a:path w="5198744" h="2476500">
                <a:moveTo>
                  <a:pt x="3936253" y="52066"/>
                </a:moveTo>
                <a:lnTo>
                  <a:pt x="3927431" y="50284"/>
                </a:lnTo>
                <a:lnTo>
                  <a:pt x="3920232" y="45425"/>
                </a:lnTo>
                <a:lnTo>
                  <a:pt x="3915381" y="38215"/>
                </a:lnTo>
                <a:lnTo>
                  <a:pt x="3913603" y="29381"/>
                </a:lnTo>
                <a:lnTo>
                  <a:pt x="3915381" y="20548"/>
                </a:lnTo>
                <a:lnTo>
                  <a:pt x="3920232" y="13338"/>
                </a:lnTo>
                <a:lnTo>
                  <a:pt x="3927431" y="8478"/>
                </a:lnTo>
                <a:lnTo>
                  <a:pt x="3936253" y="6697"/>
                </a:lnTo>
                <a:lnTo>
                  <a:pt x="3945081" y="8478"/>
                </a:lnTo>
                <a:lnTo>
                  <a:pt x="3952292" y="13338"/>
                </a:lnTo>
                <a:lnTo>
                  <a:pt x="3957154" y="20548"/>
                </a:lnTo>
                <a:lnTo>
                  <a:pt x="3958937" y="29381"/>
                </a:lnTo>
                <a:lnTo>
                  <a:pt x="3957154" y="38215"/>
                </a:lnTo>
                <a:lnTo>
                  <a:pt x="3952292" y="45425"/>
                </a:lnTo>
                <a:lnTo>
                  <a:pt x="3945081" y="50284"/>
                </a:lnTo>
                <a:lnTo>
                  <a:pt x="3936253" y="52066"/>
                </a:lnTo>
                <a:close/>
              </a:path>
              <a:path w="5198744" h="2476500">
                <a:moveTo>
                  <a:pt x="4238977" y="54590"/>
                </a:moveTo>
                <a:lnTo>
                  <a:pt x="4229180" y="52611"/>
                </a:lnTo>
                <a:lnTo>
                  <a:pt x="4221188" y="47213"/>
                </a:lnTo>
                <a:lnTo>
                  <a:pt x="4215802" y="39205"/>
                </a:lnTo>
                <a:lnTo>
                  <a:pt x="4213829" y="29398"/>
                </a:lnTo>
                <a:lnTo>
                  <a:pt x="4215802" y="19591"/>
                </a:lnTo>
                <a:lnTo>
                  <a:pt x="4221188" y="11583"/>
                </a:lnTo>
                <a:lnTo>
                  <a:pt x="4229180" y="6186"/>
                </a:lnTo>
                <a:lnTo>
                  <a:pt x="4238977" y="4207"/>
                </a:lnTo>
                <a:lnTo>
                  <a:pt x="4248779" y="6186"/>
                </a:lnTo>
                <a:lnTo>
                  <a:pt x="4256783" y="11583"/>
                </a:lnTo>
                <a:lnTo>
                  <a:pt x="4262180" y="19591"/>
                </a:lnTo>
                <a:lnTo>
                  <a:pt x="4264159" y="29398"/>
                </a:lnTo>
                <a:lnTo>
                  <a:pt x="4262180" y="39205"/>
                </a:lnTo>
                <a:lnTo>
                  <a:pt x="4256783" y="47213"/>
                </a:lnTo>
                <a:lnTo>
                  <a:pt x="4248779" y="52611"/>
                </a:lnTo>
                <a:lnTo>
                  <a:pt x="4238977" y="54590"/>
                </a:lnTo>
                <a:close/>
              </a:path>
              <a:path w="5198744" h="2476500">
                <a:moveTo>
                  <a:pt x="4541701" y="56273"/>
                </a:moveTo>
                <a:lnTo>
                  <a:pt x="4531256" y="54161"/>
                </a:lnTo>
                <a:lnTo>
                  <a:pt x="4522726" y="48401"/>
                </a:lnTo>
                <a:lnTo>
                  <a:pt x="4516974" y="39859"/>
                </a:lnTo>
                <a:lnTo>
                  <a:pt x="4514865" y="29398"/>
                </a:lnTo>
                <a:lnTo>
                  <a:pt x="4516974" y="18937"/>
                </a:lnTo>
                <a:lnTo>
                  <a:pt x="4522726" y="10395"/>
                </a:lnTo>
                <a:lnTo>
                  <a:pt x="4531256" y="4636"/>
                </a:lnTo>
                <a:lnTo>
                  <a:pt x="4541701" y="2524"/>
                </a:lnTo>
                <a:lnTo>
                  <a:pt x="4552165" y="4636"/>
                </a:lnTo>
                <a:lnTo>
                  <a:pt x="4560705" y="10395"/>
                </a:lnTo>
                <a:lnTo>
                  <a:pt x="4566461" y="18937"/>
                </a:lnTo>
                <a:lnTo>
                  <a:pt x="4568571" y="29398"/>
                </a:lnTo>
                <a:lnTo>
                  <a:pt x="4566461" y="39859"/>
                </a:lnTo>
                <a:lnTo>
                  <a:pt x="4560705" y="48401"/>
                </a:lnTo>
                <a:lnTo>
                  <a:pt x="4552165" y="54161"/>
                </a:lnTo>
                <a:lnTo>
                  <a:pt x="4541701" y="56273"/>
                </a:lnTo>
                <a:close/>
              </a:path>
              <a:path w="5198744" h="2476500">
                <a:moveTo>
                  <a:pt x="4844425" y="57114"/>
                </a:moveTo>
                <a:lnTo>
                  <a:pt x="4833649" y="54937"/>
                </a:lnTo>
                <a:lnTo>
                  <a:pt x="4824850" y="48998"/>
                </a:lnTo>
                <a:lnTo>
                  <a:pt x="4818920" y="40189"/>
                </a:lnTo>
                <a:lnTo>
                  <a:pt x="4816745" y="29398"/>
                </a:lnTo>
                <a:lnTo>
                  <a:pt x="4818920" y="18607"/>
                </a:lnTo>
                <a:lnTo>
                  <a:pt x="4824850" y="9797"/>
                </a:lnTo>
                <a:lnTo>
                  <a:pt x="4833649" y="3859"/>
                </a:lnTo>
                <a:lnTo>
                  <a:pt x="4844425" y="1682"/>
                </a:lnTo>
                <a:lnTo>
                  <a:pt x="4855220" y="3859"/>
                </a:lnTo>
                <a:lnTo>
                  <a:pt x="4864028" y="9797"/>
                </a:lnTo>
                <a:lnTo>
                  <a:pt x="4869963" y="18607"/>
                </a:lnTo>
                <a:lnTo>
                  <a:pt x="4872138" y="29398"/>
                </a:lnTo>
                <a:lnTo>
                  <a:pt x="4869963" y="40189"/>
                </a:lnTo>
                <a:lnTo>
                  <a:pt x="4864028" y="48998"/>
                </a:lnTo>
                <a:lnTo>
                  <a:pt x="4855220" y="54937"/>
                </a:lnTo>
                <a:lnTo>
                  <a:pt x="4844425" y="57114"/>
                </a:lnTo>
                <a:close/>
              </a:path>
              <a:path w="5198744" h="2476500">
                <a:moveTo>
                  <a:pt x="5147149" y="58797"/>
                </a:moveTo>
                <a:lnTo>
                  <a:pt x="5135724" y="56487"/>
                </a:lnTo>
                <a:lnTo>
                  <a:pt x="5126389" y="50187"/>
                </a:lnTo>
                <a:lnTo>
                  <a:pt x="5120091" y="40842"/>
                </a:lnTo>
                <a:lnTo>
                  <a:pt x="5117781" y="29398"/>
                </a:lnTo>
                <a:lnTo>
                  <a:pt x="5120091" y="17954"/>
                </a:lnTo>
                <a:lnTo>
                  <a:pt x="5126389" y="8609"/>
                </a:lnTo>
                <a:lnTo>
                  <a:pt x="5135724" y="2309"/>
                </a:lnTo>
                <a:lnTo>
                  <a:pt x="5147149" y="0"/>
                </a:lnTo>
                <a:lnTo>
                  <a:pt x="5158592" y="2309"/>
                </a:lnTo>
                <a:lnTo>
                  <a:pt x="5167938" y="8609"/>
                </a:lnTo>
                <a:lnTo>
                  <a:pt x="5174239" y="17954"/>
                </a:lnTo>
                <a:lnTo>
                  <a:pt x="5176550" y="29398"/>
                </a:lnTo>
                <a:lnTo>
                  <a:pt x="5174239" y="40842"/>
                </a:lnTo>
                <a:lnTo>
                  <a:pt x="5167938" y="50187"/>
                </a:lnTo>
                <a:lnTo>
                  <a:pt x="5158592" y="56487"/>
                </a:lnTo>
                <a:lnTo>
                  <a:pt x="5147149" y="58797"/>
                </a:lnTo>
                <a:close/>
              </a:path>
              <a:path w="5198744" h="2476500">
                <a:moveTo>
                  <a:pt x="910409" y="334828"/>
                </a:moveTo>
                <a:lnTo>
                  <a:pt x="907617" y="334828"/>
                </a:lnTo>
                <a:lnTo>
                  <a:pt x="906493" y="333701"/>
                </a:lnTo>
                <a:lnTo>
                  <a:pt x="906493" y="330908"/>
                </a:lnTo>
                <a:lnTo>
                  <a:pt x="907617" y="329780"/>
                </a:lnTo>
                <a:lnTo>
                  <a:pt x="910409" y="329780"/>
                </a:lnTo>
                <a:lnTo>
                  <a:pt x="911536" y="330908"/>
                </a:lnTo>
                <a:lnTo>
                  <a:pt x="911536" y="333701"/>
                </a:lnTo>
                <a:lnTo>
                  <a:pt x="910409" y="334828"/>
                </a:lnTo>
                <a:close/>
              </a:path>
              <a:path w="5198744" h="2476500">
                <a:moveTo>
                  <a:pt x="1215911" y="339862"/>
                </a:moveTo>
                <a:lnTo>
                  <a:pt x="1207570" y="339862"/>
                </a:lnTo>
                <a:lnTo>
                  <a:pt x="1204188" y="336478"/>
                </a:lnTo>
                <a:lnTo>
                  <a:pt x="1204188" y="328131"/>
                </a:lnTo>
                <a:lnTo>
                  <a:pt x="1207570" y="324748"/>
                </a:lnTo>
                <a:lnTo>
                  <a:pt x="1215911" y="324748"/>
                </a:lnTo>
                <a:lnTo>
                  <a:pt x="1219290" y="328131"/>
                </a:lnTo>
                <a:lnTo>
                  <a:pt x="1219290" y="336478"/>
                </a:lnTo>
                <a:lnTo>
                  <a:pt x="1215911" y="339862"/>
                </a:lnTo>
                <a:close/>
              </a:path>
              <a:path w="5198744" h="2476500">
                <a:moveTo>
                  <a:pt x="1521410" y="344891"/>
                </a:moveTo>
                <a:lnTo>
                  <a:pt x="1507502" y="344891"/>
                </a:lnTo>
                <a:lnTo>
                  <a:pt x="1501868" y="339254"/>
                </a:lnTo>
                <a:lnTo>
                  <a:pt x="1501868" y="325321"/>
                </a:lnTo>
                <a:lnTo>
                  <a:pt x="1507502" y="319683"/>
                </a:lnTo>
                <a:lnTo>
                  <a:pt x="1521426" y="319683"/>
                </a:lnTo>
                <a:lnTo>
                  <a:pt x="1527060" y="325321"/>
                </a:lnTo>
                <a:lnTo>
                  <a:pt x="1527060" y="339254"/>
                </a:lnTo>
                <a:lnTo>
                  <a:pt x="1521410" y="344891"/>
                </a:lnTo>
                <a:close/>
              </a:path>
              <a:path w="5198744" h="2476500">
                <a:moveTo>
                  <a:pt x="1826928" y="349924"/>
                </a:moveTo>
                <a:lnTo>
                  <a:pt x="1807451" y="349924"/>
                </a:lnTo>
                <a:lnTo>
                  <a:pt x="1799562" y="342032"/>
                </a:lnTo>
                <a:lnTo>
                  <a:pt x="1799562" y="322545"/>
                </a:lnTo>
                <a:lnTo>
                  <a:pt x="1807451" y="314652"/>
                </a:lnTo>
                <a:lnTo>
                  <a:pt x="1826928" y="314652"/>
                </a:lnTo>
                <a:lnTo>
                  <a:pt x="1834814" y="322545"/>
                </a:lnTo>
                <a:lnTo>
                  <a:pt x="1834814" y="342032"/>
                </a:lnTo>
                <a:lnTo>
                  <a:pt x="1826928" y="349924"/>
                </a:lnTo>
                <a:close/>
              </a:path>
              <a:path w="5198744" h="2476500">
                <a:moveTo>
                  <a:pt x="2119914" y="354954"/>
                </a:moveTo>
                <a:lnTo>
                  <a:pt x="2111085" y="353173"/>
                </a:lnTo>
                <a:lnTo>
                  <a:pt x="2103879" y="348313"/>
                </a:lnTo>
                <a:lnTo>
                  <a:pt x="2099023" y="341104"/>
                </a:lnTo>
                <a:lnTo>
                  <a:pt x="2097243" y="332271"/>
                </a:lnTo>
                <a:lnTo>
                  <a:pt x="2099023" y="323437"/>
                </a:lnTo>
                <a:lnTo>
                  <a:pt x="2103879" y="316227"/>
                </a:lnTo>
                <a:lnTo>
                  <a:pt x="2111085" y="311368"/>
                </a:lnTo>
                <a:lnTo>
                  <a:pt x="2119914" y="309586"/>
                </a:lnTo>
                <a:lnTo>
                  <a:pt x="2128742" y="311368"/>
                </a:lnTo>
                <a:lnTo>
                  <a:pt x="2135948" y="316227"/>
                </a:lnTo>
                <a:lnTo>
                  <a:pt x="2140804" y="323437"/>
                </a:lnTo>
                <a:lnTo>
                  <a:pt x="2142584" y="332271"/>
                </a:lnTo>
                <a:lnTo>
                  <a:pt x="2140802" y="341104"/>
                </a:lnTo>
                <a:lnTo>
                  <a:pt x="2135941" y="348313"/>
                </a:lnTo>
                <a:lnTo>
                  <a:pt x="2128735" y="353173"/>
                </a:lnTo>
                <a:lnTo>
                  <a:pt x="2119914" y="354954"/>
                </a:lnTo>
                <a:close/>
              </a:path>
              <a:path w="5198744" h="2476500">
                <a:moveTo>
                  <a:pt x="2422641" y="358319"/>
                </a:moveTo>
                <a:lnTo>
                  <a:pt x="2412516" y="356273"/>
                </a:lnTo>
                <a:lnTo>
                  <a:pt x="2404245" y="350693"/>
                </a:lnTo>
                <a:lnTo>
                  <a:pt x="2398667" y="342419"/>
                </a:lnTo>
                <a:lnTo>
                  <a:pt x="2396622" y="332288"/>
                </a:lnTo>
                <a:lnTo>
                  <a:pt x="2398667" y="322157"/>
                </a:lnTo>
                <a:lnTo>
                  <a:pt x="2404245" y="313882"/>
                </a:lnTo>
                <a:lnTo>
                  <a:pt x="2412516" y="308301"/>
                </a:lnTo>
                <a:lnTo>
                  <a:pt x="2422641" y="306254"/>
                </a:lnTo>
                <a:lnTo>
                  <a:pt x="2432764" y="308301"/>
                </a:lnTo>
                <a:lnTo>
                  <a:pt x="2441034" y="313882"/>
                </a:lnTo>
                <a:lnTo>
                  <a:pt x="2446611" y="322157"/>
                </a:lnTo>
                <a:lnTo>
                  <a:pt x="2448657" y="332288"/>
                </a:lnTo>
                <a:lnTo>
                  <a:pt x="2446613" y="342419"/>
                </a:lnTo>
                <a:lnTo>
                  <a:pt x="2441040" y="350693"/>
                </a:lnTo>
                <a:lnTo>
                  <a:pt x="2432771" y="356273"/>
                </a:lnTo>
                <a:lnTo>
                  <a:pt x="2422641" y="358319"/>
                </a:lnTo>
                <a:close/>
              </a:path>
              <a:path w="5198744" h="2476500">
                <a:moveTo>
                  <a:pt x="2725365" y="361685"/>
                </a:moveTo>
                <a:lnTo>
                  <a:pt x="2713927" y="359375"/>
                </a:lnTo>
                <a:lnTo>
                  <a:pt x="2704588" y="353076"/>
                </a:lnTo>
                <a:lnTo>
                  <a:pt x="2698292" y="343732"/>
                </a:lnTo>
                <a:lnTo>
                  <a:pt x="2695984" y="332288"/>
                </a:lnTo>
                <a:lnTo>
                  <a:pt x="2698292" y="320843"/>
                </a:lnTo>
                <a:lnTo>
                  <a:pt x="2704588" y="311499"/>
                </a:lnTo>
                <a:lnTo>
                  <a:pt x="2713927" y="305199"/>
                </a:lnTo>
                <a:lnTo>
                  <a:pt x="2725365" y="302889"/>
                </a:lnTo>
                <a:lnTo>
                  <a:pt x="2736802" y="305199"/>
                </a:lnTo>
                <a:lnTo>
                  <a:pt x="2746141" y="311499"/>
                </a:lnTo>
                <a:lnTo>
                  <a:pt x="2752437" y="320843"/>
                </a:lnTo>
                <a:lnTo>
                  <a:pt x="2754746" y="332288"/>
                </a:lnTo>
                <a:lnTo>
                  <a:pt x="2752437" y="343732"/>
                </a:lnTo>
                <a:lnTo>
                  <a:pt x="2746141" y="353076"/>
                </a:lnTo>
                <a:lnTo>
                  <a:pt x="2736802" y="359375"/>
                </a:lnTo>
                <a:lnTo>
                  <a:pt x="2725365" y="361685"/>
                </a:lnTo>
                <a:close/>
              </a:path>
              <a:path w="5198744" h="2476500">
                <a:moveTo>
                  <a:pt x="3028088" y="365050"/>
                </a:moveTo>
                <a:lnTo>
                  <a:pt x="3015345" y="362475"/>
                </a:lnTo>
                <a:lnTo>
                  <a:pt x="3004937" y="355452"/>
                </a:lnTo>
                <a:lnTo>
                  <a:pt x="2997919" y="345038"/>
                </a:lnTo>
                <a:lnTo>
                  <a:pt x="2995345" y="332288"/>
                </a:lnTo>
                <a:lnTo>
                  <a:pt x="2997919" y="319537"/>
                </a:lnTo>
                <a:lnTo>
                  <a:pt x="3004937" y="309122"/>
                </a:lnTo>
                <a:lnTo>
                  <a:pt x="3015345" y="302099"/>
                </a:lnTo>
                <a:lnTo>
                  <a:pt x="3028088" y="299523"/>
                </a:lnTo>
                <a:lnTo>
                  <a:pt x="3040833" y="302099"/>
                </a:lnTo>
                <a:lnTo>
                  <a:pt x="3051242" y="309122"/>
                </a:lnTo>
                <a:lnTo>
                  <a:pt x="3058261" y="319537"/>
                </a:lnTo>
                <a:lnTo>
                  <a:pt x="3060835" y="332288"/>
                </a:lnTo>
                <a:lnTo>
                  <a:pt x="3058261" y="345038"/>
                </a:lnTo>
                <a:lnTo>
                  <a:pt x="3051242" y="355452"/>
                </a:lnTo>
                <a:lnTo>
                  <a:pt x="3040833" y="362475"/>
                </a:lnTo>
                <a:lnTo>
                  <a:pt x="3028088" y="365050"/>
                </a:lnTo>
                <a:close/>
              </a:path>
              <a:path w="5198744" h="2476500">
                <a:moveTo>
                  <a:pt x="3330812" y="367575"/>
                </a:moveTo>
                <a:lnTo>
                  <a:pt x="3317096" y="364802"/>
                </a:lnTo>
                <a:lnTo>
                  <a:pt x="3305892" y="357241"/>
                </a:lnTo>
                <a:lnTo>
                  <a:pt x="3298336" y="346029"/>
                </a:lnTo>
                <a:lnTo>
                  <a:pt x="3295564" y="332304"/>
                </a:lnTo>
                <a:lnTo>
                  <a:pt x="3298336" y="318579"/>
                </a:lnTo>
                <a:lnTo>
                  <a:pt x="3305892" y="307367"/>
                </a:lnTo>
                <a:lnTo>
                  <a:pt x="3317096" y="299806"/>
                </a:lnTo>
                <a:lnTo>
                  <a:pt x="3330812" y="297033"/>
                </a:lnTo>
                <a:lnTo>
                  <a:pt x="3344530" y="299806"/>
                </a:lnTo>
                <a:lnTo>
                  <a:pt x="3355736" y="307367"/>
                </a:lnTo>
                <a:lnTo>
                  <a:pt x="3363292" y="318579"/>
                </a:lnTo>
                <a:lnTo>
                  <a:pt x="3366064" y="332304"/>
                </a:lnTo>
                <a:lnTo>
                  <a:pt x="3363295" y="346029"/>
                </a:lnTo>
                <a:lnTo>
                  <a:pt x="3355742" y="357241"/>
                </a:lnTo>
                <a:lnTo>
                  <a:pt x="3344537" y="364802"/>
                </a:lnTo>
                <a:lnTo>
                  <a:pt x="3330812" y="367575"/>
                </a:lnTo>
                <a:close/>
              </a:path>
              <a:path w="5198744" h="2476500">
                <a:moveTo>
                  <a:pt x="3633529" y="370100"/>
                </a:moveTo>
                <a:lnTo>
                  <a:pt x="3618827" y="367129"/>
                </a:lnTo>
                <a:lnTo>
                  <a:pt x="3606820" y="359028"/>
                </a:lnTo>
                <a:lnTo>
                  <a:pt x="3598725" y="347013"/>
                </a:lnTo>
                <a:lnTo>
                  <a:pt x="3595756" y="332304"/>
                </a:lnTo>
                <a:lnTo>
                  <a:pt x="3598725" y="317595"/>
                </a:lnTo>
                <a:lnTo>
                  <a:pt x="3606820" y="305581"/>
                </a:lnTo>
                <a:lnTo>
                  <a:pt x="3618827" y="297479"/>
                </a:lnTo>
                <a:lnTo>
                  <a:pt x="3633529" y="294508"/>
                </a:lnTo>
                <a:lnTo>
                  <a:pt x="3648232" y="297479"/>
                </a:lnTo>
                <a:lnTo>
                  <a:pt x="3660239" y="305581"/>
                </a:lnTo>
                <a:lnTo>
                  <a:pt x="3668334" y="317595"/>
                </a:lnTo>
                <a:lnTo>
                  <a:pt x="3671302" y="332304"/>
                </a:lnTo>
                <a:lnTo>
                  <a:pt x="3668334" y="347013"/>
                </a:lnTo>
                <a:lnTo>
                  <a:pt x="3660239" y="359028"/>
                </a:lnTo>
                <a:lnTo>
                  <a:pt x="3648232" y="367129"/>
                </a:lnTo>
                <a:lnTo>
                  <a:pt x="3633529" y="370100"/>
                </a:lnTo>
                <a:close/>
              </a:path>
              <a:path w="5198744" h="2476500">
                <a:moveTo>
                  <a:pt x="3936253" y="373466"/>
                </a:moveTo>
                <a:lnTo>
                  <a:pt x="3920245" y="370231"/>
                </a:lnTo>
                <a:lnTo>
                  <a:pt x="3907177" y="361410"/>
                </a:lnTo>
                <a:lnTo>
                  <a:pt x="3898368" y="348327"/>
                </a:lnTo>
                <a:lnTo>
                  <a:pt x="3895138" y="332304"/>
                </a:lnTo>
                <a:lnTo>
                  <a:pt x="3898368" y="316282"/>
                </a:lnTo>
                <a:lnTo>
                  <a:pt x="3907177" y="303198"/>
                </a:lnTo>
                <a:lnTo>
                  <a:pt x="3920245" y="294377"/>
                </a:lnTo>
                <a:lnTo>
                  <a:pt x="3936253" y="291143"/>
                </a:lnTo>
                <a:lnTo>
                  <a:pt x="3952267" y="294377"/>
                </a:lnTo>
                <a:lnTo>
                  <a:pt x="3965347" y="303198"/>
                </a:lnTo>
                <a:lnTo>
                  <a:pt x="3974167" y="316282"/>
                </a:lnTo>
                <a:lnTo>
                  <a:pt x="3977402" y="332304"/>
                </a:lnTo>
                <a:lnTo>
                  <a:pt x="3974167" y="348327"/>
                </a:lnTo>
                <a:lnTo>
                  <a:pt x="3965347" y="361410"/>
                </a:lnTo>
                <a:lnTo>
                  <a:pt x="3952267" y="370231"/>
                </a:lnTo>
                <a:lnTo>
                  <a:pt x="3936253" y="373466"/>
                </a:lnTo>
                <a:close/>
              </a:path>
              <a:path w="5198744" h="2476500">
                <a:moveTo>
                  <a:pt x="4238977" y="375991"/>
                </a:moveTo>
                <a:lnTo>
                  <a:pt x="4221989" y="372559"/>
                </a:lnTo>
                <a:lnTo>
                  <a:pt x="4208116" y="363199"/>
                </a:lnTo>
                <a:lnTo>
                  <a:pt x="4198761" y="349318"/>
                </a:lnTo>
                <a:lnTo>
                  <a:pt x="4195330" y="332321"/>
                </a:lnTo>
                <a:lnTo>
                  <a:pt x="4198761" y="315325"/>
                </a:lnTo>
                <a:lnTo>
                  <a:pt x="4208116" y="301444"/>
                </a:lnTo>
                <a:lnTo>
                  <a:pt x="4221989" y="292084"/>
                </a:lnTo>
                <a:lnTo>
                  <a:pt x="4238977" y="288652"/>
                </a:lnTo>
                <a:lnTo>
                  <a:pt x="4255965" y="292084"/>
                </a:lnTo>
                <a:lnTo>
                  <a:pt x="4269838" y="301444"/>
                </a:lnTo>
                <a:lnTo>
                  <a:pt x="4279193" y="315325"/>
                </a:lnTo>
                <a:lnTo>
                  <a:pt x="4282623" y="332321"/>
                </a:lnTo>
                <a:lnTo>
                  <a:pt x="4279193" y="349318"/>
                </a:lnTo>
                <a:lnTo>
                  <a:pt x="4269838" y="363199"/>
                </a:lnTo>
                <a:lnTo>
                  <a:pt x="4255965" y="372559"/>
                </a:lnTo>
                <a:lnTo>
                  <a:pt x="4238977" y="375991"/>
                </a:lnTo>
                <a:close/>
              </a:path>
              <a:path w="5198744" h="2476500">
                <a:moveTo>
                  <a:pt x="4541701" y="378516"/>
                </a:moveTo>
                <a:lnTo>
                  <a:pt x="4523739" y="374885"/>
                </a:lnTo>
                <a:lnTo>
                  <a:pt x="4509072" y="364986"/>
                </a:lnTo>
                <a:lnTo>
                  <a:pt x="4499183" y="350302"/>
                </a:lnTo>
                <a:lnTo>
                  <a:pt x="4495557" y="332321"/>
                </a:lnTo>
                <a:lnTo>
                  <a:pt x="4499183" y="314341"/>
                </a:lnTo>
                <a:lnTo>
                  <a:pt x="4509072" y="299658"/>
                </a:lnTo>
                <a:lnTo>
                  <a:pt x="4523739" y="289758"/>
                </a:lnTo>
                <a:lnTo>
                  <a:pt x="4541701" y="286128"/>
                </a:lnTo>
                <a:lnTo>
                  <a:pt x="4559682" y="289758"/>
                </a:lnTo>
                <a:lnTo>
                  <a:pt x="4574360" y="299658"/>
                </a:lnTo>
                <a:lnTo>
                  <a:pt x="4584252" y="314341"/>
                </a:lnTo>
                <a:lnTo>
                  <a:pt x="4587879" y="332321"/>
                </a:lnTo>
                <a:lnTo>
                  <a:pt x="4584252" y="350302"/>
                </a:lnTo>
                <a:lnTo>
                  <a:pt x="4574360" y="364986"/>
                </a:lnTo>
                <a:lnTo>
                  <a:pt x="4559682" y="374885"/>
                </a:lnTo>
                <a:lnTo>
                  <a:pt x="4541701" y="378516"/>
                </a:lnTo>
                <a:close/>
              </a:path>
              <a:path w="5198744" h="2476500">
                <a:moveTo>
                  <a:pt x="4844425" y="381037"/>
                </a:moveTo>
                <a:lnTo>
                  <a:pt x="4825483" y="377210"/>
                </a:lnTo>
                <a:lnTo>
                  <a:pt x="4810010" y="366770"/>
                </a:lnTo>
                <a:lnTo>
                  <a:pt x="4799576" y="351286"/>
                </a:lnTo>
                <a:lnTo>
                  <a:pt x="4795748" y="332321"/>
                </a:lnTo>
                <a:lnTo>
                  <a:pt x="4799576" y="313357"/>
                </a:lnTo>
                <a:lnTo>
                  <a:pt x="4810010" y="297872"/>
                </a:lnTo>
                <a:lnTo>
                  <a:pt x="4825483" y="287432"/>
                </a:lnTo>
                <a:lnTo>
                  <a:pt x="4844425" y="283604"/>
                </a:lnTo>
                <a:lnTo>
                  <a:pt x="4863386" y="287432"/>
                </a:lnTo>
                <a:lnTo>
                  <a:pt x="4878869" y="297872"/>
                </a:lnTo>
                <a:lnTo>
                  <a:pt x="4889307" y="313357"/>
                </a:lnTo>
                <a:lnTo>
                  <a:pt x="4893135" y="332321"/>
                </a:lnTo>
                <a:lnTo>
                  <a:pt x="4889307" y="351286"/>
                </a:lnTo>
                <a:lnTo>
                  <a:pt x="4878869" y="366770"/>
                </a:lnTo>
                <a:lnTo>
                  <a:pt x="4863386" y="377210"/>
                </a:lnTo>
                <a:lnTo>
                  <a:pt x="4844425" y="381037"/>
                </a:lnTo>
                <a:close/>
              </a:path>
              <a:path w="5198744" h="2476500">
                <a:moveTo>
                  <a:pt x="5147149" y="383562"/>
                </a:moveTo>
                <a:lnTo>
                  <a:pt x="5127214" y="379536"/>
                </a:lnTo>
                <a:lnTo>
                  <a:pt x="5110937" y="368556"/>
                </a:lnTo>
                <a:lnTo>
                  <a:pt x="5099964" y="352268"/>
                </a:lnTo>
                <a:lnTo>
                  <a:pt x="5095941" y="332321"/>
                </a:lnTo>
                <a:lnTo>
                  <a:pt x="5099964" y="312374"/>
                </a:lnTo>
                <a:lnTo>
                  <a:pt x="5110937" y="296086"/>
                </a:lnTo>
                <a:lnTo>
                  <a:pt x="5127214" y="285105"/>
                </a:lnTo>
                <a:lnTo>
                  <a:pt x="5147149" y="281079"/>
                </a:lnTo>
                <a:lnTo>
                  <a:pt x="5167089" y="285105"/>
                </a:lnTo>
                <a:lnTo>
                  <a:pt x="5183377" y="296086"/>
                </a:lnTo>
                <a:lnTo>
                  <a:pt x="5194362" y="312374"/>
                </a:lnTo>
                <a:lnTo>
                  <a:pt x="5198390" y="332321"/>
                </a:lnTo>
                <a:lnTo>
                  <a:pt x="5194362" y="352268"/>
                </a:lnTo>
                <a:lnTo>
                  <a:pt x="5183377" y="368556"/>
                </a:lnTo>
                <a:lnTo>
                  <a:pt x="5167089" y="379536"/>
                </a:lnTo>
                <a:lnTo>
                  <a:pt x="5147149" y="383562"/>
                </a:lnTo>
                <a:close/>
              </a:path>
              <a:path w="5198744" h="2476500">
                <a:moveTo>
                  <a:pt x="304490" y="636928"/>
                </a:moveTo>
                <a:lnTo>
                  <a:pt x="302640" y="636928"/>
                </a:lnTo>
                <a:lnTo>
                  <a:pt x="301883" y="636168"/>
                </a:lnTo>
                <a:lnTo>
                  <a:pt x="301883" y="634319"/>
                </a:lnTo>
                <a:lnTo>
                  <a:pt x="302640" y="633563"/>
                </a:lnTo>
                <a:lnTo>
                  <a:pt x="304490" y="633563"/>
                </a:lnTo>
                <a:lnTo>
                  <a:pt x="305247" y="634319"/>
                </a:lnTo>
                <a:lnTo>
                  <a:pt x="305247" y="636168"/>
                </a:lnTo>
                <a:lnTo>
                  <a:pt x="304490" y="636928"/>
                </a:lnTo>
                <a:close/>
              </a:path>
              <a:path w="5198744" h="2476500">
                <a:moveTo>
                  <a:pt x="609535" y="641134"/>
                </a:moveTo>
                <a:lnTo>
                  <a:pt x="603044" y="641134"/>
                </a:lnTo>
                <a:lnTo>
                  <a:pt x="600421" y="638508"/>
                </a:lnTo>
                <a:lnTo>
                  <a:pt x="600421" y="632013"/>
                </a:lnTo>
                <a:lnTo>
                  <a:pt x="603044" y="629387"/>
                </a:lnTo>
                <a:lnTo>
                  <a:pt x="609535" y="629387"/>
                </a:lnTo>
                <a:lnTo>
                  <a:pt x="612161" y="632013"/>
                </a:lnTo>
                <a:lnTo>
                  <a:pt x="612161" y="638508"/>
                </a:lnTo>
                <a:lnTo>
                  <a:pt x="609535" y="641134"/>
                </a:lnTo>
                <a:close/>
              </a:path>
              <a:path w="5198744" h="2476500">
                <a:moveTo>
                  <a:pt x="914581" y="645340"/>
                </a:moveTo>
                <a:lnTo>
                  <a:pt x="903448" y="645340"/>
                </a:lnTo>
                <a:lnTo>
                  <a:pt x="898942" y="640830"/>
                </a:lnTo>
                <a:lnTo>
                  <a:pt x="898942" y="629691"/>
                </a:lnTo>
                <a:lnTo>
                  <a:pt x="903448" y="625181"/>
                </a:lnTo>
                <a:lnTo>
                  <a:pt x="914581" y="625181"/>
                </a:lnTo>
                <a:lnTo>
                  <a:pt x="919088" y="629691"/>
                </a:lnTo>
                <a:lnTo>
                  <a:pt x="919088" y="640830"/>
                </a:lnTo>
                <a:lnTo>
                  <a:pt x="914581" y="645340"/>
                </a:lnTo>
                <a:close/>
              </a:path>
              <a:path w="5198744" h="2476500">
                <a:moveTo>
                  <a:pt x="1219155" y="648705"/>
                </a:moveTo>
                <a:lnTo>
                  <a:pt x="1204323" y="648705"/>
                </a:lnTo>
                <a:lnTo>
                  <a:pt x="1198304" y="642683"/>
                </a:lnTo>
                <a:lnTo>
                  <a:pt x="1198304" y="627841"/>
                </a:lnTo>
                <a:lnTo>
                  <a:pt x="1204323" y="621815"/>
                </a:lnTo>
                <a:lnTo>
                  <a:pt x="1219155" y="621815"/>
                </a:lnTo>
                <a:lnTo>
                  <a:pt x="1225177" y="627841"/>
                </a:lnTo>
                <a:lnTo>
                  <a:pt x="1225177" y="642683"/>
                </a:lnTo>
                <a:lnTo>
                  <a:pt x="1219155" y="648705"/>
                </a:lnTo>
                <a:close/>
              </a:path>
              <a:path w="5198744" h="2476500">
                <a:moveTo>
                  <a:pt x="1523732" y="652074"/>
                </a:moveTo>
                <a:lnTo>
                  <a:pt x="1505197" y="652074"/>
                </a:lnTo>
                <a:lnTo>
                  <a:pt x="1497679" y="644550"/>
                </a:lnTo>
                <a:lnTo>
                  <a:pt x="1497679" y="626005"/>
                </a:lnTo>
                <a:lnTo>
                  <a:pt x="1505197" y="618484"/>
                </a:lnTo>
                <a:lnTo>
                  <a:pt x="1523732" y="618484"/>
                </a:lnTo>
                <a:lnTo>
                  <a:pt x="1531249" y="626005"/>
                </a:lnTo>
                <a:lnTo>
                  <a:pt x="1531249" y="644550"/>
                </a:lnTo>
                <a:lnTo>
                  <a:pt x="1523732" y="652074"/>
                </a:lnTo>
                <a:close/>
              </a:path>
              <a:path w="5198744" h="2476500">
                <a:moveTo>
                  <a:pt x="1817190" y="655436"/>
                </a:moveTo>
                <a:lnTo>
                  <a:pt x="1809345" y="653853"/>
                </a:lnTo>
                <a:lnTo>
                  <a:pt x="1802941" y="649534"/>
                </a:lnTo>
                <a:lnTo>
                  <a:pt x="1798624" y="643127"/>
                </a:lnTo>
                <a:lnTo>
                  <a:pt x="1797041" y="635277"/>
                </a:lnTo>
                <a:lnTo>
                  <a:pt x="1798624" y="627428"/>
                </a:lnTo>
                <a:lnTo>
                  <a:pt x="1802941" y="621021"/>
                </a:lnTo>
                <a:lnTo>
                  <a:pt x="1809345" y="616702"/>
                </a:lnTo>
                <a:lnTo>
                  <a:pt x="1817190" y="615118"/>
                </a:lnTo>
                <a:lnTo>
                  <a:pt x="1825035" y="616702"/>
                </a:lnTo>
                <a:lnTo>
                  <a:pt x="1831439" y="621021"/>
                </a:lnTo>
                <a:lnTo>
                  <a:pt x="1835756" y="627428"/>
                </a:lnTo>
                <a:lnTo>
                  <a:pt x="1837339" y="635277"/>
                </a:lnTo>
                <a:lnTo>
                  <a:pt x="1835756" y="643127"/>
                </a:lnTo>
                <a:lnTo>
                  <a:pt x="1831439" y="649534"/>
                </a:lnTo>
                <a:lnTo>
                  <a:pt x="1825035" y="653853"/>
                </a:lnTo>
                <a:lnTo>
                  <a:pt x="1817190" y="655436"/>
                </a:lnTo>
                <a:close/>
              </a:path>
              <a:path w="5198744" h="2476500">
                <a:moveTo>
                  <a:pt x="2119914" y="658805"/>
                </a:moveTo>
                <a:lnTo>
                  <a:pt x="2110763" y="656956"/>
                </a:lnTo>
                <a:lnTo>
                  <a:pt x="2103290" y="651914"/>
                </a:lnTo>
                <a:lnTo>
                  <a:pt x="2098251" y="644435"/>
                </a:lnTo>
                <a:lnTo>
                  <a:pt x="2096403" y="635277"/>
                </a:lnTo>
                <a:lnTo>
                  <a:pt x="2098251" y="626122"/>
                </a:lnTo>
                <a:lnTo>
                  <a:pt x="2103290" y="618644"/>
                </a:lnTo>
                <a:lnTo>
                  <a:pt x="2110763" y="613602"/>
                </a:lnTo>
                <a:lnTo>
                  <a:pt x="2119914" y="611753"/>
                </a:lnTo>
                <a:lnTo>
                  <a:pt x="2129064" y="613602"/>
                </a:lnTo>
                <a:lnTo>
                  <a:pt x="2136538" y="618644"/>
                </a:lnTo>
                <a:lnTo>
                  <a:pt x="2141577" y="626122"/>
                </a:lnTo>
                <a:lnTo>
                  <a:pt x="2143425" y="635277"/>
                </a:lnTo>
                <a:lnTo>
                  <a:pt x="2141577" y="644435"/>
                </a:lnTo>
                <a:lnTo>
                  <a:pt x="2136538" y="651914"/>
                </a:lnTo>
                <a:lnTo>
                  <a:pt x="2129064" y="656956"/>
                </a:lnTo>
                <a:lnTo>
                  <a:pt x="2119914" y="658805"/>
                </a:lnTo>
                <a:close/>
              </a:path>
              <a:path w="5198744" h="2476500">
                <a:moveTo>
                  <a:pt x="2422641" y="661327"/>
                </a:moveTo>
                <a:lnTo>
                  <a:pt x="2412516" y="659281"/>
                </a:lnTo>
                <a:lnTo>
                  <a:pt x="2404245" y="653701"/>
                </a:lnTo>
                <a:lnTo>
                  <a:pt x="2398667" y="645426"/>
                </a:lnTo>
                <a:lnTo>
                  <a:pt x="2396622" y="635294"/>
                </a:lnTo>
                <a:lnTo>
                  <a:pt x="2398667" y="625164"/>
                </a:lnTo>
                <a:lnTo>
                  <a:pt x="2404245" y="616889"/>
                </a:lnTo>
                <a:lnTo>
                  <a:pt x="2412516" y="611308"/>
                </a:lnTo>
                <a:lnTo>
                  <a:pt x="2422641" y="609262"/>
                </a:lnTo>
                <a:lnTo>
                  <a:pt x="2432764" y="611308"/>
                </a:lnTo>
                <a:lnTo>
                  <a:pt x="2441034" y="616889"/>
                </a:lnTo>
                <a:lnTo>
                  <a:pt x="2446611" y="625164"/>
                </a:lnTo>
                <a:lnTo>
                  <a:pt x="2448657" y="635294"/>
                </a:lnTo>
                <a:lnTo>
                  <a:pt x="2446613" y="645426"/>
                </a:lnTo>
                <a:lnTo>
                  <a:pt x="2441040" y="653701"/>
                </a:lnTo>
                <a:lnTo>
                  <a:pt x="2432771" y="659281"/>
                </a:lnTo>
                <a:lnTo>
                  <a:pt x="2422641" y="661327"/>
                </a:lnTo>
                <a:close/>
              </a:path>
              <a:path w="5198744" h="2476500">
                <a:moveTo>
                  <a:pt x="2725365" y="664692"/>
                </a:moveTo>
                <a:lnTo>
                  <a:pt x="2713927" y="662383"/>
                </a:lnTo>
                <a:lnTo>
                  <a:pt x="2704588" y="656083"/>
                </a:lnTo>
                <a:lnTo>
                  <a:pt x="2698292" y="646739"/>
                </a:lnTo>
                <a:lnTo>
                  <a:pt x="2695984" y="635294"/>
                </a:lnTo>
                <a:lnTo>
                  <a:pt x="2698292" y="623850"/>
                </a:lnTo>
                <a:lnTo>
                  <a:pt x="2704588" y="614505"/>
                </a:lnTo>
                <a:lnTo>
                  <a:pt x="2713927" y="608206"/>
                </a:lnTo>
                <a:lnTo>
                  <a:pt x="2725365" y="605896"/>
                </a:lnTo>
                <a:lnTo>
                  <a:pt x="2736802" y="608206"/>
                </a:lnTo>
                <a:lnTo>
                  <a:pt x="2746141" y="614505"/>
                </a:lnTo>
                <a:lnTo>
                  <a:pt x="2752437" y="623850"/>
                </a:lnTo>
                <a:lnTo>
                  <a:pt x="2754746" y="635294"/>
                </a:lnTo>
                <a:lnTo>
                  <a:pt x="2752437" y="646739"/>
                </a:lnTo>
                <a:lnTo>
                  <a:pt x="2746141" y="656083"/>
                </a:lnTo>
                <a:lnTo>
                  <a:pt x="2736802" y="662383"/>
                </a:lnTo>
                <a:lnTo>
                  <a:pt x="2725365" y="664692"/>
                </a:lnTo>
                <a:close/>
              </a:path>
              <a:path w="5198744" h="2476500">
                <a:moveTo>
                  <a:pt x="3028088" y="668058"/>
                </a:moveTo>
                <a:lnTo>
                  <a:pt x="3015345" y="665482"/>
                </a:lnTo>
                <a:lnTo>
                  <a:pt x="3004937" y="658460"/>
                </a:lnTo>
                <a:lnTo>
                  <a:pt x="2997919" y="648045"/>
                </a:lnTo>
                <a:lnTo>
                  <a:pt x="2995345" y="635294"/>
                </a:lnTo>
                <a:lnTo>
                  <a:pt x="2997919" y="622543"/>
                </a:lnTo>
                <a:lnTo>
                  <a:pt x="3004937" y="612129"/>
                </a:lnTo>
                <a:lnTo>
                  <a:pt x="3015345" y="605106"/>
                </a:lnTo>
                <a:lnTo>
                  <a:pt x="3028088" y="602531"/>
                </a:lnTo>
                <a:lnTo>
                  <a:pt x="3040833" y="605106"/>
                </a:lnTo>
                <a:lnTo>
                  <a:pt x="3051242" y="612129"/>
                </a:lnTo>
                <a:lnTo>
                  <a:pt x="3058261" y="622543"/>
                </a:lnTo>
                <a:lnTo>
                  <a:pt x="3060835" y="635294"/>
                </a:lnTo>
                <a:lnTo>
                  <a:pt x="3058261" y="648045"/>
                </a:lnTo>
                <a:lnTo>
                  <a:pt x="3051242" y="658460"/>
                </a:lnTo>
                <a:lnTo>
                  <a:pt x="3040833" y="665482"/>
                </a:lnTo>
                <a:lnTo>
                  <a:pt x="3028088" y="668058"/>
                </a:lnTo>
                <a:close/>
              </a:path>
              <a:path w="5198744" h="2476500">
                <a:moveTo>
                  <a:pt x="3330812" y="670583"/>
                </a:moveTo>
                <a:lnTo>
                  <a:pt x="3317096" y="667810"/>
                </a:lnTo>
                <a:lnTo>
                  <a:pt x="3305892" y="660248"/>
                </a:lnTo>
                <a:lnTo>
                  <a:pt x="3298336" y="649036"/>
                </a:lnTo>
                <a:lnTo>
                  <a:pt x="3295564" y="635311"/>
                </a:lnTo>
                <a:lnTo>
                  <a:pt x="3298336" y="621586"/>
                </a:lnTo>
                <a:lnTo>
                  <a:pt x="3305892" y="610374"/>
                </a:lnTo>
                <a:lnTo>
                  <a:pt x="3317096" y="602813"/>
                </a:lnTo>
                <a:lnTo>
                  <a:pt x="3330812" y="600039"/>
                </a:lnTo>
                <a:lnTo>
                  <a:pt x="3344530" y="602813"/>
                </a:lnTo>
                <a:lnTo>
                  <a:pt x="3355736" y="610374"/>
                </a:lnTo>
                <a:lnTo>
                  <a:pt x="3363292" y="621586"/>
                </a:lnTo>
                <a:lnTo>
                  <a:pt x="3366064" y="635311"/>
                </a:lnTo>
                <a:lnTo>
                  <a:pt x="3363295" y="649036"/>
                </a:lnTo>
                <a:lnTo>
                  <a:pt x="3355742" y="660248"/>
                </a:lnTo>
                <a:lnTo>
                  <a:pt x="3344537" y="667810"/>
                </a:lnTo>
                <a:lnTo>
                  <a:pt x="3330812" y="670583"/>
                </a:lnTo>
                <a:close/>
              </a:path>
              <a:path w="5198744" h="2476500">
                <a:moveTo>
                  <a:pt x="3633529" y="673108"/>
                </a:moveTo>
                <a:lnTo>
                  <a:pt x="3618827" y="670137"/>
                </a:lnTo>
                <a:lnTo>
                  <a:pt x="3606820" y="662035"/>
                </a:lnTo>
                <a:lnTo>
                  <a:pt x="3598725" y="650021"/>
                </a:lnTo>
                <a:lnTo>
                  <a:pt x="3595756" y="635311"/>
                </a:lnTo>
                <a:lnTo>
                  <a:pt x="3598725" y="620603"/>
                </a:lnTo>
                <a:lnTo>
                  <a:pt x="3606820" y="608589"/>
                </a:lnTo>
                <a:lnTo>
                  <a:pt x="3618827" y="600486"/>
                </a:lnTo>
                <a:lnTo>
                  <a:pt x="3633529" y="597514"/>
                </a:lnTo>
                <a:lnTo>
                  <a:pt x="3648232" y="600486"/>
                </a:lnTo>
                <a:lnTo>
                  <a:pt x="3660239" y="608589"/>
                </a:lnTo>
                <a:lnTo>
                  <a:pt x="3668334" y="620603"/>
                </a:lnTo>
                <a:lnTo>
                  <a:pt x="3671302" y="635311"/>
                </a:lnTo>
                <a:lnTo>
                  <a:pt x="3668334" y="650021"/>
                </a:lnTo>
                <a:lnTo>
                  <a:pt x="3660239" y="662035"/>
                </a:lnTo>
                <a:lnTo>
                  <a:pt x="3648232" y="670137"/>
                </a:lnTo>
                <a:lnTo>
                  <a:pt x="3633529" y="673108"/>
                </a:lnTo>
                <a:close/>
              </a:path>
              <a:path w="5198744" h="2476500">
                <a:moveTo>
                  <a:pt x="3936253" y="676473"/>
                </a:moveTo>
                <a:lnTo>
                  <a:pt x="3920245" y="673239"/>
                </a:lnTo>
                <a:lnTo>
                  <a:pt x="3907177" y="664418"/>
                </a:lnTo>
                <a:lnTo>
                  <a:pt x="3898368" y="651334"/>
                </a:lnTo>
                <a:lnTo>
                  <a:pt x="3895138" y="635311"/>
                </a:lnTo>
                <a:lnTo>
                  <a:pt x="3898368" y="619288"/>
                </a:lnTo>
                <a:lnTo>
                  <a:pt x="3907177" y="606205"/>
                </a:lnTo>
                <a:lnTo>
                  <a:pt x="3920245" y="597384"/>
                </a:lnTo>
                <a:lnTo>
                  <a:pt x="3936253" y="594149"/>
                </a:lnTo>
                <a:lnTo>
                  <a:pt x="3952267" y="597384"/>
                </a:lnTo>
                <a:lnTo>
                  <a:pt x="3965347" y="606205"/>
                </a:lnTo>
                <a:lnTo>
                  <a:pt x="3974167" y="619288"/>
                </a:lnTo>
                <a:lnTo>
                  <a:pt x="3977402" y="635311"/>
                </a:lnTo>
                <a:lnTo>
                  <a:pt x="3974167" y="651334"/>
                </a:lnTo>
                <a:lnTo>
                  <a:pt x="3965347" y="664418"/>
                </a:lnTo>
                <a:lnTo>
                  <a:pt x="3952267" y="673239"/>
                </a:lnTo>
                <a:lnTo>
                  <a:pt x="3936253" y="676473"/>
                </a:lnTo>
                <a:close/>
              </a:path>
              <a:path w="5198744" h="2476500">
                <a:moveTo>
                  <a:pt x="4238977" y="678998"/>
                </a:moveTo>
                <a:lnTo>
                  <a:pt x="4221989" y="675566"/>
                </a:lnTo>
                <a:lnTo>
                  <a:pt x="4208116" y="666206"/>
                </a:lnTo>
                <a:lnTo>
                  <a:pt x="4198761" y="652325"/>
                </a:lnTo>
                <a:lnTo>
                  <a:pt x="4195330" y="635328"/>
                </a:lnTo>
                <a:lnTo>
                  <a:pt x="4198761" y="618331"/>
                </a:lnTo>
                <a:lnTo>
                  <a:pt x="4208116" y="604451"/>
                </a:lnTo>
                <a:lnTo>
                  <a:pt x="4221989" y="595093"/>
                </a:lnTo>
                <a:lnTo>
                  <a:pt x="4238977" y="591661"/>
                </a:lnTo>
                <a:lnTo>
                  <a:pt x="4255965" y="595093"/>
                </a:lnTo>
                <a:lnTo>
                  <a:pt x="4269838" y="604451"/>
                </a:lnTo>
                <a:lnTo>
                  <a:pt x="4279193" y="618331"/>
                </a:lnTo>
                <a:lnTo>
                  <a:pt x="4282623" y="635328"/>
                </a:lnTo>
                <a:lnTo>
                  <a:pt x="4279193" y="652325"/>
                </a:lnTo>
                <a:lnTo>
                  <a:pt x="4269838" y="666206"/>
                </a:lnTo>
                <a:lnTo>
                  <a:pt x="4255965" y="675566"/>
                </a:lnTo>
                <a:lnTo>
                  <a:pt x="4238977" y="678998"/>
                </a:lnTo>
                <a:close/>
              </a:path>
              <a:path w="5198744" h="2476500">
                <a:moveTo>
                  <a:pt x="4541701" y="681523"/>
                </a:moveTo>
                <a:lnTo>
                  <a:pt x="4523739" y="677893"/>
                </a:lnTo>
                <a:lnTo>
                  <a:pt x="4509072" y="667993"/>
                </a:lnTo>
                <a:lnTo>
                  <a:pt x="4499183" y="653309"/>
                </a:lnTo>
                <a:lnTo>
                  <a:pt x="4495557" y="635328"/>
                </a:lnTo>
                <a:lnTo>
                  <a:pt x="4499183" y="617349"/>
                </a:lnTo>
                <a:lnTo>
                  <a:pt x="4509072" y="602666"/>
                </a:lnTo>
                <a:lnTo>
                  <a:pt x="4523739" y="592766"/>
                </a:lnTo>
                <a:lnTo>
                  <a:pt x="4541701" y="589136"/>
                </a:lnTo>
                <a:lnTo>
                  <a:pt x="4559682" y="592766"/>
                </a:lnTo>
                <a:lnTo>
                  <a:pt x="4574360" y="602666"/>
                </a:lnTo>
                <a:lnTo>
                  <a:pt x="4584252" y="617349"/>
                </a:lnTo>
                <a:lnTo>
                  <a:pt x="4587879" y="635328"/>
                </a:lnTo>
                <a:lnTo>
                  <a:pt x="4584252" y="653309"/>
                </a:lnTo>
                <a:lnTo>
                  <a:pt x="4574360" y="667993"/>
                </a:lnTo>
                <a:lnTo>
                  <a:pt x="4559682" y="677893"/>
                </a:lnTo>
                <a:lnTo>
                  <a:pt x="4541701" y="681523"/>
                </a:lnTo>
                <a:close/>
              </a:path>
              <a:path w="5198744" h="2476500">
                <a:moveTo>
                  <a:pt x="4844425" y="684045"/>
                </a:moveTo>
                <a:lnTo>
                  <a:pt x="4825483" y="680217"/>
                </a:lnTo>
                <a:lnTo>
                  <a:pt x="4810010" y="669778"/>
                </a:lnTo>
                <a:lnTo>
                  <a:pt x="4799576" y="654293"/>
                </a:lnTo>
                <a:lnTo>
                  <a:pt x="4795748" y="635328"/>
                </a:lnTo>
                <a:lnTo>
                  <a:pt x="4799576" y="616365"/>
                </a:lnTo>
                <a:lnTo>
                  <a:pt x="4810010" y="600880"/>
                </a:lnTo>
                <a:lnTo>
                  <a:pt x="4825483" y="590440"/>
                </a:lnTo>
                <a:lnTo>
                  <a:pt x="4844425" y="586611"/>
                </a:lnTo>
                <a:lnTo>
                  <a:pt x="4863386" y="590440"/>
                </a:lnTo>
                <a:lnTo>
                  <a:pt x="4878869" y="600880"/>
                </a:lnTo>
                <a:lnTo>
                  <a:pt x="4889307" y="616365"/>
                </a:lnTo>
                <a:lnTo>
                  <a:pt x="4893135" y="635328"/>
                </a:lnTo>
                <a:lnTo>
                  <a:pt x="4889307" y="654293"/>
                </a:lnTo>
                <a:lnTo>
                  <a:pt x="4878869" y="669778"/>
                </a:lnTo>
                <a:lnTo>
                  <a:pt x="4863386" y="680217"/>
                </a:lnTo>
                <a:lnTo>
                  <a:pt x="4844425" y="684045"/>
                </a:lnTo>
                <a:close/>
              </a:path>
              <a:path w="5198744" h="2476500">
                <a:moveTo>
                  <a:pt x="5147149" y="686570"/>
                </a:moveTo>
                <a:lnTo>
                  <a:pt x="5127214" y="682543"/>
                </a:lnTo>
                <a:lnTo>
                  <a:pt x="5110937" y="671563"/>
                </a:lnTo>
                <a:lnTo>
                  <a:pt x="5099964" y="655275"/>
                </a:lnTo>
                <a:lnTo>
                  <a:pt x="5095941" y="635328"/>
                </a:lnTo>
                <a:lnTo>
                  <a:pt x="5099964" y="615381"/>
                </a:lnTo>
                <a:lnTo>
                  <a:pt x="5110937" y="599093"/>
                </a:lnTo>
                <a:lnTo>
                  <a:pt x="5127214" y="588113"/>
                </a:lnTo>
                <a:lnTo>
                  <a:pt x="5147149" y="584086"/>
                </a:lnTo>
                <a:lnTo>
                  <a:pt x="5167089" y="588113"/>
                </a:lnTo>
                <a:lnTo>
                  <a:pt x="5183377" y="599093"/>
                </a:lnTo>
                <a:lnTo>
                  <a:pt x="5194362" y="615381"/>
                </a:lnTo>
                <a:lnTo>
                  <a:pt x="5198390" y="635328"/>
                </a:lnTo>
                <a:lnTo>
                  <a:pt x="5194362" y="655275"/>
                </a:lnTo>
                <a:lnTo>
                  <a:pt x="5183377" y="671563"/>
                </a:lnTo>
                <a:lnTo>
                  <a:pt x="5167089" y="682543"/>
                </a:lnTo>
                <a:lnTo>
                  <a:pt x="5147149" y="686570"/>
                </a:lnTo>
                <a:close/>
              </a:path>
              <a:path w="5198744" h="2476500">
                <a:moveTo>
                  <a:pt x="1681" y="938740"/>
                </a:moveTo>
                <a:lnTo>
                  <a:pt x="0" y="938740"/>
                </a:lnTo>
                <a:lnTo>
                  <a:pt x="0" y="937799"/>
                </a:lnTo>
                <a:lnTo>
                  <a:pt x="1681" y="937799"/>
                </a:lnTo>
                <a:lnTo>
                  <a:pt x="1681" y="938740"/>
                </a:lnTo>
                <a:close/>
              </a:path>
              <a:path w="5198744" h="2476500">
                <a:moveTo>
                  <a:pt x="305415" y="941633"/>
                </a:moveTo>
                <a:lnTo>
                  <a:pt x="301699" y="941633"/>
                </a:lnTo>
                <a:lnTo>
                  <a:pt x="300201" y="940138"/>
                </a:lnTo>
                <a:lnTo>
                  <a:pt x="300201" y="936401"/>
                </a:lnTo>
                <a:lnTo>
                  <a:pt x="301699" y="934902"/>
                </a:lnTo>
                <a:lnTo>
                  <a:pt x="305432" y="934902"/>
                </a:lnTo>
                <a:lnTo>
                  <a:pt x="306929" y="936401"/>
                </a:lnTo>
                <a:lnTo>
                  <a:pt x="306929" y="940138"/>
                </a:lnTo>
                <a:lnTo>
                  <a:pt x="305415" y="941633"/>
                </a:lnTo>
                <a:close/>
              </a:path>
              <a:path w="5198744" h="2476500">
                <a:moveTo>
                  <a:pt x="610008" y="944999"/>
                </a:moveTo>
                <a:lnTo>
                  <a:pt x="602591" y="944999"/>
                </a:lnTo>
                <a:lnTo>
                  <a:pt x="599580" y="941988"/>
                </a:lnTo>
                <a:lnTo>
                  <a:pt x="599580" y="934585"/>
                </a:lnTo>
                <a:lnTo>
                  <a:pt x="602591" y="931571"/>
                </a:lnTo>
                <a:lnTo>
                  <a:pt x="609991" y="931571"/>
                </a:lnTo>
                <a:lnTo>
                  <a:pt x="613002" y="934585"/>
                </a:lnTo>
                <a:lnTo>
                  <a:pt x="613002" y="941988"/>
                </a:lnTo>
                <a:lnTo>
                  <a:pt x="610008" y="944999"/>
                </a:lnTo>
                <a:close/>
              </a:path>
              <a:path w="5198744" h="2476500">
                <a:moveTo>
                  <a:pt x="914581" y="948364"/>
                </a:moveTo>
                <a:lnTo>
                  <a:pt x="903448" y="948364"/>
                </a:lnTo>
                <a:lnTo>
                  <a:pt x="898942" y="943854"/>
                </a:lnTo>
                <a:lnTo>
                  <a:pt x="898942" y="932715"/>
                </a:lnTo>
                <a:lnTo>
                  <a:pt x="903448" y="928205"/>
                </a:lnTo>
                <a:lnTo>
                  <a:pt x="914581" y="928205"/>
                </a:lnTo>
                <a:lnTo>
                  <a:pt x="919088" y="932715"/>
                </a:lnTo>
                <a:lnTo>
                  <a:pt x="919088" y="943854"/>
                </a:lnTo>
                <a:lnTo>
                  <a:pt x="914581" y="948364"/>
                </a:lnTo>
                <a:close/>
              </a:path>
              <a:path w="5198744" h="2476500">
                <a:moveTo>
                  <a:pt x="1219155" y="951733"/>
                </a:moveTo>
                <a:lnTo>
                  <a:pt x="1204323" y="951733"/>
                </a:lnTo>
                <a:lnTo>
                  <a:pt x="1198304" y="945708"/>
                </a:lnTo>
                <a:lnTo>
                  <a:pt x="1198304" y="930865"/>
                </a:lnTo>
                <a:lnTo>
                  <a:pt x="1204323" y="924840"/>
                </a:lnTo>
                <a:lnTo>
                  <a:pt x="1219155" y="924840"/>
                </a:lnTo>
                <a:lnTo>
                  <a:pt x="1225177" y="930865"/>
                </a:lnTo>
                <a:lnTo>
                  <a:pt x="1225177" y="945708"/>
                </a:lnTo>
                <a:lnTo>
                  <a:pt x="1219155" y="951733"/>
                </a:lnTo>
                <a:close/>
              </a:path>
              <a:path w="5198744" h="2476500">
                <a:moveTo>
                  <a:pt x="1523732" y="955095"/>
                </a:moveTo>
                <a:lnTo>
                  <a:pt x="1505197" y="955095"/>
                </a:lnTo>
                <a:lnTo>
                  <a:pt x="1497679" y="947574"/>
                </a:lnTo>
                <a:lnTo>
                  <a:pt x="1497679" y="929029"/>
                </a:lnTo>
                <a:lnTo>
                  <a:pt x="1505197" y="921508"/>
                </a:lnTo>
                <a:lnTo>
                  <a:pt x="1523732" y="921508"/>
                </a:lnTo>
                <a:lnTo>
                  <a:pt x="1531249" y="929029"/>
                </a:lnTo>
                <a:lnTo>
                  <a:pt x="1531249" y="947574"/>
                </a:lnTo>
                <a:lnTo>
                  <a:pt x="1523732" y="955095"/>
                </a:lnTo>
                <a:close/>
              </a:path>
              <a:path w="5198744" h="2476500">
                <a:moveTo>
                  <a:pt x="1817190" y="958464"/>
                </a:moveTo>
                <a:lnTo>
                  <a:pt x="1809345" y="956880"/>
                </a:lnTo>
                <a:lnTo>
                  <a:pt x="1802941" y="952560"/>
                </a:lnTo>
                <a:lnTo>
                  <a:pt x="1798624" y="946151"/>
                </a:lnTo>
                <a:lnTo>
                  <a:pt x="1797041" y="938302"/>
                </a:lnTo>
                <a:lnTo>
                  <a:pt x="1798624" y="930452"/>
                </a:lnTo>
                <a:lnTo>
                  <a:pt x="1802941" y="924045"/>
                </a:lnTo>
                <a:lnTo>
                  <a:pt x="1809345" y="919726"/>
                </a:lnTo>
                <a:lnTo>
                  <a:pt x="1817190" y="918142"/>
                </a:lnTo>
                <a:lnTo>
                  <a:pt x="1825035" y="919726"/>
                </a:lnTo>
                <a:lnTo>
                  <a:pt x="1831439" y="924045"/>
                </a:lnTo>
                <a:lnTo>
                  <a:pt x="1835756" y="930452"/>
                </a:lnTo>
                <a:lnTo>
                  <a:pt x="1837339" y="938302"/>
                </a:lnTo>
                <a:lnTo>
                  <a:pt x="1835756" y="946151"/>
                </a:lnTo>
                <a:lnTo>
                  <a:pt x="1831439" y="952560"/>
                </a:lnTo>
                <a:lnTo>
                  <a:pt x="1825035" y="956880"/>
                </a:lnTo>
                <a:lnTo>
                  <a:pt x="1817190" y="958464"/>
                </a:lnTo>
                <a:close/>
              </a:path>
              <a:path w="5198744" h="2476500">
                <a:moveTo>
                  <a:pt x="2119914" y="961830"/>
                </a:moveTo>
                <a:lnTo>
                  <a:pt x="2110763" y="959980"/>
                </a:lnTo>
                <a:lnTo>
                  <a:pt x="2103290" y="954938"/>
                </a:lnTo>
                <a:lnTo>
                  <a:pt x="2098251" y="947459"/>
                </a:lnTo>
                <a:lnTo>
                  <a:pt x="2096403" y="938302"/>
                </a:lnTo>
                <a:lnTo>
                  <a:pt x="2098251" y="929146"/>
                </a:lnTo>
                <a:lnTo>
                  <a:pt x="2103290" y="921668"/>
                </a:lnTo>
                <a:lnTo>
                  <a:pt x="2110763" y="916626"/>
                </a:lnTo>
                <a:lnTo>
                  <a:pt x="2119914" y="914777"/>
                </a:lnTo>
                <a:lnTo>
                  <a:pt x="2129064" y="916626"/>
                </a:lnTo>
                <a:lnTo>
                  <a:pt x="2136538" y="921668"/>
                </a:lnTo>
                <a:lnTo>
                  <a:pt x="2141577" y="929146"/>
                </a:lnTo>
                <a:lnTo>
                  <a:pt x="2143425" y="938302"/>
                </a:lnTo>
                <a:lnTo>
                  <a:pt x="2141577" y="947459"/>
                </a:lnTo>
                <a:lnTo>
                  <a:pt x="2136538" y="954938"/>
                </a:lnTo>
                <a:lnTo>
                  <a:pt x="2129064" y="959980"/>
                </a:lnTo>
                <a:lnTo>
                  <a:pt x="2119914" y="961830"/>
                </a:lnTo>
                <a:close/>
              </a:path>
              <a:path w="5198744" h="2476500">
                <a:moveTo>
                  <a:pt x="2422641" y="964351"/>
                </a:moveTo>
                <a:lnTo>
                  <a:pt x="2412516" y="962305"/>
                </a:lnTo>
                <a:lnTo>
                  <a:pt x="2404245" y="956725"/>
                </a:lnTo>
                <a:lnTo>
                  <a:pt x="2398667" y="948450"/>
                </a:lnTo>
                <a:lnTo>
                  <a:pt x="2396622" y="938319"/>
                </a:lnTo>
                <a:lnTo>
                  <a:pt x="2398667" y="928189"/>
                </a:lnTo>
                <a:lnTo>
                  <a:pt x="2404245" y="919913"/>
                </a:lnTo>
                <a:lnTo>
                  <a:pt x="2412516" y="914333"/>
                </a:lnTo>
                <a:lnTo>
                  <a:pt x="2422641" y="912286"/>
                </a:lnTo>
                <a:lnTo>
                  <a:pt x="2432764" y="914333"/>
                </a:lnTo>
                <a:lnTo>
                  <a:pt x="2441034" y="919913"/>
                </a:lnTo>
                <a:lnTo>
                  <a:pt x="2446611" y="928189"/>
                </a:lnTo>
                <a:lnTo>
                  <a:pt x="2448657" y="938319"/>
                </a:lnTo>
                <a:lnTo>
                  <a:pt x="2446613" y="948450"/>
                </a:lnTo>
                <a:lnTo>
                  <a:pt x="2441040" y="956725"/>
                </a:lnTo>
                <a:lnTo>
                  <a:pt x="2432771" y="962305"/>
                </a:lnTo>
                <a:lnTo>
                  <a:pt x="2422641" y="964351"/>
                </a:lnTo>
                <a:close/>
              </a:path>
              <a:path w="5198744" h="2476500">
                <a:moveTo>
                  <a:pt x="2725365" y="967717"/>
                </a:moveTo>
                <a:lnTo>
                  <a:pt x="2713927" y="965407"/>
                </a:lnTo>
                <a:lnTo>
                  <a:pt x="2704588" y="959108"/>
                </a:lnTo>
                <a:lnTo>
                  <a:pt x="2698292" y="949763"/>
                </a:lnTo>
                <a:lnTo>
                  <a:pt x="2695984" y="938319"/>
                </a:lnTo>
                <a:lnTo>
                  <a:pt x="2698292" y="926874"/>
                </a:lnTo>
                <a:lnTo>
                  <a:pt x="2704588" y="917529"/>
                </a:lnTo>
                <a:lnTo>
                  <a:pt x="2713927" y="911230"/>
                </a:lnTo>
                <a:lnTo>
                  <a:pt x="2725365" y="908920"/>
                </a:lnTo>
                <a:lnTo>
                  <a:pt x="2736802" y="911230"/>
                </a:lnTo>
                <a:lnTo>
                  <a:pt x="2746141" y="917529"/>
                </a:lnTo>
                <a:lnTo>
                  <a:pt x="2752437" y="926874"/>
                </a:lnTo>
                <a:lnTo>
                  <a:pt x="2754746" y="938319"/>
                </a:lnTo>
                <a:lnTo>
                  <a:pt x="2752437" y="949763"/>
                </a:lnTo>
                <a:lnTo>
                  <a:pt x="2746141" y="959108"/>
                </a:lnTo>
                <a:lnTo>
                  <a:pt x="2736802" y="965407"/>
                </a:lnTo>
                <a:lnTo>
                  <a:pt x="2725365" y="967717"/>
                </a:lnTo>
                <a:close/>
              </a:path>
              <a:path w="5198744" h="2476500">
                <a:moveTo>
                  <a:pt x="3028088" y="971082"/>
                </a:moveTo>
                <a:lnTo>
                  <a:pt x="3015345" y="968507"/>
                </a:lnTo>
                <a:lnTo>
                  <a:pt x="3004937" y="961484"/>
                </a:lnTo>
                <a:lnTo>
                  <a:pt x="2997919" y="951069"/>
                </a:lnTo>
                <a:lnTo>
                  <a:pt x="2995345" y="938319"/>
                </a:lnTo>
                <a:lnTo>
                  <a:pt x="2997919" y="925568"/>
                </a:lnTo>
                <a:lnTo>
                  <a:pt x="3004937" y="915153"/>
                </a:lnTo>
                <a:lnTo>
                  <a:pt x="3015345" y="908130"/>
                </a:lnTo>
                <a:lnTo>
                  <a:pt x="3028088" y="905555"/>
                </a:lnTo>
                <a:lnTo>
                  <a:pt x="3040833" y="908130"/>
                </a:lnTo>
                <a:lnTo>
                  <a:pt x="3051242" y="915153"/>
                </a:lnTo>
                <a:lnTo>
                  <a:pt x="3058261" y="925568"/>
                </a:lnTo>
                <a:lnTo>
                  <a:pt x="3060835" y="938319"/>
                </a:lnTo>
                <a:lnTo>
                  <a:pt x="3058261" y="951069"/>
                </a:lnTo>
                <a:lnTo>
                  <a:pt x="3051242" y="961484"/>
                </a:lnTo>
                <a:lnTo>
                  <a:pt x="3040833" y="968507"/>
                </a:lnTo>
                <a:lnTo>
                  <a:pt x="3028088" y="971082"/>
                </a:lnTo>
                <a:close/>
              </a:path>
              <a:path w="5198744" h="2476500">
                <a:moveTo>
                  <a:pt x="3330812" y="973607"/>
                </a:moveTo>
                <a:lnTo>
                  <a:pt x="3317096" y="970834"/>
                </a:lnTo>
                <a:lnTo>
                  <a:pt x="3305892" y="963273"/>
                </a:lnTo>
                <a:lnTo>
                  <a:pt x="3298336" y="952061"/>
                </a:lnTo>
                <a:lnTo>
                  <a:pt x="3295564" y="938335"/>
                </a:lnTo>
                <a:lnTo>
                  <a:pt x="3298336" y="924610"/>
                </a:lnTo>
                <a:lnTo>
                  <a:pt x="3305892" y="913398"/>
                </a:lnTo>
                <a:lnTo>
                  <a:pt x="3317096" y="905837"/>
                </a:lnTo>
                <a:lnTo>
                  <a:pt x="3330812" y="903064"/>
                </a:lnTo>
                <a:lnTo>
                  <a:pt x="3344530" y="905837"/>
                </a:lnTo>
                <a:lnTo>
                  <a:pt x="3355736" y="913398"/>
                </a:lnTo>
                <a:lnTo>
                  <a:pt x="3363292" y="924610"/>
                </a:lnTo>
                <a:lnTo>
                  <a:pt x="3366064" y="938335"/>
                </a:lnTo>
                <a:lnTo>
                  <a:pt x="3363295" y="952061"/>
                </a:lnTo>
                <a:lnTo>
                  <a:pt x="3355742" y="963273"/>
                </a:lnTo>
                <a:lnTo>
                  <a:pt x="3344537" y="970834"/>
                </a:lnTo>
                <a:lnTo>
                  <a:pt x="3330812" y="973607"/>
                </a:lnTo>
                <a:close/>
              </a:path>
              <a:path w="5198744" h="2476500">
                <a:moveTo>
                  <a:pt x="3633529" y="976132"/>
                </a:moveTo>
                <a:lnTo>
                  <a:pt x="3618827" y="973161"/>
                </a:lnTo>
                <a:lnTo>
                  <a:pt x="3606820" y="965059"/>
                </a:lnTo>
                <a:lnTo>
                  <a:pt x="3598725" y="953045"/>
                </a:lnTo>
                <a:lnTo>
                  <a:pt x="3595756" y="938335"/>
                </a:lnTo>
                <a:lnTo>
                  <a:pt x="3598725" y="923626"/>
                </a:lnTo>
                <a:lnTo>
                  <a:pt x="3606820" y="911612"/>
                </a:lnTo>
                <a:lnTo>
                  <a:pt x="3618827" y="903510"/>
                </a:lnTo>
                <a:lnTo>
                  <a:pt x="3633529" y="900539"/>
                </a:lnTo>
                <a:lnTo>
                  <a:pt x="3648232" y="903510"/>
                </a:lnTo>
                <a:lnTo>
                  <a:pt x="3660239" y="911612"/>
                </a:lnTo>
                <a:lnTo>
                  <a:pt x="3668334" y="923626"/>
                </a:lnTo>
                <a:lnTo>
                  <a:pt x="3671302" y="938335"/>
                </a:lnTo>
                <a:lnTo>
                  <a:pt x="3668334" y="953045"/>
                </a:lnTo>
                <a:lnTo>
                  <a:pt x="3660239" y="965059"/>
                </a:lnTo>
                <a:lnTo>
                  <a:pt x="3648232" y="973161"/>
                </a:lnTo>
                <a:lnTo>
                  <a:pt x="3633529" y="976132"/>
                </a:lnTo>
                <a:close/>
              </a:path>
              <a:path w="5198744" h="2476500">
                <a:moveTo>
                  <a:pt x="3936253" y="979497"/>
                </a:moveTo>
                <a:lnTo>
                  <a:pt x="3920245" y="976263"/>
                </a:lnTo>
                <a:lnTo>
                  <a:pt x="3907177" y="967442"/>
                </a:lnTo>
                <a:lnTo>
                  <a:pt x="3898368" y="954358"/>
                </a:lnTo>
                <a:lnTo>
                  <a:pt x="3895138" y="938335"/>
                </a:lnTo>
                <a:lnTo>
                  <a:pt x="3898368" y="922313"/>
                </a:lnTo>
                <a:lnTo>
                  <a:pt x="3907177" y="909229"/>
                </a:lnTo>
                <a:lnTo>
                  <a:pt x="3920245" y="900408"/>
                </a:lnTo>
                <a:lnTo>
                  <a:pt x="3936253" y="897173"/>
                </a:lnTo>
                <a:lnTo>
                  <a:pt x="3952267" y="900408"/>
                </a:lnTo>
                <a:lnTo>
                  <a:pt x="3965347" y="909229"/>
                </a:lnTo>
                <a:lnTo>
                  <a:pt x="3974167" y="922313"/>
                </a:lnTo>
                <a:lnTo>
                  <a:pt x="3977402" y="938335"/>
                </a:lnTo>
                <a:lnTo>
                  <a:pt x="3974167" y="954358"/>
                </a:lnTo>
                <a:lnTo>
                  <a:pt x="3965347" y="967442"/>
                </a:lnTo>
                <a:lnTo>
                  <a:pt x="3952267" y="976263"/>
                </a:lnTo>
                <a:lnTo>
                  <a:pt x="3936253" y="979497"/>
                </a:lnTo>
                <a:close/>
              </a:path>
              <a:path w="5198744" h="2476500">
                <a:moveTo>
                  <a:pt x="4238977" y="982022"/>
                </a:moveTo>
                <a:lnTo>
                  <a:pt x="4221989" y="978590"/>
                </a:lnTo>
                <a:lnTo>
                  <a:pt x="4208116" y="969231"/>
                </a:lnTo>
                <a:lnTo>
                  <a:pt x="4198761" y="955349"/>
                </a:lnTo>
                <a:lnTo>
                  <a:pt x="4195330" y="938352"/>
                </a:lnTo>
                <a:lnTo>
                  <a:pt x="4198761" y="921356"/>
                </a:lnTo>
                <a:lnTo>
                  <a:pt x="4208116" y="907476"/>
                </a:lnTo>
                <a:lnTo>
                  <a:pt x="4221989" y="898117"/>
                </a:lnTo>
                <a:lnTo>
                  <a:pt x="4238977" y="894686"/>
                </a:lnTo>
                <a:lnTo>
                  <a:pt x="4255965" y="898117"/>
                </a:lnTo>
                <a:lnTo>
                  <a:pt x="4269838" y="907476"/>
                </a:lnTo>
                <a:lnTo>
                  <a:pt x="4279193" y="921356"/>
                </a:lnTo>
                <a:lnTo>
                  <a:pt x="4282623" y="938352"/>
                </a:lnTo>
                <a:lnTo>
                  <a:pt x="4279193" y="955349"/>
                </a:lnTo>
                <a:lnTo>
                  <a:pt x="4269838" y="969231"/>
                </a:lnTo>
                <a:lnTo>
                  <a:pt x="4255965" y="978590"/>
                </a:lnTo>
                <a:lnTo>
                  <a:pt x="4238977" y="982022"/>
                </a:lnTo>
                <a:close/>
              </a:path>
              <a:path w="5198744" h="2476500">
                <a:moveTo>
                  <a:pt x="4541701" y="984547"/>
                </a:moveTo>
                <a:lnTo>
                  <a:pt x="4523739" y="980917"/>
                </a:lnTo>
                <a:lnTo>
                  <a:pt x="4509072" y="971017"/>
                </a:lnTo>
                <a:lnTo>
                  <a:pt x="4499183" y="956333"/>
                </a:lnTo>
                <a:lnTo>
                  <a:pt x="4495557" y="938352"/>
                </a:lnTo>
                <a:lnTo>
                  <a:pt x="4499183" y="920373"/>
                </a:lnTo>
                <a:lnTo>
                  <a:pt x="4509072" y="905690"/>
                </a:lnTo>
                <a:lnTo>
                  <a:pt x="4523739" y="895791"/>
                </a:lnTo>
                <a:lnTo>
                  <a:pt x="4541701" y="892161"/>
                </a:lnTo>
                <a:lnTo>
                  <a:pt x="4559682" y="895791"/>
                </a:lnTo>
                <a:lnTo>
                  <a:pt x="4574360" y="905690"/>
                </a:lnTo>
                <a:lnTo>
                  <a:pt x="4584252" y="920373"/>
                </a:lnTo>
                <a:lnTo>
                  <a:pt x="4587879" y="938352"/>
                </a:lnTo>
                <a:lnTo>
                  <a:pt x="4584252" y="956333"/>
                </a:lnTo>
                <a:lnTo>
                  <a:pt x="4574360" y="971017"/>
                </a:lnTo>
                <a:lnTo>
                  <a:pt x="4559682" y="980917"/>
                </a:lnTo>
                <a:lnTo>
                  <a:pt x="4541701" y="984547"/>
                </a:lnTo>
                <a:close/>
              </a:path>
              <a:path w="5198744" h="2476500">
                <a:moveTo>
                  <a:pt x="4844425" y="987069"/>
                </a:moveTo>
                <a:lnTo>
                  <a:pt x="4825483" y="983241"/>
                </a:lnTo>
                <a:lnTo>
                  <a:pt x="4810010" y="972802"/>
                </a:lnTo>
                <a:lnTo>
                  <a:pt x="4799576" y="957317"/>
                </a:lnTo>
                <a:lnTo>
                  <a:pt x="4795748" y="938352"/>
                </a:lnTo>
                <a:lnTo>
                  <a:pt x="4799576" y="919389"/>
                </a:lnTo>
                <a:lnTo>
                  <a:pt x="4810010" y="903904"/>
                </a:lnTo>
                <a:lnTo>
                  <a:pt x="4825483" y="893464"/>
                </a:lnTo>
                <a:lnTo>
                  <a:pt x="4844425" y="889636"/>
                </a:lnTo>
                <a:lnTo>
                  <a:pt x="4863386" y="893464"/>
                </a:lnTo>
                <a:lnTo>
                  <a:pt x="4878869" y="903904"/>
                </a:lnTo>
                <a:lnTo>
                  <a:pt x="4889307" y="919389"/>
                </a:lnTo>
                <a:lnTo>
                  <a:pt x="4893135" y="938352"/>
                </a:lnTo>
                <a:lnTo>
                  <a:pt x="4889307" y="957317"/>
                </a:lnTo>
                <a:lnTo>
                  <a:pt x="4878869" y="972802"/>
                </a:lnTo>
                <a:lnTo>
                  <a:pt x="4863386" y="983241"/>
                </a:lnTo>
                <a:lnTo>
                  <a:pt x="4844425" y="987069"/>
                </a:lnTo>
                <a:close/>
              </a:path>
              <a:path w="5198744" h="2476500">
                <a:moveTo>
                  <a:pt x="5147149" y="989594"/>
                </a:moveTo>
                <a:lnTo>
                  <a:pt x="5127214" y="985568"/>
                </a:lnTo>
                <a:lnTo>
                  <a:pt x="5110937" y="974587"/>
                </a:lnTo>
                <a:lnTo>
                  <a:pt x="5099964" y="958300"/>
                </a:lnTo>
                <a:lnTo>
                  <a:pt x="5095941" y="938352"/>
                </a:lnTo>
                <a:lnTo>
                  <a:pt x="5099964" y="918405"/>
                </a:lnTo>
                <a:lnTo>
                  <a:pt x="5110937" y="902117"/>
                </a:lnTo>
                <a:lnTo>
                  <a:pt x="5127214" y="891137"/>
                </a:lnTo>
                <a:lnTo>
                  <a:pt x="5147149" y="887111"/>
                </a:lnTo>
                <a:lnTo>
                  <a:pt x="5167089" y="891137"/>
                </a:lnTo>
                <a:lnTo>
                  <a:pt x="5183377" y="902117"/>
                </a:lnTo>
                <a:lnTo>
                  <a:pt x="5194362" y="918405"/>
                </a:lnTo>
                <a:lnTo>
                  <a:pt x="5198390" y="938352"/>
                </a:lnTo>
                <a:lnTo>
                  <a:pt x="5194362" y="958300"/>
                </a:lnTo>
                <a:lnTo>
                  <a:pt x="5183377" y="974587"/>
                </a:lnTo>
                <a:lnTo>
                  <a:pt x="5167089" y="985568"/>
                </a:lnTo>
                <a:lnTo>
                  <a:pt x="5147149" y="989594"/>
                </a:lnTo>
                <a:close/>
              </a:path>
              <a:path w="5198744" h="2476500">
                <a:moveTo>
                  <a:pt x="1681" y="1241765"/>
                </a:moveTo>
                <a:lnTo>
                  <a:pt x="0" y="1241765"/>
                </a:lnTo>
                <a:lnTo>
                  <a:pt x="0" y="1240823"/>
                </a:lnTo>
                <a:lnTo>
                  <a:pt x="1681" y="1240823"/>
                </a:lnTo>
                <a:lnTo>
                  <a:pt x="1681" y="1241765"/>
                </a:lnTo>
                <a:close/>
              </a:path>
              <a:path w="5198744" h="2476500">
                <a:moveTo>
                  <a:pt x="305415" y="1244658"/>
                </a:moveTo>
                <a:lnTo>
                  <a:pt x="301699" y="1244658"/>
                </a:lnTo>
                <a:lnTo>
                  <a:pt x="300201" y="1243162"/>
                </a:lnTo>
                <a:lnTo>
                  <a:pt x="300201" y="1239425"/>
                </a:lnTo>
                <a:lnTo>
                  <a:pt x="301699" y="1237927"/>
                </a:lnTo>
                <a:lnTo>
                  <a:pt x="305432" y="1237927"/>
                </a:lnTo>
                <a:lnTo>
                  <a:pt x="306929" y="1239425"/>
                </a:lnTo>
                <a:lnTo>
                  <a:pt x="306929" y="1243162"/>
                </a:lnTo>
                <a:lnTo>
                  <a:pt x="305415" y="1244658"/>
                </a:lnTo>
                <a:close/>
              </a:path>
              <a:path w="5198744" h="2476500">
                <a:moveTo>
                  <a:pt x="610008" y="1248023"/>
                </a:moveTo>
                <a:lnTo>
                  <a:pt x="602591" y="1248023"/>
                </a:lnTo>
                <a:lnTo>
                  <a:pt x="599580" y="1245012"/>
                </a:lnTo>
                <a:lnTo>
                  <a:pt x="599580" y="1237606"/>
                </a:lnTo>
                <a:lnTo>
                  <a:pt x="602591" y="1234595"/>
                </a:lnTo>
                <a:lnTo>
                  <a:pt x="609991" y="1234595"/>
                </a:lnTo>
                <a:lnTo>
                  <a:pt x="613002" y="1237606"/>
                </a:lnTo>
                <a:lnTo>
                  <a:pt x="613002" y="1245012"/>
                </a:lnTo>
                <a:lnTo>
                  <a:pt x="610008" y="1248023"/>
                </a:lnTo>
                <a:close/>
              </a:path>
              <a:path w="5198744" h="2476500">
                <a:moveTo>
                  <a:pt x="914581" y="1251389"/>
                </a:moveTo>
                <a:lnTo>
                  <a:pt x="903448" y="1251389"/>
                </a:lnTo>
                <a:lnTo>
                  <a:pt x="898942" y="1246879"/>
                </a:lnTo>
                <a:lnTo>
                  <a:pt x="898942" y="1235739"/>
                </a:lnTo>
                <a:lnTo>
                  <a:pt x="903448" y="1231229"/>
                </a:lnTo>
                <a:lnTo>
                  <a:pt x="914581" y="1231229"/>
                </a:lnTo>
                <a:lnTo>
                  <a:pt x="919088" y="1235739"/>
                </a:lnTo>
                <a:lnTo>
                  <a:pt x="919088" y="1246879"/>
                </a:lnTo>
                <a:lnTo>
                  <a:pt x="914581" y="1251389"/>
                </a:lnTo>
                <a:close/>
              </a:path>
              <a:path w="5198744" h="2476500">
                <a:moveTo>
                  <a:pt x="1219155" y="1254754"/>
                </a:moveTo>
                <a:lnTo>
                  <a:pt x="1204323" y="1254754"/>
                </a:lnTo>
                <a:lnTo>
                  <a:pt x="1198304" y="1248732"/>
                </a:lnTo>
                <a:lnTo>
                  <a:pt x="1198304" y="1233889"/>
                </a:lnTo>
                <a:lnTo>
                  <a:pt x="1204323" y="1227864"/>
                </a:lnTo>
                <a:lnTo>
                  <a:pt x="1219155" y="1227864"/>
                </a:lnTo>
                <a:lnTo>
                  <a:pt x="1225177" y="1233889"/>
                </a:lnTo>
                <a:lnTo>
                  <a:pt x="1225177" y="1248732"/>
                </a:lnTo>
                <a:lnTo>
                  <a:pt x="1219155" y="1254754"/>
                </a:lnTo>
                <a:close/>
              </a:path>
              <a:path w="5198744" h="2476500">
                <a:moveTo>
                  <a:pt x="1523732" y="1258123"/>
                </a:moveTo>
                <a:lnTo>
                  <a:pt x="1505197" y="1258123"/>
                </a:lnTo>
                <a:lnTo>
                  <a:pt x="1497679" y="1250599"/>
                </a:lnTo>
                <a:lnTo>
                  <a:pt x="1497679" y="1232053"/>
                </a:lnTo>
                <a:lnTo>
                  <a:pt x="1505197" y="1224532"/>
                </a:lnTo>
                <a:lnTo>
                  <a:pt x="1523732" y="1224532"/>
                </a:lnTo>
                <a:lnTo>
                  <a:pt x="1531249" y="1232053"/>
                </a:lnTo>
                <a:lnTo>
                  <a:pt x="1531249" y="1250599"/>
                </a:lnTo>
                <a:lnTo>
                  <a:pt x="1523732" y="1258123"/>
                </a:lnTo>
                <a:close/>
              </a:path>
              <a:path w="5198744" h="2476500">
                <a:moveTo>
                  <a:pt x="1817190" y="1261485"/>
                </a:moveTo>
                <a:lnTo>
                  <a:pt x="1809345" y="1259902"/>
                </a:lnTo>
                <a:lnTo>
                  <a:pt x="1802941" y="1255583"/>
                </a:lnTo>
                <a:lnTo>
                  <a:pt x="1798624" y="1249175"/>
                </a:lnTo>
                <a:lnTo>
                  <a:pt x="1797041" y="1241326"/>
                </a:lnTo>
                <a:lnTo>
                  <a:pt x="1798624" y="1233477"/>
                </a:lnTo>
                <a:lnTo>
                  <a:pt x="1802941" y="1227069"/>
                </a:lnTo>
                <a:lnTo>
                  <a:pt x="1809345" y="1222750"/>
                </a:lnTo>
                <a:lnTo>
                  <a:pt x="1817190" y="1221167"/>
                </a:lnTo>
                <a:lnTo>
                  <a:pt x="1825035" y="1222750"/>
                </a:lnTo>
                <a:lnTo>
                  <a:pt x="1831439" y="1227069"/>
                </a:lnTo>
                <a:lnTo>
                  <a:pt x="1835756" y="1233477"/>
                </a:lnTo>
                <a:lnTo>
                  <a:pt x="1837339" y="1241326"/>
                </a:lnTo>
                <a:lnTo>
                  <a:pt x="1835756" y="1249175"/>
                </a:lnTo>
                <a:lnTo>
                  <a:pt x="1831439" y="1255583"/>
                </a:lnTo>
                <a:lnTo>
                  <a:pt x="1825035" y="1259902"/>
                </a:lnTo>
                <a:lnTo>
                  <a:pt x="1817190" y="1261485"/>
                </a:lnTo>
                <a:close/>
              </a:path>
              <a:path w="5198744" h="2476500">
                <a:moveTo>
                  <a:pt x="2119914" y="1264854"/>
                </a:moveTo>
                <a:lnTo>
                  <a:pt x="2110763" y="1263005"/>
                </a:lnTo>
                <a:lnTo>
                  <a:pt x="2103290" y="1257962"/>
                </a:lnTo>
                <a:lnTo>
                  <a:pt x="2098251" y="1250483"/>
                </a:lnTo>
                <a:lnTo>
                  <a:pt x="2096403" y="1241326"/>
                </a:lnTo>
                <a:lnTo>
                  <a:pt x="2098251" y="1232170"/>
                </a:lnTo>
                <a:lnTo>
                  <a:pt x="2103290" y="1224693"/>
                </a:lnTo>
                <a:lnTo>
                  <a:pt x="2110763" y="1219650"/>
                </a:lnTo>
                <a:lnTo>
                  <a:pt x="2119914" y="1217801"/>
                </a:lnTo>
                <a:lnTo>
                  <a:pt x="2129064" y="1219650"/>
                </a:lnTo>
                <a:lnTo>
                  <a:pt x="2136538" y="1224693"/>
                </a:lnTo>
                <a:lnTo>
                  <a:pt x="2141577" y="1232170"/>
                </a:lnTo>
                <a:lnTo>
                  <a:pt x="2143425" y="1241326"/>
                </a:lnTo>
                <a:lnTo>
                  <a:pt x="2141577" y="1250483"/>
                </a:lnTo>
                <a:lnTo>
                  <a:pt x="2136538" y="1257962"/>
                </a:lnTo>
                <a:lnTo>
                  <a:pt x="2129064" y="1263005"/>
                </a:lnTo>
                <a:lnTo>
                  <a:pt x="2119914" y="1264854"/>
                </a:lnTo>
                <a:close/>
              </a:path>
              <a:path w="5198744" h="2476500">
                <a:moveTo>
                  <a:pt x="2422641" y="1267375"/>
                </a:moveTo>
                <a:lnTo>
                  <a:pt x="2412516" y="1265329"/>
                </a:lnTo>
                <a:lnTo>
                  <a:pt x="2404245" y="1259749"/>
                </a:lnTo>
                <a:lnTo>
                  <a:pt x="2398667" y="1251474"/>
                </a:lnTo>
                <a:lnTo>
                  <a:pt x="2396622" y="1241343"/>
                </a:lnTo>
                <a:lnTo>
                  <a:pt x="2398667" y="1231213"/>
                </a:lnTo>
                <a:lnTo>
                  <a:pt x="2404245" y="1222938"/>
                </a:lnTo>
                <a:lnTo>
                  <a:pt x="2412516" y="1217357"/>
                </a:lnTo>
                <a:lnTo>
                  <a:pt x="2422641" y="1215310"/>
                </a:lnTo>
                <a:lnTo>
                  <a:pt x="2432764" y="1217357"/>
                </a:lnTo>
                <a:lnTo>
                  <a:pt x="2441034" y="1222938"/>
                </a:lnTo>
                <a:lnTo>
                  <a:pt x="2446611" y="1231213"/>
                </a:lnTo>
                <a:lnTo>
                  <a:pt x="2448657" y="1241343"/>
                </a:lnTo>
                <a:lnTo>
                  <a:pt x="2446613" y="1251474"/>
                </a:lnTo>
                <a:lnTo>
                  <a:pt x="2441040" y="1259749"/>
                </a:lnTo>
                <a:lnTo>
                  <a:pt x="2432771" y="1265329"/>
                </a:lnTo>
                <a:lnTo>
                  <a:pt x="2422641" y="1267375"/>
                </a:lnTo>
                <a:close/>
              </a:path>
              <a:path w="5198744" h="2476500">
                <a:moveTo>
                  <a:pt x="2725365" y="1270741"/>
                </a:moveTo>
                <a:lnTo>
                  <a:pt x="2713927" y="1268431"/>
                </a:lnTo>
                <a:lnTo>
                  <a:pt x="2704588" y="1262132"/>
                </a:lnTo>
                <a:lnTo>
                  <a:pt x="2698292" y="1252787"/>
                </a:lnTo>
                <a:lnTo>
                  <a:pt x="2695984" y="1241343"/>
                </a:lnTo>
                <a:lnTo>
                  <a:pt x="2698292" y="1229898"/>
                </a:lnTo>
                <a:lnTo>
                  <a:pt x="2704588" y="1220554"/>
                </a:lnTo>
                <a:lnTo>
                  <a:pt x="2713927" y="1214254"/>
                </a:lnTo>
                <a:lnTo>
                  <a:pt x="2725365" y="1211945"/>
                </a:lnTo>
                <a:lnTo>
                  <a:pt x="2736802" y="1214254"/>
                </a:lnTo>
                <a:lnTo>
                  <a:pt x="2746141" y="1220554"/>
                </a:lnTo>
                <a:lnTo>
                  <a:pt x="2752437" y="1229898"/>
                </a:lnTo>
                <a:lnTo>
                  <a:pt x="2754746" y="1241343"/>
                </a:lnTo>
                <a:lnTo>
                  <a:pt x="2752437" y="1252787"/>
                </a:lnTo>
                <a:lnTo>
                  <a:pt x="2746141" y="1262132"/>
                </a:lnTo>
                <a:lnTo>
                  <a:pt x="2736802" y="1268431"/>
                </a:lnTo>
                <a:lnTo>
                  <a:pt x="2725365" y="1270741"/>
                </a:lnTo>
                <a:close/>
              </a:path>
              <a:path w="5198744" h="2476500">
                <a:moveTo>
                  <a:pt x="3028088" y="1274106"/>
                </a:moveTo>
                <a:lnTo>
                  <a:pt x="3015345" y="1271531"/>
                </a:lnTo>
                <a:lnTo>
                  <a:pt x="3004937" y="1264508"/>
                </a:lnTo>
                <a:lnTo>
                  <a:pt x="2997919" y="1254094"/>
                </a:lnTo>
                <a:lnTo>
                  <a:pt x="2995345" y="1241343"/>
                </a:lnTo>
                <a:lnTo>
                  <a:pt x="2997919" y="1228592"/>
                </a:lnTo>
                <a:lnTo>
                  <a:pt x="3004937" y="1218177"/>
                </a:lnTo>
                <a:lnTo>
                  <a:pt x="3015345" y="1211155"/>
                </a:lnTo>
                <a:lnTo>
                  <a:pt x="3028088" y="1208579"/>
                </a:lnTo>
                <a:lnTo>
                  <a:pt x="3040833" y="1211155"/>
                </a:lnTo>
                <a:lnTo>
                  <a:pt x="3051242" y="1218177"/>
                </a:lnTo>
                <a:lnTo>
                  <a:pt x="3058261" y="1228592"/>
                </a:lnTo>
                <a:lnTo>
                  <a:pt x="3060835" y="1241343"/>
                </a:lnTo>
                <a:lnTo>
                  <a:pt x="3058261" y="1254094"/>
                </a:lnTo>
                <a:lnTo>
                  <a:pt x="3051242" y="1264508"/>
                </a:lnTo>
                <a:lnTo>
                  <a:pt x="3040833" y="1271531"/>
                </a:lnTo>
                <a:lnTo>
                  <a:pt x="3028088" y="1274106"/>
                </a:lnTo>
                <a:close/>
              </a:path>
              <a:path w="5198744" h="2476500">
                <a:moveTo>
                  <a:pt x="3330812" y="1276631"/>
                </a:moveTo>
                <a:lnTo>
                  <a:pt x="3317096" y="1273858"/>
                </a:lnTo>
                <a:lnTo>
                  <a:pt x="3305892" y="1266297"/>
                </a:lnTo>
                <a:lnTo>
                  <a:pt x="3298336" y="1255085"/>
                </a:lnTo>
                <a:lnTo>
                  <a:pt x="3295564" y="1241360"/>
                </a:lnTo>
                <a:lnTo>
                  <a:pt x="3298336" y="1227634"/>
                </a:lnTo>
                <a:lnTo>
                  <a:pt x="3305892" y="1216422"/>
                </a:lnTo>
                <a:lnTo>
                  <a:pt x="3317096" y="1208861"/>
                </a:lnTo>
                <a:lnTo>
                  <a:pt x="3330812" y="1206088"/>
                </a:lnTo>
                <a:lnTo>
                  <a:pt x="3344530" y="1208861"/>
                </a:lnTo>
                <a:lnTo>
                  <a:pt x="3355736" y="1216422"/>
                </a:lnTo>
                <a:lnTo>
                  <a:pt x="3363292" y="1227634"/>
                </a:lnTo>
                <a:lnTo>
                  <a:pt x="3366064" y="1241360"/>
                </a:lnTo>
                <a:lnTo>
                  <a:pt x="3363295" y="1255085"/>
                </a:lnTo>
                <a:lnTo>
                  <a:pt x="3355742" y="1266297"/>
                </a:lnTo>
                <a:lnTo>
                  <a:pt x="3344537" y="1273858"/>
                </a:lnTo>
                <a:lnTo>
                  <a:pt x="3330812" y="1276631"/>
                </a:lnTo>
                <a:close/>
              </a:path>
              <a:path w="5198744" h="2476500">
                <a:moveTo>
                  <a:pt x="3633529" y="1279156"/>
                </a:moveTo>
                <a:lnTo>
                  <a:pt x="3618827" y="1276185"/>
                </a:lnTo>
                <a:lnTo>
                  <a:pt x="3606820" y="1268083"/>
                </a:lnTo>
                <a:lnTo>
                  <a:pt x="3598725" y="1256069"/>
                </a:lnTo>
                <a:lnTo>
                  <a:pt x="3595756" y="1241360"/>
                </a:lnTo>
                <a:lnTo>
                  <a:pt x="3598725" y="1226652"/>
                </a:lnTo>
                <a:lnTo>
                  <a:pt x="3606820" y="1214637"/>
                </a:lnTo>
                <a:lnTo>
                  <a:pt x="3618827" y="1206535"/>
                </a:lnTo>
                <a:lnTo>
                  <a:pt x="3633529" y="1203563"/>
                </a:lnTo>
                <a:lnTo>
                  <a:pt x="3648232" y="1206535"/>
                </a:lnTo>
                <a:lnTo>
                  <a:pt x="3660239" y="1214637"/>
                </a:lnTo>
                <a:lnTo>
                  <a:pt x="3668334" y="1226652"/>
                </a:lnTo>
                <a:lnTo>
                  <a:pt x="3671302" y="1241360"/>
                </a:lnTo>
                <a:lnTo>
                  <a:pt x="3668334" y="1256069"/>
                </a:lnTo>
                <a:lnTo>
                  <a:pt x="3660239" y="1268083"/>
                </a:lnTo>
                <a:lnTo>
                  <a:pt x="3648232" y="1276185"/>
                </a:lnTo>
                <a:lnTo>
                  <a:pt x="3633529" y="1279156"/>
                </a:lnTo>
                <a:close/>
              </a:path>
              <a:path w="5198744" h="2476500">
                <a:moveTo>
                  <a:pt x="3936253" y="1282522"/>
                </a:moveTo>
                <a:lnTo>
                  <a:pt x="3920245" y="1279287"/>
                </a:lnTo>
                <a:lnTo>
                  <a:pt x="3907177" y="1270466"/>
                </a:lnTo>
                <a:lnTo>
                  <a:pt x="3898368" y="1257382"/>
                </a:lnTo>
                <a:lnTo>
                  <a:pt x="3895138" y="1241360"/>
                </a:lnTo>
                <a:lnTo>
                  <a:pt x="3898368" y="1225337"/>
                </a:lnTo>
                <a:lnTo>
                  <a:pt x="3907177" y="1212253"/>
                </a:lnTo>
                <a:lnTo>
                  <a:pt x="3920245" y="1203432"/>
                </a:lnTo>
                <a:lnTo>
                  <a:pt x="3936253" y="1200198"/>
                </a:lnTo>
                <a:lnTo>
                  <a:pt x="3952267" y="1203432"/>
                </a:lnTo>
                <a:lnTo>
                  <a:pt x="3965347" y="1212253"/>
                </a:lnTo>
                <a:lnTo>
                  <a:pt x="3974167" y="1225337"/>
                </a:lnTo>
                <a:lnTo>
                  <a:pt x="3977402" y="1241360"/>
                </a:lnTo>
                <a:lnTo>
                  <a:pt x="3974167" y="1257382"/>
                </a:lnTo>
                <a:lnTo>
                  <a:pt x="3965347" y="1270466"/>
                </a:lnTo>
                <a:lnTo>
                  <a:pt x="3952267" y="1279287"/>
                </a:lnTo>
                <a:lnTo>
                  <a:pt x="3936253" y="1282522"/>
                </a:lnTo>
                <a:close/>
              </a:path>
              <a:path w="5198744" h="2476500">
                <a:moveTo>
                  <a:pt x="4238977" y="1285047"/>
                </a:moveTo>
                <a:lnTo>
                  <a:pt x="4221989" y="1281614"/>
                </a:lnTo>
                <a:lnTo>
                  <a:pt x="4208116" y="1272255"/>
                </a:lnTo>
                <a:lnTo>
                  <a:pt x="4198761" y="1258374"/>
                </a:lnTo>
                <a:lnTo>
                  <a:pt x="4195330" y="1241376"/>
                </a:lnTo>
                <a:lnTo>
                  <a:pt x="4198761" y="1224379"/>
                </a:lnTo>
                <a:lnTo>
                  <a:pt x="4208116" y="1210498"/>
                </a:lnTo>
                <a:lnTo>
                  <a:pt x="4221989" y="1201139"/>
                </a:lnTo>
                <a:lnTo>
                  <a:pt x="4238977" y="1197706"/>
                </a:lnTo>
                <a:lnTo>
                  <a:pt x="4255965" y="1201139"/>
                </a:lnTo>
                <a:lnTo>
                  <a:pt x="4269838" y="1210498"/>
                </a:lnTo>
                <a:lnTo>
                  <a:pt x="4279193" y="1224379"/>
                </a:lnTo>
                <a:lnTo>
                  <a:pt x="4282623" y="1241376"/>
                </a:lnTo>
                <a:lnTo>
                  <a:pt x="4279193" y="1258374"/>
                </a:lnTo>
                <a:lnTo>
                  <a:pt x="4269838" y="1272255"/>
                </a:lnTo>
                <a:lnTo>
                  <a:pt x="4255965" y="1281614"/>
                </a:lnTo>
                <a:lnTo>
                  <a:pt x="4238977" y="1285047"/>
                </a:lnTo>
                <a:close/>
              </a:path>
              <a:path w="5198744" h="2476500">
                <a:moveTo>
                  <a:pt x="4541701" y="1287572"/>
                </a:moveTo>
                <a:lnTo>
                  <a:pt x="4523739" y="1283941"/>
                </a:lnTo>
                <a:lnTo>
                  <a:pt x="4509072" y="1274041"/>
                </a:lnTo>
                <a:lnTo>
                  <a:pt x="4499183" y="1259358"/>
                </a:lnTo>
                <a:lnTo>
                  <a:pt x="4495557" y="1241376"/>
                </a:lnTo>
                <a:lnTo>
                  <a:pt x="4499183" y="1223397"/>
                </a:lnTo>
                <a:lnTo>
                  <a:pt x="4509072" y="1208715"/>
                </a:lnTo>
                <a:lnTo>
                  <a:pt x="4523739" y="1198815"/>
                </a:lnTo>
                <a:lnTo>
                  <a:pt x="4541701" y="1195185"/>
                </a:lnTo>
                <a:lnTo>
                  <a:pt x="4559682" y="1198815"/>
                </a:lnTo>
                <a:lnTo>
                  <a:pt x="4574360" y="1208715"/>
                </a:lnTo>
                <a:lnTo>
                  <a:pt x="4584252" y="1223397"/>
                </a:lnTo>
                <a:lnTo>
                  <a:pt x="4587879" y="1241376"/>
                </a:lnTo>
                <a:lnTo>
                  <a:pt x="4584252" y="1259358"/>
                </a:lnTo>
                <a:lnTo>
                  <a:pt x="4574360" y="1274041"/>
                </a:lnTo>
                <a:lnTo>
                  <a:pt x="4559682" y="1283941"/>
                </a:lnTo>
                <a:lnTo>
                  <a:pt x="4541701" y="1287572"/>
                </a:lnTo>
                <a:close/>
              </a:path>
              <a:path w="5198744" h="2476500">
                <a:moveTo>
                  <a:pt x="4844425" y="1290093"/>
                </a:moveTo>
                <a:lnTo>
                  <a:pt x="4825483" y="1286265"/>
                </a:lnTo>
                <a:lnTo>
                  <a:pt x="4810010" y="1275825"/>
                </a:lnTo>
                <a:lnTo>
                  <a:pt x="4799576" y="1260340"/>
                </a:lnTo>
                <a:lnTo>
                  <a:pt x="4795748" y="1241376"/>
                </a:lnTo>
                <a:lnTo>
                  <a:pt x="4799576" y="1222413"/>
                </a:lnTo>
                <a:lnTo>
                  <a:pt x="4810010" y="1206928"/>
                </a:lnTo>
                <a:lnTo>
                  <a:pt x="4825483" y="1196488"/>
                </a:lnTo>
                <a:lnTo>
                  <a:pt x="4844425" y="1192660"/>
                </a:lnTo>
                <a:lnTo>
                  <a:pt x="4863386" y="1196488"/>
                </a:lnTo>
                <a:lnTo>
                  <a:pt x="4878869" y="1206928"/>
                </a:lnTo>
                <a:lnTo>
                  <a:pt x="4889307" y="1222413"/>
                </a:lnTo>
                <a:lnTo>
                  <a:pt x="4893135" y="1241376"/>
                </a:lnTo>
                <a:lnTo>
                  <a:pt x="4889307" y="1260340"/>
                </a:lnTo>
                <a:lnTo>
                  <a:pt x="4878869" y="1275825"/>
                </a:lnTo>
                <a:lnTo>
                  <a:pt x="4863386" y="1286265"/>
                </a:lnTo>
                <a:lnTo>
                  <a:pt x="4844425" y="1290093"/>
                </a:lnTo>
                <a:close/>
              </a:path>
              <a:path w="5198744" h="2476500">
                <a:moveTo>
                  <a:pt x="5147149" y="1292618"/>
                </a:moveTo>
                <a:lnTo>
                  <a:pt x="5127214" y="1288592"/>
                </a:lnTo>
                <a:lnTo>
                  <a:pt x="5110937" y="1277611"/>
                </a:lnTo>
                <a:lnTo>
                  <a:pt x="5099964" y="1261324"/>
                </a:lnTo>
                <a:lnTo>
                  <a:pt x="5095941" y="1241376"/>
                </a:lnTo>
                <a:lnTo>
                  <a:pt x="5099964" y="1221429"/>
                </a:lnTo>
                <a:lnTo>
                  <a:pt x="5110937" y="1205142"/>
                </a:lnTo>
                <a:lnTo>
                  <a:pt x="5127214" y="1194161"/>
                </a:lnTo>
                <a:lnTo>
                  <a:pt x="5147149" y="1190135"/>
                </a:lnTo>
                <a:lnTo>
                  <a:pt x="5167089" y="1194161"/>
                </a:lnTo>
                <a:lnTo>
                  <a:pt x="5183377" y="1205142"/>
                </a:lnTo>
                <a:lnTo>
                  <a:pt x="5194362" y="1221429"/>
                </a:lnTo>
                <a:lnTo>
                  <a:pt x="5198390" y="1241376"/>
                </a:lnTo>
                <a:lnTo>
                  <a:pt x="5194362" y="1261324"/>
                </a:lnTo>
                <a:lnTo>
                  <a:pt x="5183377" y="1277611"/>
                </a:lnTo>
                <a:lnTo>
                  <a:pt x="5167089" y="1288592"/>
                </a:lnTo>
                <a:lnTo>
                  <a:pt x="5147149" y="1292618"/>
                </a:lnTo>
                <a:close/>
              </a:path>
              <a:path w="5198744" h="2476500">
                <a:moveTo>
                  <a:pt x="1681" y="1544789"/>
                </a:moveTo>
                <a:lnTo>
                  <a:pt x="0" y="1544789"/>
                </a:lnTo>
                <a:lnTo>
                  <a:pt x="0" y="1543847"/>
                </a:lnTo>
                <a:lnTo>
                  <a:pt x="1681" y="1543847"/>
                </a:lnTo>
                <a:lnTo>
                  <a:pt x="1681" y="1544789"/>
                </a:lnTo>
                <a:close/>
              </a:path>
              <a:path w="5198744" h="2476500">
                <a:moveTo>
                  <a:pt x="305415" y="1547682"/>
                </a:moveTo>
                <a:lnTo>
                  <a:pt x="301699" y="1547682"/>
                </a:lnTo>
                <a:lnTo>
                  <a:pt x="300201" y="1546186"/>
                </a:lnTo>
                <a:lnTo>
                  <a:pt x="300201" y="1542450"/>
                </a:lnTo>
                <a:lnTo>
                  <a:pt x="301699" y="1540951"/>
                </a:lnTo>
                <a:lnTo>
                  <a:pt x="305432" y="1540951"/>
                </a:lnTo>
                <a:lnTo>
                  <a:pt x="306929" y="1542450"/>
                </a:lnTo>
                <a:lnTo>
                  <a:pt x="306929" y="1546186"/>
                </a:lnTo>
                <a:lnTo>
                  <a:pt x="305415" y="1547682"/>
                </a:lnTo>
                <a:close/>
              </a:path>
              <a:path w="5198744" h="2476500">
                <a:moveTo>
                  <a:pt x="610008" y="1551047"/>
                </a:moveTo>
                <a:lnTo>
                  <a:pt x="602591" y="1551047"/>
                </a:lnTo>
                <a:lnTo>
                  <a:pt x="599580" y="1548036"/>
                </a:lnTo>
                <a:lnTo>
                  <a:pt x="599580" y="1540634"/>
                </a:lnTo>
                <a:lnTo>
                  <a:pt x="602591" y="1537619"/>
                </a:lnTo>
                <a:lnTo>
                  <a:pt x="609991" y="1537619"/>
                </a:lnTo>
                <a:lnTo>
                  <a:pt x="613002" y="1540634"/>
                </a:lnTo>
                <a:lnTo>
                  <a:pt x="613002" y="1548036"/>
                </a:lnTo>
                <a:lnTo>
                  <a:pt x="610008" y="1551047"/>
                </a:lnTo>
                <a:close/>
              </a:path>
              <a:path w="5198744" h="2476500">
                <a:moveTo>
                  <a:pt x="914581" y="1554413"/>
                </a:moveTo>
                <a:lnTo>
                  <a:pt x="903448" y="1554413"/>
                </a:lnTo>
                <a:lnTo>
                  <a:pt x="898942" y="1549903"/>
                </a:lnTo>
                <a:lnTo>
                  <a:pt x="898942" y="1538763"/>
                </a:lnTo>
                <a:lnTo>
                  <a:pt x="903448" y="1534254"/>
                </a:lnTo>
                <a:lnTo>
                  <a:pt x="914581" y="1534254"/>
                </a:lnTo>
                <a:lnTo>
                  <a:pt x="919088" y="1538763"/>
                </a:lnTo>
                <a:lnTo>
                  <a:pt x="919088" y="1549903"/>
                </a:lnTo>
                <a:lnTo>
                  <a:pt x="914581" y="1554413"/>
                </a:lnTo>
                <a:close/>
              </a:path>
              <a:path w="5198744" h="2476500">
                <a:moveTo>
                  <a:pt x="1219155" y="1557778"/>
                </a:moveTo>
                <a:lnTo>
                  <a:pt x="1204323" y="1557778"/>
                </a:lnTo>
                <a:lnTo>
                  <a:pt x="1198304" y="1551756"/>
                </a:lnTo>
                <a:lnTo>
                  <a:pt x="1198304" y="1536914"/>
                </a:lnTo>
                <a:lnTo>
                  <a:pt x="1204323" y="1530888"/>
                </a:lnTo>
                <a:lnTo>
                  <a:pt x="1219155" y="1530888"/>
                </a:lnTo>
                <a:lnTo>
                  <a:pt x="1225177" y="1536914"/>
                </a:lnTo>
                <a:lnTo>
                  <a:pt x="1225177" y="1551756"/>
                </a:lnTo>
                <a:lnTo>
                  <a:pt x="1219155" y="1557778"/>
                </a:lnTo>
                <a:close/>
              </a:path>
              <a:path w="5198744" h="2476500">
                <a:moveTo>
                  <a:pt x="1523732" y="1561144"/>
                </a:moveTo>
                <a:lnTo>
                  <a:pt x="1505197" y="1561144"/>
                </a:lnTo>
                <a:lnTo>
                  <a:pt x="1497679" y="1553623"/>
                </a:lnTo>
                <a:lnTo>
                  <a:pt x="1497679" y="1535077"/>
                </a:lnTo>
                <a:lnTo>
                  <a:pt x="1505197" y="1527556"/>
                </a:lnTo>
                <a:lnTo>
                  <a:pt x="1523732" y="1527556"/>
                </a:lnTo>
                <a:lnTo>
                  <a:pt x="1531249" y="1535077"/>
                </a:lnTo>
                <a:lnTo>
                  <a:pt x="1531249" y="1553623"/>
                </a:lnTo>
                <a:lnTo>
                  <a:pt x="1523732" y="1561144"/>
                </a:lnTo>
                <a:close/>
              </a:path>
              <a:path w="5198744" h="2476500">
                <a:moveTo>
                  <a:pt x="1817190" y="1564513"/>
                </a:moveTo>
                <a:lnTo>
                  <a:pt x="1809345" y="1562929"/>
                </a:lnTo>
                <a:lnTo>
                  <a:pt x="1802941" y="1558609"/>
                </a:lnTo>
                <a:lnTo>
                  <a:pt x="1798624" y="1552200"/>
                </a:lnTo>
                <a:lnTo>
                  <a:pt x="1797041" y="1544350"/>
                </a:lnTo>
                <a:lnTo>
                  <a:pt x="1798624" y="1536501"/>
                </a:lnTo>
                <a:lnTo>
                  <a:pt x="1802941" y="1530093"/>
                </a:lnTo>
                <a:lnTo>
                  <a:pt x="1809345" y="1525774"/>
                </a:lnTo>
                <a:lnTo>
                  <a:pt x="1817190" y="1524191"/>
                </a:lnTo>
                <a:lnTo>
                  <a:pt x="1825035" y="1525774"/>
                </a:lnTo>
                <a:lnTo>
                  <a:pt x="1831439" y="1530093"/>
                </a:lnTo>
                <a:lnTo>
                  <a:pt x="1835756" y="1536501"/>
                </a:lnTo>
                <a:lnTo>
                  <a:pt x="1837339" y="1544350"/>
                </a:lnTo>
                <a:lnTo>
                  <a:pt x="1835756" y="1552200"/>
                </a:lnTo>
                <a:lnTo>
                  <a:pt x="1831439" y="1558609"/>
                </a:lnTo>
                <a:lnTo>
                  <a:pt x="1825035" y="1562929"/>
                </a:lnTo>
                <a:lnTo>
                  <a:pt x="1817190" y="1564513"/>
                </a:lnTo>
                <a:close/>
              </a:path>
              <a:path w="5198744" h="2476500">
                <a:moveTo>
                  <a:pt x="2119914" y="1567878"/>
                </a:moveTo>
                <a:lnTo>
                  <a:pt x="2110763" y="1566029"/>
                </a:lnTo>
                <a:lnTo>
                  <a:pt x="2103290" y="1560986"/>
                </a:lnTo>
                <a:lnTo>
                  <a:pt x="2098251" y="1553508"/>
                </a:lnTo>
                <a:lnTo>
                  <a:pt x="2096403" y="1544350"/>
                </a:lnTo>
                <a:lnTo>
                  <a:pt x="2098251" y="1535195"/>
                </a:lnTo>
                <a:lnTo>
                  <a:pt x="2103290" y="1527717"/>
                </a:lnTo>
                <a:lnTo>
                  <a:pt x="2110763" y="1522675"/>
                </a:lnTo>
                <a:lnTo>
                  <a:pt x="2119914" y="1520826"/>
                </a:lnTo>
                <a:lnTo>
                  <a:pt x="2129064" y="1522675"/>
                </a:lnTo>
                <a:lnTo>
                  <a:pt x="2136538" y="1527717"/>
                </a:lnTo>
                <a:lnTo>
                  <a:pt x="2141577" y="1535195"/>
                </a:lnTo>
                <a:lnTo>
                  <a:pt x="2143425" y="1544350"/>
                </a:lnTo>
                <a:lnTo>
                  <a:pt x="2141577" y="1553508"/>
                </a:lnTo>
                <a:lnTo>
                  <a:pt x="2136538" y="1560986"/>
                </a:lnTo>
                <a:lnTo>
                  <a:pt x="2129064" y="1566029"/>
                </a:lnTo>
                <a:lnTo>
                  <a:pt x="2119914" y="1567878"/>
                </a:lnTo>
                <a:close/>
              </a:path>
              <a:path w="5198744" h="2476500">
                <a:moveTo>
                  <a:pt x="2422641" y="1570400"/>
                </a:moveTo>
                <a:lnTo>
                  <a:pt x="2412516" y="1568353"/>
                </a:lnTo>
                <a:lnTo>
                  <a:pt x="2404245" y="1562773"/>
                </a:lnTo>
                <a:lnTo>
                  <a:pt x="2398667" y="1554498"/>
                </a:lnTo>
                <a:lnTo>
                  <a:pt x="2396622" y="1544367"/>
                </a:lnTo>
                <a:lnTo>
                  <a:pt x="2398667" y="1534237"/>
                </a:lnTo>
                <a:lnTo>
                  <a:pt x="2404245" y="1525962"/>
                </a:lnTo>
                <a:lnTo>
                  <a:pt x="2412516" y="1520381"/>
                </a:lnTo>
                <a:lnTo>
                  <a:pt x="2422641" y="1518334"/>
                </a:lnTo>
                <a:lnTo>
                  <a:pt x="2432764" y="1520381"/>
                </a:lnTo>
                <a:lnTo>
                  <a:pt x="2441034" y="1525962"/>
                </a:lnTo>
                <a:lnTo>
                  <a:pt x="2446611" y="1534237"/>
                </a:lnTo>
                <a:lnTo>
                  <a:pt x="2448657" y="1544367"/>
                </a:lnTo>
                <a:lnTo>
                  <a:pt x="2446613" y="1554498"/>
                </a:lnTo>
                <a:lnTo>
                  <a:pt x="2441040" y="1562773"/>
                </a:lnTo>
                <a:lnTo>
                  <a:pt x="2432771" y="1568353"/>
                </a:lnTo>
                <a:lnTo>
                  <a:pt x="2422641" y="1570400"/>
                </a:lnTo>
                <a:close/>
              </a:path>
              <a:path w="5198744" h="2476500">
                <a:moveTo>
                  <a:pt x="2725365" y="1573765"/>
                </a:moveTo>
                <a:lnTo>
                  <a:pt x="2713927" y="1571455"/>
                </a:lnTo>
                <a:lnTo>
                  <a:pt x="2704588" y="1565156"/>
                </a:lnTo>
                <a:lnTo>
                  <a:pt x="2698292" y="1555812"/>
                </a:lnTo>
                <a:lnTo>
                  <a:pt x="2695984" y="1544367"/>
                </a:lnTo>
                <a:lnTo>
                  <a:pt x="2698292" y="1532922"/>
                </a:lnTo>
                <a:lnTo>
                  <a:pt x="2704588" y="1523578"/>
                </a:lnTo>
                <a:lnTo>
                  <a:pt x="2713927" y="1517279"/>
                </a:lnTo>
                <a:lnTo>
                  <a:pt x="2725365" y="1514969"/>
                </a:lnTo>
                <a:lnTo>
                  <a:pt x="2736802" y="1517279"/>
                </a:lnTo>
                <a:lnTo>
                  <a:pt x="2746141" y="1523578"/>
                </a:lnTo>
                <a:lnTo>
                  <a:pt x="2752437" y="1532922"/>
                </a:lnTo>
                <a:lnTo>
                  <a:pt x="2754746" y="1544367"/>
                </a:lnTo>
                <a:lnTo>
                  <a:pt x="2752437" y="1555812"/>
                </a:lnTo>
                <a:lnTo>
                  <a:pt x="2746141" y="1565156"/>
                </a:lnTo>
                <a:lnTo>
                  <a:pt x="2736802" y="1571455"/>
                </a:lnTo>
                <a:lnTo>
                  <a:pt x="2725365" y="1573765"/>
                </a:lnTo>
                <a:close/>
              </a:path>
              <a:path w="5198744" h="2476500">
                <a:moveTo>
                  <a:pt x="3028088" y="1577131"/>
                </a:moveTo>
                <a:lnTo>
                  <a:pt x="3015345" y="1574555"/>
                </a:lnTo>
                <a:lnTo>
                  <a:pt x="3004937" y="1567532"/>
                </a:lnTo>
                <a:lnTo>
                  <a:pt x="2997919" y="1557118"/>
                </a:lnTo>
                <a:lnTo>
                  <a:pt x="2995345" y="1544367"/>
                </a:lnTo>
                <a:lnTo>
                  <a:pt x="2997919" y="1531616"/>
                </a:lnTo>
                <a:lnTo>
                  <a:pt x="3004937" y="1521202"/>
                </a:lnTo>
                <a:lnTo>
                  <a:pt x="3015345" y="1514179"/>
                </a:lnTo>
                <a:lnTo>
                  <a:pt x="3028088" y="1511603"/>
                </a:lnTo>
                <a:lnTo>
                  <a:pt x="3040833" y="1514179"/>
                </a:lnTo>
                <a:lnTo>
                  <a:pt x="3051242" y="1521202"/>
                </a:lnTo>
                <a:lnTo>
                  <a:pt x="3058261" y="1531616"/>
                </a:lnTo>
                <a:lnTo>
                  <a:pt x="3060835" y="1544367"/>
                </a:lnTo>
                <a:lnTo>
                  <a:pt x="3058261" y="1557118"/>
                </a:lnTo>
                <a:lnTo>
                  <a:pt x="3051242" y="1567532"/>
                </a:lnTo>
                <a:lnTo>
                  <a:pt x="3040833" y="1574555"/>
                </a:lnTo>
                <a:lnTo>
                  <a:pt x="3028088" y="1577131"/>
                </a:lnTo>
                <a:close/>
              </a:path>
              <a:path w="5198744" h="2476500">
                <a:moveTo>
                  <a:pt x="3330812" y="1579656"/>
                </a:moveTo>
                <a:lnTo>
                  <a:pt x="3317096" y="1576882"/>
                </a:lnTo>
                <a:lnTo>
                  <a:pt x="3305892" y="1569321"/>
                </a:lnTo>
                <a:lnTo>
                  <a:pt x="3298336" y="1558109"/>
                </a:lnTo>
                <a:lnTo>
                  <a:pt x="3295564" y="1544384"/>
                </a:lnTo>
                <a:lnTo>
                  <a:pt x="3298336" y="1530659"/>
                </a:lnTo>
                <a:lnTo>
                  <a:pt x="3305892" y="1519447"/>
                </a:lnTo>
                <a:lnTo>
                  <a:pt x="3317096" y="1511885"/>
                </a:lnTo>
                <a:lnTo>
                  <a:pt x="3330812" y="1509112"/>
                </a:lnTo>
                <a:lnTo>
                  <a:pt x="3344530" y="1511885"/>
                </a:lnTo>
                <a:lnTo>
                  <a:pt x="3355736" y="1519447"/>
                </a:lnTo>
                <a:lnTo>
                  <a:pt x="3363292" y="1530659"/>
                </a:lnTo>
                <a:lnTo>
                  <a:pt x="3366064" y="1544384"/>
                </a:lnTo>
                <a:lnTo>
                  <a:pt x="3363295" y="1558109"/>
                </a:lnTo>
                <a:lnTo>
                  <a:pt x="3355742" y="1569321"/>
                </a:lnTo>
                <a:lnTo>
                  <a:pt x="3344537" y="1576882"/>
                </a:lnTo>
                <a:lnTo>
                  <a:pt x="3330812" y="1579656"/>
                </a:lnTo>
                <a:close/>
              </a:path>
              <a:path w="5198744" h="2476500">
                <a:moveTo>
                  <a:pt x="3633529" y="1582180"/>
                </a:moveTo>
                <a:lnTo>
                  <a:pt x="3618827" y="1579209"/>
                </a:lnTo>
                <a:lnTo>
                  <a:pt x="3606820" y="1571108"/>
                </a:lnTo>
                <a:lnTo>
                  <a:pt x="3598725" y="1559093"/>
                </a:lnTo>
                <a:lnTo>
                  <a:pt x="3595756" y="1544384"/>
                </a:lnTo>
                <a:lnTo>
                  <a:pt x="3598725" y="1529674"/>
                </a:lnTo>
                <a:lnTo>
                  <a:pt x="3606820" y="1517660"/>
                </a:lnTo>
                <a:lnTo>
                  <a:pt x="3618827" y="1509558"/>
                </a:lnTo>
                <a:lnTo>
                  <a:pt x="3633529" y="1506587"/>
                </a:lnTo>
                <a:lnTo>
                  <a:pt x="3648232" y="1509558"/>
                </a:lnTo>
                <a:lnTo>
                  <a:pt x="3660239" y="1517660"/>
                </a:lnTo>
                <a:lnTo>
                  <a:pt x="3668334" y="1529674"/>
                </a:lnTo>
                <a:lnTo>
                  <a:pt x="3671302" y="1544384"/>
                </a:lnTo>
                <a:lnTo>
                  <a:pt x="3668334" y="1559093"/>
                </a:lnTo>
                <a:lnTo>
                  <a:pt x="3660239" y="1571108"/>
                </a:lnTo>
                <a:lnTo>
                  <a:pt x="3648232" y="1579209"/>
                </a:lnTo>
                <a:lnTo>
                  <a:pt x="3633529" y="1582180"/>
                </a:lnTo>
                <a:close/>
              </a:path>
              <a:path w="5198744" h="2476500">
                <a:moveTo>
                  <a:pt x="3936253" y="1585546"/>
                </a:moveTo>
                <a:lnTo>
                  <a:pt x="3920245" y="1582311"/>
                </a:lnTo>
                <a:lnTo>
                  <a:pt x="3907177" y="1573490"/>
                </a:lnTo>
                <a:lnTo>
                  <a:pt x="3898368" y="1560407"/>
                </a:lnTo>
                <a:lnTo>
                  <a:pt x="3895138" y="1544384"/>
                </a:lnTo>
                <a:lnTo>
                  <a:pt x="3898368" y="1528361"/>
                </a:lnTo>
                <a:lnTo>
                  <a:pt x="3907177" y="1515277"/>
                </a:lnTo>
                <a:lnTo>
                  <a:pt x="3920245" y="1506456"/>
                </a:lnTo>
                <a:lnTo>
                  <a:pt x="3936253" y="1503222"/>
                </a:lnTo>
                <a:lnTo>
                  <a:pt x="3952267" y="1506456"/>
                </a:lnTo>
                <a:lnTo>
                  <a:pt x="3965347" y="1515277"/>
                </a:lnTo>
                <a:lnTo>
                  <a:pt x="3974167" y="1528361"/>
                </a:lnTo>
                <a:lnTo>
                  <a:pt x="3977402" y="1544384"/>
                </a:lnTo>
                <a:lnTo>
                  <a:pt x="3974167" y="1560407"/>
                </a:lnTo>
                <a:lnTo>
                  <a:pt x="3965347" y="1573490"/>
                </a:lnTo>
                <a:lnTo>
                  <a:pt x="3952267" y="1582311"/>
                </a:lnTo>
                <a:lnTo>
                  <a:pt x="3936253" y="1585546"/>
                </a:lnTo>
                <a:close/>
              </a:path>
              <a:path w="5198744" h="2476500">
                <a:moveTo>
                  <a:pt x="4238977" y="1588071"/>
                </a:moveTo>
                <a:lnTo>
                  <a:pt x="4221989" y="1584639"/>
                </a:lnTo>
                <a:lnTo>
                  <a:pt x="4208116" y="1575279"/>
                </a:lnTo>
                <a:lnTo>
                  <a:pt x="4198761" y="1561398"/>
                </a:lnTo>
                <a:lnTo>
                  <a:pt x="4195330" y="1544401"/>
                </a:lnTo>
                <a:lnTo>
                  <a:pt x="4198761" y="1527404"/>
                </a:lnTo>
                <a:lnTo>
                  <a:pt x="4208116" y="1513524"/>
                </a:lnTo>
                <a:lnTo>
                  <a:pt x="4221989" y="1504166"/>
                </a:lnTo>
                <a:lnTo>
                  <a:pt x="4238977" y="1500734"/>
                </a:lnTo>
                <a:lnTo>
                  <a:pt x="4255965" y="1504166"/>
                </a:lnTo>
                <a:lnTo>
                  <a:pt x="4269838" y="1513524"/>
                </a:lnTo>
                <a:lnTo>
                  <a:pt x="4279193" y="1527404"/>
                </a:lnTo>
                <a:lnTo>
                  <a:pt x="4282623" y="1544401"/>
                </a:lnTo>
                <a:lnTo>
                  <a:pt x="4279193" y="1561398"/>
                </a:lnTo>
                <a:lnTo>
                  <a:pt x="4269838" y="1575279"/>
                </a:lnTo>
                <a:lnTo>
                  <a:pt x="4255965" y="1584639"/>
                </a:lnTo>
                <a:lnTo>
                  <a:pt x="4238977" y="1588071"/>
                </a:lnTo>
                <a:close/>
              </a:path>
              <a:path w="5198744" h="2476500">
                <a:moveTo>
                  <a:pt x="4541701" y="1590596"/>
                </a:moveTo>
                <a:lnTo>
                  <a:pt x="4523739" y="1586966"/>
                </a:lnTo>
                <a:lnTo>
                  <a:pt x="4509072" y="1577066"/>
                </a:lnTo>
                <a:lnTo>
                  <a:pt x="4499183" y="1562382"/>
                </a:lnTo>
                <a:lnTo>
                  <a:pt x="4495557" y="1544401"/>
                </a:lnTo>
                <a:lnTo>
                  <a:pt x="4499183" y="1526422"/>
                </a:lnTo>
                <a:lnTo>
                  <a:pt x="4509072" y="1511739"/>
                </a:lnTo>
                <a:lnTo>
                  <a:pt x="4523739" y="1501839"/>
                </a:lnTo>
                <a:lnTo>
                  <a:pt x="4541701" y="1498209"/>
                </a:lnTo>
                <a:lnTo>
                  <a:pt x="4559682" y="1501839"/>
                </a:lnTo>
                <a:lnTo>
                  <a:pt x="4574360" y="1511739"/>
                </a:lnTo>
                <a:lnTo>
                  <a:pt x="4584252" y="1526422"/>
                </a:lnTo>
                <a:lnTo>
                  <a:pt x="4587879" y="1544401"/>
                </a:lnTo>
                <a:lnTo>
                  <a:pt x="4584252" y="1562382"/>
                </a:lnTo>
                <a:lnTo>
                  <a:pt x="4574360" y="1577066"/>
                </a:lnTo>
                <a:lnTo>
                  <a:pt x="4559682" y="1586966"/>
                </a:lnTo>
                <a:lnTo>
                  <a:pt x="4541701" y="1590596"/>
                </a:lnTo>
                <a:close/>
              </a:path>
              <a:path w="5198744" h="2476500">
                <a:moveTo>
                  <a:pt x="4844425" y="1593117"/>
                </a:moveTo>
                <a:lnTo>
                  <a:pt x="4825483" y="1589290"/>
                </a:lnTo>
                <a:lnTo>
                  <a:pt x="4810010" y="1578850"/>
                </a:lnTo>
                <a:lnTo>
                  <a:pt x="4799576" y="1563366"/>
                </a:lnTo>
                <a:lnTo>
                  <a:pt x="4795748" y="1544401"/>
                </a:lnTo>
                <a:lnTo>
                  <a:pt x="4799576" y="1525437"/>
                </a:lnTo>
                <a:lnTo>
                  <a:pt x="4810010" y="1509952"/>
                </a:lnTo>
                <a:lnTo>
                  <a:pt x="4825483" y="1499512"/>
                </a:lnTo>
                <a:lnTo>
                  <a:pt x="4844425" y="1495684"/>
                </a:lnTo>
                <a:lnTo>
                  <a:pt x="4863386" y="1499512"/>
                </a:lnTo>
                <a:lnTo>
                  <a:pt x="4878869" y="1509952"/>
                </a:lnTo>
                <a:lnTo>
                  <a:pt x="4889307" y="1525437"/>
                </a:lnTo>
                <a:lnTo>
                  <a:pt x="4893135" y="1544401"/>
                </a:lnTo>
                <a:lnTo>
                  <a:pt x="4889307" y="1563366"/>
                </a:lnTo>
                <a:lnTo>
                  <a:pt x="4878869" y="1578850"/>
                </a:lnTo>
                <a:lnTo>
                  <a:pt x="4863386" y="1589290"/>
                </a:lnTo>
                <a:lnTo>
                  <a:pt x="4844425" y="1593117"/>
                </a:lnTo>
                <a:close/>
              </a:path>
              <a:path w="5198744" h="2476500">
                <a:moveTo>
                  <a:pt x="5147149" y="1595642"/>
                </a:moveTo>
                <a:lnTo>
                  <a:pt x="5127214" y="1591616"/>
                </a:lnTo>
                <a:lnTo>
                  <a:pt x="5110937" y="1580636"/>
                </a:lnTo>
                <a:lnTo>
                  <a:pt x="5099964" y="1564348"/>
                </a:lnTo>
                <a:lnTo>
                  <a:pt x="5095941" y="1544401"/>
                </a:lnTo>
                <a:lnTo>
                  <a:pt x="5099964" y="1524453"/>
                </a:lnTo>
                <a:lnTo>
                  <a:pt x="5110937" y="1508166"/>
                </a:lnTo>
                <a:lnTo>
                  <a:pt x="5127214" y="1497185"/>
                </a:lnTo>
                <a:lnTo>
                  <a:pt x="5147149" y="1493159"/>
                </a:lnTo>
                <a:lnTo>
                  <a:pt x="5167089" y="1497185"/>
                </a:lnTo>
                <a:lnTo>
                  <a:pt x="5183377" y="1508166"/>
                </a:lnTo>
                <a:lnTo>
                  <a:pt x="5194362" y="1524453"/>
                </a:lnTo>
                <a:lnTo>
                  <a:pt x="5198390" y="1544401"/>
                </a:lnTo>
                <a:lnTo>
                  <a:pt x="5194362" y="1564348"/>
                </a:lnTo>
                <a:lnTo>
                  <a:pt x="5183377" y="1580636"/>
                </a:lnTo>
                <a:lnTo>
                  <a:pt x="5167089" y="1591616"/>
                </a:lnTo>
                <a:lnTo>
                  <a:pt x="5147149" y="1595642"/>
                </a:lnTo>
                <a:close/>
              </a:path>
              <a:path w="5198744" h="2476500">
                <a:moveTo>
                  <a:pt x="304961" y="1849849"/>
                </a:moveTo>
                <a:lnTo>
                  <a:pt x="302169" y="1849849"/>
                </a:lnTo>
                <a:lnTo>
                  <a:pt x="301043" y="1848721"/>
                </a:lnTo>
                <a:lnTo>
                  <a:pt x="301043" y="1845926"/>
                </a:lnTo>
                <a:lnTo>
                  <a:pt x="302169" y="1844802"/>
                </a:lnTo>
                <a:lnTo>
                  <a:pt x="304961" y="1844802"/>
                </a:lnTo>
                <a:lnTo>
                  <a:pt x="306088" y="1845926"/>
                </a:lnTo>
                <a:lnTo>
                  <a:pt x="306088" y="1848721"/>
                </a:lnTo>
                <a:lnTo>
                  <a:pt x="304961" y="1849849"/>
                </a:lnTo>
                <a:close/>
              </a:path>
              <a:path w="5198744" h="2476500">
                <a:moveTo>
                  <a:pt x="610008" y="1854055"/>
                </a:moveTo>
                <a:lnTo>
                  <a:pt x="602591" y="1854055"/>
                </a:lnTo>
                <a:lnTo>
                  <a:pt x="599580" y="1851044"/>
                </a:lnTo>
                <a:lnTo>
                  <a:pt x="599580" y="1843641"/>
                </a:lnTo>
                <a:lnTo>
                  <a:pt x="602591" y="1840627"/>
                </a:lnTo>
                <a:lnTo>
                  <a:pt x="609991" y="1840627"/>
                </a:lnTo>
                <a:lnTo>
                  <a:pt x="613002" y="1843641"/>
                </a:lnTo>
                <a:lnTo>
                  <a:pt x="613002" y="1851044"/>
                </a:lnTo>
                <a:lnTo>
                  <a:pt x="610008" y="1854055"/>
                </a:lnTo>
                <a:close/>
              </a:path>
              <a:path w="5198744" h="2476500">
                <a:moveTo>
                  <a:pt x="914581" y="1857420"/>
                </a:moveTo>
                <a:lnTo>
                  <a:pt x="903448" y="1857420"/>
                </a:lnTo>
                <a:lnTo>
                  <a:pt x="898942" y="1852910"/>
                </a:lnTo>
                <a:lnTo>
                  <a:pt x="898942" y="1841771"/>
                </a:lnTo>
                <a:lnTo>
                  <a:pt x="903448" y="1837261"/>
                </a:lnTo>
                <a:lnTo>
                  <a:pt x="914581" y="1837261"/>
                </a:lnTo>
                <a:lnTo>
                  <a:pt x="919088" y="1841771"/>
                </a:lnTo>
                <a:lnTo>
                  <a:pt x="919088" y="1852910"/>
                </a:lnTo>
                <a:lnTo>
                  <a:pt x="914581" y="1857420"/>
                </a:lnTo>
                <a:close/>
              </a:path>
              <a:path w="5198744" h="2476500">
                <a:moveTo>
                  <a:pt x="1219155" y="1860786"/>
                </a:moveTo>
                <a:lnTo>
                  <a:pt x="1204323" y="1860786"/>
                </a:lnTo>
                <a:lnTo>
                  <a:pt x="1198304" y="1854763"/>
                </a:lnTo>
                <a:lnTo>
                  <a:pt x="1198304" y="1839921"/>
                </a:lnTo>
                <a:lnTo>
                  <a:pt x="1204323" y="1833896"/>
                </a:lnTo>
                <a:lnTo>
                  <a:pt x="1219155" y="1833896"/>
                </a:lnTo>
                <a:lnTo>
                  <a:pt x="1225177" y="1839921"/>
                </a:lnTo>
                <a:lnTo>
                  <a:pt x="1225177" y="1854763"/>
                </a:lnTo>
                <a:lnTo>
                  <a:pt x="1219155" y="1860786"/>
                </a:lnTo>
                <a:close/>
              </a:path>
              <a:path w="5198744" h="2476500">
                <a:moveTo>
                  <a:pt x="1523732" y="1864151"/>
                </a:moveTo>
                <a:lnTo>
                  <a:pt x="1505197" y="1864151"/>
                </a:lnTo>
                <a:lnTo>
                  <a:pt x="1497679" y="1856630"/>
                </a:lnTo>
                <a:lnTo>
                  <a:pt x="1497679" y="1838085"/>
                </a:lnTo>
                <a:lnTo>
                  <a:pt x="1505197" y="1830564"/>
                </a:lnTo>
                <a:lnTo>
                  <a:pt x="1523732" y="1830564"/>
                </a:lnTo>
                <a:lnTo>
                  <a:pt x="1531249" y="1838085"/>
                </a:lnTo>
                <a:lnTo>
                  <a:pt x="1531249" y="1856630"/>
                </a:lnTo>
                <a:lnTo>
                  <a:pt x="1523732" y="1864151"/>
                </a:lnTo>
                <a:close/>
              </a:path>
              <a:path w="5198744" h="2476500">
                <a:moveTo>
                  <a:pt x="1817190" y="1867517"/>
                </a:moveTo>
                <a:lnTo>
                  <a:pt x="1809345" y="1865933"/>
                </a:lnTo>
                <a:lnTo>
                  <a:pt x="1802941" y="1861614"/>
                </a:lnTo>
                <a:lnTo>
                  <a:pt x="1798624" y="1855207"/>
                </a:lnTo>
                <a:lnTo>
                  <a:pt x="1797041" y="1847358"/>
                </a:lnTo>
                <a:lnTo>
                  <a:pt x="1798624" y="1839508"/>
                </a:lnTo>
                <a:lnTo>
                  <a:pt x="1802941" y="1833101"/>
                </a:lnTo>
                <a:lnTo>
                  <a:pt x="1809345" y="1828782"/>
                </a:lnTo>
                <a:lnTo>
                  <a:pt x="1817190" y="1827198"/>
                </a:lnTo>
                <a:lnTo>
                  <a:pt x="1825035" y="1828782"/>
                </a:lnTo>
                <a:lnTo>
                  <a:pt x="1831439" y="1833101"/>
                </a:lnTo>
                <a:lnTo>
                  <a:pt x="1835756" y="1839508"/>
                </a:lnTo>
                <a:lnTo>
                  <a:pt x="1837339" y="1847358"/>
                </a:lnTo>
                <a:lnTo>
                  <a:pt x="1835756" y="1855207"/>
                </a:lnTo>
                <a:lnTo>
                  <a:pt x="1831439" y="1861614"/>
                </a:lnTo>
                <a:lnTo>
                  <a:pt x="1825035" y="1865933"/>
                </a:lnTo>
                <a:lnTo>
                  <a:pt x="1817190" y="1867517"/>
                </a:lnTo>
                <a:close/>
              </a:path>
              <a:path w="5198744" h="2476500">
                <a:moveTo>
                  <a:pt x="2119914" y="1870885"/>
                </a:moveTo>
                <a:lnTo>
                  <a:pt x="2110763" y="1869036"/>
                </a:lnTo>
                <a:lnTo>
                  <a:pt x="2103290" y="1863994"/>
                </a:lnTo>
                <a:lnTo>
                  <a:pt x="2098251" y="1856515"/>
                </a:lnTo>
                <a:lnTo>
                  <a:pt x="2096403" y="1847358"/>
                </a:lnTo>
                <a:lnTo>
                  <a:pt x="2098251" y="1838202"/>
                </a:lnTo>
                <a:lnTo>
                  <a:pt x="2103290" y="1830724"/>
                </a:lnTo>
                <a:lnTo>
                  <a:pt x="2110763" y="1825682"/>
                </a:lnTo>
                <a:lnTo>
                  <a:pt x="2119914" y="1823833"/>
                </a:lnTo>
                <a:lnTo>
                  <a:pt x="2129064" y="1825682"/>
                </a:lnTo>
                <a:lnTo>
                  <a:pt x="2136538" y="1830724"/>
                </a:lnTo>
                <a:lnTo>
                  <a:pt x="2141577" y="1838202"/>
                </a:lnTo>
                <a:lnTo>
                  <a:pt x="2143425" y="1847358"/>
                </a:lnTo>
                <a:lnTo>
                  <a:pt x="2141577" y="1856515"/>
                </a:lnTo>
                <a:lnTo>
                  <a:pt x="2136538" y="1863994"/>
                </a:lnTo>
                <a:lnTo>
                  <a:pt x="2129064" y="1869036"/>
                </a:lnTo>
                <a:lnTo>
                  <a:pt x="2119914" y="1870885"/>
                </a:lnTo>
                <a:close/>
              </a:path>
              <a:path w="5198744" h="2476500">
                <a:moveTo>
                  <a:pt x="2422641" y="1873407"/>
                </a:moveTo>
                <a:lnTo>
                  <a:pt x="2412516" y="1871360"/>
                </a:lnTo>
                <a:lnTo>
                  <a:pt x="2404245" y="1865779"/>
                </a:lnTo>
                <a:lnTo>
                  <a:pt x="2398667" y="1857504"/>
                </a:lnTo>
                <a:lnTo>
                  <a:pt x="2396622" y="1847374"/>
                </a:lnTo>
                <a:lnTo>
                  <a:pt x="2398667" y="1837244"/>
                </a:lnTo>
                <a:lnTo>
                  <a:pt x="2404245" y="1828969"/>
                </a:lnTo>
                <a:lnTo>
                  <a:pt x="2412516" y="1823388"/>
                </a:lnTo>
                <a:lnTo>
                  <a:pt x="2422641" y="1821342"/>
                </a:lnTo>
                <a:lnTo>
                  <a:pt x="2432764" y="1823388"/>
                </a:lnTo>
                <a:lnTo>
                  <a:pt x="2441034" y="1828969"/>
                </a:lnTo>
                <a:lnTo>
                  <a:pt x="2446611" y="1837244"/>
                </a:lnTo>
                <a:lnTo>
                  <a:pt x="2448657" y="1847374"/>
                </a:lnTo>
                <a:lnTo>
                  <a:pt x="2446613" y="1857504"/>
                </a:lnTo>
                <a:lnTo>
                  <a:pt x="2441040" y="1865779"/>
                </a:lnTo>
                <a:lnTo>
                  <a:pt x="2432771" y="1871360"/>
                </a:lnTo>
                <a:lnTo>
                  <a:pt x="2422641" y="1873407"/>
                </a:lnTo>
                <a:close/>
              </a:path>
              <a:path w="5198744" h="2476500">
                <a:moveTo>
                  <a:pt x="2725365" y="1876772"/>
                </a:moveTo>
                <a:lnTo>
                  <a:pt x="2713927" y="1874463"/>
                </a:lnTo>
                <a:lnTo>
                  <a:pt x="2704588" y="1868163"/>
                </a:lnTo>
                <a:lnTo>
                  <a:pt x="2698292" y="1858819"/>
                </a:lnTo>
                <a:lnTo>
                  <a:pt x="2695984" y="1847374"/>
                </a:lnTo>
                <a:lnTo>
                  <a:pt x="2698292" y="1835930"/>
                </a:lnTo>
                <a:lnTo>
                  <a:pt x="2704588" y="1826585"/>
                </a:lnTo>
                <a:lnTo>
                  <a:pt x="2713927" y="1820286"/>
                </a:lnTo>
                <a:lnTo>
                  <a:pt x="2725365" y="1817976"/>
                </a:lnTo>
                <a:lnTo>
                  <a:pt x="2736802" y="1820286"/>
                </a:lnTo>
                <a:lnTo>
                  <a:pt x="2746141" y="1826585"/>
                </a:lnTo>
                <a:lnTo>
                  <a:pt x="2752437" y="1835930"/>
                </a:lnTo>
                <a:lnTo>
                  <a:pt x="2754746" y="1847374"/>
                </a:lnTo>
                <a:lnTo>
                  <a:pt x="2752437" y="1858819"/>
                </a:lnTo>
                <a:lnTo>
                  <a:pt x="2746141" y="1868163"/>
                </a:lnTo>
                <a:lnTo>
                  <a:pt x="2736802" y="1874463"/>
                </a:lnTo>
                <a:lnTo>
                  <a:pt x="2725365" y="1876772"/>
                </a:lnTo>
                <a:close/>
              </a:path>
              <a:path w="5198744" h="2476500">
                <a:moveTo>
                  <a:pt x="3028088" y="1880138"/>
                </a:moveTo>
                <a:lnTo>
                  <a:pt x="3015345" y="1877563"/>
                </a:lnTo>
                <a:lnTo>
                  <a:pt x="3004937" y="1870540"/>
                </a:lnTo>
                <a:lnTo>
                  <a:pt x="2997919" y="1860125"/>
                </a:lnTo>
                <a:lnTo>
                  <a:pt x="2995345" y="1847374"/>
                </a:lnTo>
                <a:lnTo>
                  <a:pt x="2997919" y="1834623"/>
                </a:lnTo>
                <a:lnTo>
                  <a:pt x="3004937" y="1824209"/>
                </a:lnTo>
                <a:lnTo>
                  <a:pt x="3015345" y="1817186"/>
                </a:lnTo>
                <a:lnTo>
                  <a:pt x="3028088" y="1814611"/>
                </a:lnTo>
                <a:lnTo>
                  <a:pt x="3040833" y="1817186"/>
                </a:lnTo>
                <a:lnTo>
                  <a:pt x="3051242" y="1824209"/>
                </a:lnTo>
                <a:lnTo>
                  <a:pt x="3058261" y="1834623"/>
                </a:lnTo>
                <a:lnTo>
                  <a:pt x="3060835" y="1847374"/>
                </a:lnTo>
                <a:lnTo>
                  <a:pt x="3058261" y="1860125"/>
                </a:lnTo>
                <a:lnTo>
                  <a:pt x="3051242" y="1870540"/>
                </a:lnTo>
                <a:lnTo>
                  <a:pt x="3040833" y="1877563"/>
                </a:lnTo>
                <a:lnTo>
                  <a:pt x="3028088" y="1880138"/>
                </a:lnTo>
                <a:close/>
              </a:path>
              <a:path w="5198744" h="2476500">
                <a:moveTo>
                  <a:pt x="3330812" y="1882663"/>
                </a:moveTo>
                <a:lnTo>
                  <a:pt x="3317096" y="1879890"/>
                </a:lnTo>
                <a:lnTo>
                  <a:pt x="3305892" y="1872329"/>
                </a:lnTo>
                <a:lnTo>
                  <a:pt x="3298336" y="1861117"/>
                </a:lnTo>
                <a:lnTo>
                  <a:pt x="3295564" y="1847391"/>
                </a:lnTo>
                <a:lnTo>
                  <a:pt x="3298336" y="1833666"/>
                </a:lnTo>
                <a:lnTo>
                  <a:pt x="3305892" y="1822454"/>
                </a:lnTo>
                <a:lnTo>
                  <a:pt x="3317096" y="1814893"/>
                </a:lnTo>
                <a:lnTo>
                  <a:pt x="3330812" y="1812120"/>
                </a:lnTo>
                <a:lnTo>
                  <a:pt x="3344530" y="1814893"/>
                </a:lnTo>
                <a:lnTo>
                  <a:pt x="3355736" y="1822454"/>
                </a:lnTo>
                <a:lnTo>
                  <a:pt x="3363292" y="1833666"/>
                </a:lnTo>
                <a:lnTo>
                  <a:pt x="3366064" y="1847391"/>
                </a:lnTo>
                <a:lnTo>
                  <a:pt x="3363295" y="1861117"/>
                </a:lnTo>
                <a:lnTo>
                  <a:pt x="3355742" y="1872329"/>
                </a:lnTo>
                <a:lnTo>
                  <a:pt x="3344537" y="1879890"/>
                </a:lnTo>
                <a:lnTo>
                  <a:pt x="3330812" y="1882663"/>
                </a:lnTo>
                <a:close/>
              </a:path>
              <a:path w="5198744" h="2476500">
                <a:moveTo>
                  <a:pt x="3633529" y="1885188"/>
                </a:moveTo>
                <a:lnTo>
                  <a:pt x="3618827" y="1882217"/>
                </a:lnTo>
                <a:lnTo>
                  <a:pt x="3606820" y="1874115"/>
                </a:lnTo>
                <a:lnTo>
                  <a:pt x="3598725" y="1862101"/>
                </a:lnTo>
                <a:lnTo>
                  <a:pt x="3595756" y="1847391"/>
                </a:lnTo>
                <a:lnTo>
                  <a:pt x="3598725" y="1832683"/>
                </a:lnTo>
                <a:lnTo>
                  <a:pt x="3606820" y="1820669"/>
                </a:lnTo>
                <a:lnTo>
                  <a:pt x="3618827" y="1812566"/>
                </a:lnTo>
                <a:lnTo>
                  <a:pt x="3633529" y="1809595"/>
                </a:lnTo>
                <a:lnTo>
                  <a:pt x="3648232" y="1812566"/>
                </a:lnTo>
                <a:lnTo>
                  <a:pt x="3660239" y="1820669"/>
                </a:lnTo>
                <a:lnTo>
                  <a:pt x="3668334" y="1832683"/>
                </a:lnTo>
                <a:lnTo>
                  <a:pt x="3671302" y="1847391"/>
                </a:lnTo>
                <a:lnTo>
                  <a:pt x="3668334" y="1862101"/>
                </a:lnTo>
                <a:lnTo>
                  <a:pt x="3660239" y="1874115"/>
                </a:lnTo>
                <a:lnTo>
                  <a:pt x="3648232" y="1882217"/>
                </a:lnTo>
                <a:lnTo>
                  <a:pt x="3633529" y="1885188"/>
                </a:lnTo>
                <a:close/>
              </a:path>
              <a:path w="5198744" h="2476500">
                <a:moveTo>
                  <a:pt x="3936253" y="1888553"/>
                </a:moveTo>
                <a:lnTo>
                  <a:pt x="3920245" y="1885319"/>
                </a:lnTo>
                <a:lnTo>
                  <a:pt x="3907177" y="1876498"/>
                </a:lnTo>
                <a:lnTo>
                  <a:pt x="3898368" y="1863414"/>
                </a:lnTo>
                <a:lnTo>
                  <a:pt x="3895138" y="1847391"/>
                </a:lnTo>
                <a:lnTo>
                  <a:pt x="3898368" y="1831369"/>
                </a:lnTo>
                <a:lnTo>
                  <a:pt x="3907177" y="1818285"/>
                </a:lnTo>
                <a:lnTo>
                  <a:pt x="3920245" y="1809464"/>
                </a:lnTo>
                <a:lnTo>
                  <a:pt x="3936253" y="1806229"/>
                </a:lnTo>
                <a:lnTo>
                  <a:pt x="3952267" y="1809464"/>
                </a:lnTo>
                <a:lnTo>
                  <a:pt x="3965347" y="1818285"/>
                </a:lnTo>
                <a:lnTo>
                  <a:pt x="3974167" y="1831369"/>
                </a:lnTo>
                <a:lnTo>
                  <a:pt x="3977402" y="1847391"/>
                </a:lnTo>
                <a:lnTo>
                  <a:pt x="3974167" y="1863414"/>
                </a:lnTo>
                <a:lnTo>
                  <a:pt x="3965347" y="1876498"/>
                </a:lnTo>
                <a:lnTo>
                  <a:pt x="3952267" y="1885319"/>
                </a:lnTo>
                <a:lnTo>
                  <a:pt x="3936253" y="1888553"/>
                </a:lnTo>
                <a:close/>
              </a:path>
              <a:path w="5198744" h="2476500">
                <a:moveTo>
                  <a:pt x="4238977" y="1891078"/>
                </a:moveTo>
                <a:lnTo>
                  <a:pt x="4221989" y="1887646"/>
                </a:lnTo>
                <a:lnTo>
                  <a:pt x="4208116" y="1878286"/>
                </a:lnTo>
                <a:lnTo>
                  <a:pt x="4198761" y="1864405"/>
                </a:lnTo>
                <a:lnTo>
                  <a:pt x="4195330" y="1847408"/>
                </a:lnTo>
                <a:lnTo>
                  <a:pt x="4198761" y="1830412"/>
                </a:lnTo>
                <a:lnTo>
                  <a:pt x="4208116" y="1816531"/>
                </a:lnTo>
                <a:lnTo>
                  <a:pt x="4221989" y="1807173"/>
                </a:lnTo>
                <a:lnTo>
                  <a:pt x="4238977" y="1803741"/>
                </a:lnTo>
                <a:lnTo>
                  <a:pt x="4255965" y="1807173"/>
                </a:lnTo>
                <a:lnTo>
                  <a:pt x="4269838" y="1816531"/>
                </a:lnTo>
                <a:lnTo>
                  <a:pt x="4279193" y="1830412"/>
                </a:lnTo>
                <a:lnTo>
                  <a:pt x="4282623" y="1847408"/>
                </a:lnTo>
                <a:lnTo>
                  <a:pt x="4279193" y="1864405"/>
                </a:lnTo>
                <a:lnTo>
                  <a:pt x="4269838" y="1878286"/>
                </a:lnTo>
                <a:lnTo>
                  <a:pt x="4255965" y="1887646"/>
                </a:lnTo>
                <a:lnTo>
                  <a:pt x="4238977" y="1891078"/>
                </a:lnTo>
                <a:close/>
              </a:path>
              <a:path w="5198744" h="2476500">
                <a:moveTo>
                  <a:pt x="4541701" y="1893603"/>
                </a:moveTo>
                <a:lnTo>
                  <a:pt x="4523739" y="1889973"/>
                </a:lnTo>
                <a:lnTo>
                  <a:pt x="4509072" y="1880073"/>
                </a:lnTo>
                <a:lnTo>
                  <a:pt x="4499183" y="1865389"/>
                </a:lnTo>
                <a:lnTo>
                  <a:pt x="4495557" y="1847408"/>
                </a:lnTo>
                <a:lnTo>
                  <a:pt x="4499183" y="1829427"/>
                </a:lnTo>
                <a:lnTo>
                  <a:pt x="4509072" y="1814745"/>
                </a:lnTo>
                <a:lnTo>
                  <a:pt x="4523739" y="1804846"/>
                </a:lnTo>
                <a:lnTo>
                  <a:pt x="4541701" y="1801216"/>
                </a:lnTo>
                <a:lnTo>
                  <a:pt x="4559682" y="1804846"/>
                </a:lnTo>
                <a:lnTo>
                  <a:pt x="4574360" y="1814745"/>
                </a:lnTo>
                <a:lnTo>
                  <a:pt x="4584252" y="1829427"/>
                </a:lnTo>
                <a:lnTo>
                  <a:pt x="4587879" y="1847408"/>
                </a:lnTo>
                <a:lnTo>
                  <a:pt x="4584252" y="1865389"/>
                </a:lnTo>
                <a:lnTo>
                  <a:pt x="4574360" y="1880073"/>
                </a:lnTo>
                <a:lnTo>
                  <a:pt x="4559682" y="1889973"/>
                </a:lnTo>
                <a:lnTo>
                  <a:pt x="4541701" y="1893603"/>
                </a:lnTo>
                <a:close/>
              </a:path>
              <a:path w="5198744" h="2476500">
                <a:moveTo>
                  <a:pt x="4844425" y="1896125"/>
                </a:moveTo>
                <a:lnTo>
                  <a:pt x="4825483" y="1892297"/>
                </a:lnTo>
                <a:lnTo>
                  <a:pt x="4810010" y="1881857"/>
                </a:lnTo>
                <a:lnTo>
                  <a:pt x="4799576" y="1866372"/>
                </a:lnTo>
                <a:lnTo>
                  <a:pt x="4795748" y="1847408"/>
                </a:lnTo>
                <a:lnTo>
                  <a:pt x="4799576" y="1828445"/>
                </a:lnTo>
                <a:lnTo>
                  <a:pt x="4810010" y="1812960"/>
                </a:lnTo>
                <a:lnTo>
                  <a:pt x="4825483" y="1802520"/>
                </a:lnTo>
                <a:lnTo>
                  <a:pt x="4844425" y="1798692"/>
                </a:lnTo>
                <a:lnTo>
                  <a:pt x="4863386" y="1802520"/>
                </a:lnTo>
                <a:lnTo>
                  <a:pt x="4878869" y="1812960"/>
                </a:lnTo>
                <a:lnTo>
                  <a:pt x="4889307" y="1828445"/>
                </a:lnTo>
                <a:lnTo>
                  <a:pt x="4893135" y="1847408"/>
                </a:lnTo>
                <a:lnTo>
                  <a:pt x="4889307" y="1866372"/>
                </a:lnTo>
                <a:lnTo>
                  <a:pt x="4878869" y="1881857"/>
                </a:lnTo>
                <a:lnTo>
                  <a:pt x="4863386" y="1892297"/>
                </a:lnTo>
                <a:lnTo>
                  <a:pt x="4844425" y="1896125"/>
                </a:lnTo>
                <a:close/>
              </a:path>
              <a:path w="5198744" h="2476500">
                <a:moveTo>
                  <a:pt x="5147149" y="1898650"/>
                </a:moveTo>
                <a:lnTo>
                  <a:pt x="5127214" y="1894624"/>
                </a:lnTo>
                <a:lnTo>
                  <a:pt x="5110937" y="1883643"/>
                </a:lnTo>
                <a:lnTo>
                  <a:pt x="5099964" y="1867356"/>
                </a:lnTo>
                <a:lnTo>
                  <a:pt x="5095941" y="1847408"/>
                </a:lnTo>
                <a:lnTo>
                  <a:pt x="5099964" y="1827461"/>
                </a:lnTo>
                <a:lnTo>
                  <a:pt x="5110937" y="1811173"/>
                </a:lnTo>
                <a:lnTo>
                  <a:pt x="5127214" y="1800193"/>
                </a:lnTo>
                <a:lnTo>
                  <a:pt x="5147149" y="1796167"/>
                </a:lnTo>
                <a:lnTo>
                  <a:pt x="5167089" y="1800193"/>
                </a:lnTo>
                <a:lnTo>
                  <a:pt x="5183377" y="1811173"/>
                </a:lnTo>
                <a:lnTo>
                  <a:pt x="5194362" y="1827461"/>
                </a:lnTo>
                <a:lnTo>
                  <a:pt x="5198390" y="1847408"/>
                </a:lnTo>
                <a:lnTo>
                  <a:pt x="5194362" y="1867356"/>
                </a:lnTo>
                <a:lnTo>
                  <a:pt x="5183377" y="1883643"/>
                </a:lnTo>
                <a:lnTo>
                  <a:pt x="5167089" y="1894624"/>
                </a:lnTo>
                <a:lnTo>
                  <a:pt x="5147149" y="1898650"/>
                </a:lnTo>
                <a:close/>
              </a:path>
              <a:path w="5198744" h="2476500">
                <a:moveTo>
                  <a:pt x="607685" y="2152856"/>
                </a:moveTo>
                <a:lnTo>
                  <a:pt x="604894" y="2152856"/>
                </a:lnTo>
                <a:lnTo>
                  <a:pt x="603766" y="2151729"/>
                </a:lnTo>
                <a:lnTo>
                  <a:pt x="603766" y="2148937"/>
                </a:lnTo>
                <a:lnTo>
                  <a:pt x="604894" y="2147806"/>
                </a:lnTo>
                <a:lnTo>
                  <a:pt x="607685" y="2147806"/>
                </a:lnTo>
                <a:lnTo>
                  <a:pt x="608813" y="2148937"/>
                </a:lnTo>
                <a:lnTo>
                  <a:pt x="608813" y="2151729"/>
                </a:lnTo>
                <a:lnTo>
                  <a:pt x="607685" y="2152856"/>
                </a:lnTo>
                <a:close/>
              </a:path>
              <a:path w="5198744" h="2476500">
                <a:moveTo>
                  <a:pt x="913187" y="2157889"/>
                </a:moveTo>
                <a:lnTo>
                  <a:pt x="904843" y="2157889"/>
                </a:lnTo>
                <a:lnTo>
                  <a:pt x="901464" y="2154507"/>
                </a:lnTo>
                <a:lnTo>
                  <a:pt x="901464" y="2146159"/>
                </a:lnTo>
                <a:lnTo>
                  <a:pt x="904843" y="2142777"/>
                </a:lnTo>
                <a:lnTo>
                  <a:pt x="913187" y="2142777"/>
                </a:lnTo>
                <a:lnTo>
                  <a:pt x="916566" y="2146159"/>
                </a:lnTo>
                <a:lnTo>
                  <a:pt x="916566" y="2154507"/>
                </a:lnTo>
                <a:lnTo>
                  <a:pt x="913187" y="2157889"/>
                </a:lnTo>
                <a:close/>
              </a:path>
              <a:path w="5198744" h="2476500">
                <a:moveTo>
                  <a:pt x="1218686" y="2162919"/>
                </a:moveTo>
                <a:lnTo>
                  <a:pt x="1204778" y="2162919"/>
                </a:lnTo>
                <a:lnTo>
                  <a:pt x="1199144" y="2157281"/>
                </a:lnTo>
                <a:lnTo>
                  <a:pt x="1199144" y="2143347"/>
                </a:lnTo>
                <a:lnTo>
                  <a:pt x="1204778" y="2137710"/>
                </a:lnTo>
                <a:lnTo>
                  <a:pt x="1218703" y="2137710"/>
                </a:lnTo>
                <a:lnTo>
                  <a:pt x="1224336" y="2143347"/>
                </a:lnTo>
                <a:lnTo>
                  <a:pt x="1224336" y="2157281"/>
                </a:lnTo>
                <a:lnTo>
                  <a:pt x="1218686" y="2162919"/>
                </a:lnTo>
                <a:close/>
              </a:path>
              <a:path w="5198744" h="2476500">
                <a:moveTo>
                  <a:pt x="1523732" y="2167128"/>
                </a:moveTo>
                <a:lnTo>
                  <a:pt x="1505197" y="2167128"/>
                </a:lnTo>
                <a:lnTo>
                  <a:pt x="1497679" y="2159604"/>
                </a:lnTo>
                <a:lnTo>
                  <a:pt x="1497679" y="2141058"/>
                </a:lnTo>
                <a:lnTo>
                  <a:pt x="1505197" y="2133538"/>
                </a:lnTo>
                <a:lnTo>
                  <a:pt x="1523732" y="2133538"/>
                </a:lnTo>
                <a:lnTo>
                  <a:pt x="1531249" y="2141058"/>
                </a:lnTo>
                <a:lnTo>
                  <a:pt x="1531249" y="2159604"/>
                </a:lnTo>
                <a:lnTo>
                  <a:pt x="1523732" y="2167128"/>
                </a:lnTo>
                <a:close/>
              </a:path>
              <a:path w="5198744" h="2476500">
                <a:moveTo>
                  <a:pt x="1817190" y="2170494"/>
                </a:moveTo>
                <a:lnTo>
                  <a:pt x="1809345" y="2168910"/>
                </a:lnTo>
                <a:lnTo>
                  <a:pt x="1802941" y="2164591"/>
                </a:lnTo>
                <a:lnTo>
                  <a:pt x="1798624" y="2158182"/>
                </a:lnTo>
                <a:lnTo>
                  <a:pt x="1797041" y="2150331"/>
                </a:lnTo>
                <a:lnTo>
                  <a:pt x="1798624" y="2142482"/>
                </a:lnTo>
                <a:lnTo>
                  <a:pt x="1802941" y="2136074"/>
                </a:lnTo>
                <a:lnTo>
                  <a:pt x="1809345" y="2131755"/>
                </a:lnTo>
                <a:lnTo>
                  <a:pt x="1817190" y="2130172"/>
                </a:lnTo>
                <a:lnTo>
                  <a:pt x="1825035" y="2131755"/>
                </a:lnTo>
                <a:lnTo>
                  <a:pt x="1831439" y="2136074"/>
                </a:lnTo>
                <a:lnTo>
                  <a:pt x="1835756" y="2142482"/>
                </a:lnTo>
                <a:lnTo>
                  <a:pt x="1837339" y="2150331"/>
                </a:lnTo>
                <a:lnTo>
                  <a:pt x="1835756" y="2158182"/>
                </a:lnTo>
                <a:lnTo>
                  <a:pt x="1831439" y="2164591"/>
                </a:lnTo>
                <a:lnTo>
                  <a:pt x="1825035" y="2168910"/>
                </a:lnTo>
                <a:lnTo>
                  <a:pt x="1817190" y="2170494"/>
                </a:lnTo>
                <a:close/>
              </a:path>
              <a:path w="5198744" h="2476500">
                <a:moveTo>
                  <a:pt x="2119914" y="2173856"/>
                </a:moveTo>
                <a:lnTo>
                  <a:pt x="2110763" y="2172007"/>
                </a:lnTo>
                <a:lnTo>
                  <a:pt x="2103290" y="2166966"/>
                </a:lnTo>
                <a:lnTo>
                  <a:pt x="2098251" y="2159488"/>
                </a:lnTo>
                <a:lnTo>
                  <a:pt x="2096403" y="2150331"/>
                </a:lnTo>
                <a:lnTo>
                  <a:pt x="2098251" y="2141176"/>
                </a:lnTo>
                <a:lnTo>
                  <a:pt x="2103290" y="2133698"/>
                </a:lnTo>
                <a:lnTo>
                  <a:pt x="2110763" y="2128656"/>
                </a:lnTo>
                <a:lnTo>
                  <a:pt x="2119914" y="2126806"/>
                </a:lnTo>
                <a:lnTo>
                  <a:pt x="2129064" y="2128656"/>
                </a:lnTo>
                <a:lnTo>
                  <a:pt x="2136538" y="2133698"/>
                </a:lnTo>
                <a:lnTo>
                  <a:pt x="2141577" y="2141176"/>
                </a:lnTo>
                <a:lnTo>
                  <a:pt x="2143425" y="2150331"/>
                </a:lnTo>
                <a:lnTo>
                  <a:pt x="2141577" y="2159488"/>
                </a:lnTo>
                <a:lnTo>
                  <a:pt x="2136538" y="2166966"/>
                </a:lnTo>
                <a:lnTo>
                  <a:pt x="2129064" y="2172007"/>
                </a:lnTo>
                <a:lnTo>
                  <a:pt x="2119914" y="2173856"/>
                </a:lnTo>
                <a:close/>
              </a:path>
              <a:path w="5198744" h="2476500">
                <a:moveTo>
                  <a:pt x="2422641" y="2176381"/>
                </a:moveTo>
                <a:lnTo>
                  <a:pt x="2412516" y="2174334"/>
                </a:lnTo>
                <a:lnTo>
                  <a:pt x="2404245" y="2168754"/>
                </a:lnTo>
                <a:lnTo>
                  <a:pt x="2398667" y="2160479"/>
                </a:lnTo>
                <a:lnTo>
                  <a:pt x="2396622" y="2150348"/>
                </a:lnTo>
                <a:lnTo>
                  <a:pt x="2398667" y="2140218"/>
                </a:lnTo>
                <a:lnTo>
                  <a:pt x="2404245" y="2131943"/>
                </a:lnTo>
                <a:lnTo>
                  <a:pt x="2412516" y="2126362"/>
                </a:lnTo>
                <a:lnTo>
                  <a:pt x="2422641" y="2124315"/>
                </a:lnTo>
                <a:lnTo>
                  <a:pt x="2432764" y="2126362"/>
                </a:lnTo>
                <a:lnTo>
                  <a:pt x="2441034" y="2131943"/>
                </a:lnTo>
                <a:lnTo>
                  <a:pt x="2446611" y="2140218"/>
                </a:lnTo>
                <a:lnTo>
                  <a:pt x="2448657" y="2150348"/>
                </a:lnTo>
                <a:lnTo>
                  <a:pt x="2446613" y="2160479"/>
                </a:lnTo>
                <a:lnTo>
                  <a:pt x="2441040" y="2168754"/>
                </a:lnTo>
                <a:lnTo>
                  <a:pt x="2432771" y="2174334"/>
                </a:lnTo>
                <a:lnTo>
                  <a:pt x="2422641" y="2176381"/>
                </a:lnTo>
                <a:close/>
              </a:path>
              <a:path w="5198744" h="2476500">
                <a:moveTo>
                  <a:pt x="2725365" y="2179746"/>
                </a:moveTo>
                <a:lnTo>
                  <a:pt x="2713927" y="2177436"/>
                </a:lnTo>
                <a:lnTo>
                  <a:pt x="2704588" y="2171137"/>
                </a:lnTo>
                <a:lnTo>
                  <a:pt x="2698292" y="2161793"/>
                </a:lnTo>
                <a:lnTo>
                  <a:pt x="2695984" y="2150348"/>
                </a:lnTo>
                <a:lnTo>
                  <a:pt x="2698292" y="2138903"/>
                </a:lnTo>
                <a:lnTo>
                  <a:pt x="2704588" y="2129559"/>
                </a:lnTo>
                <a:lnTo>
                  <a:pt x="2713927" y="2123260"/>
                </a:lnTo>
                <a:lnTo>
                  <a:pt x="2725365" y="2120950"/>
                </a:lnTo>
                <a:lnTo>
                  <a:pt x="2736802" y="2123260"/>
                </a:lnTo>
                <a:lnTo>
                  <a:pt x="2746141" y="2129559"/>
                </a:lnTo>
                <a:lnTo>
                  <a:pt x="2752437" y="2138903"/>
                </a:lnTo>
                <a:lnTo>
                  <a:pt x="2754746" y="2150348"/>
                </a:lnTo>
                <a:lnTo>
                  <a:pt x="2752437" y="2161793"/>
                </a:lnTo>
                <a:lnTo>
                  <a:pt x="2746141" y="2171137"/>
                </a:lnTo>
                <a:lnTo>
                  <a:pt x="2736802" y="2177436"/>
                </a:lnTo>
                <a:lnTo>
                  <a:pt x="2725365" y="2179746"/>
                </a:lnTo>
                <a:close/>
              </a:path>
              <a:path w="5198744" h="2476500">
                <a:moveTo>
                  <a:pt x="3028088" y="2183115"/>
                </a:moveTo>
                <a:lnTo>
                  <a:pt x="3015345" y="2180539"/>
                </a:lnTo>
                <a:lnTo>
                  <a:pt x="3004937" y="2173515"/>
                </a:lnTo>
                <a:lnTo>
                  <a:pt x="2997919" y="2163099"/>
                </a:lnTo>
                <a:lnTo>
                  <a:pt x="2995345" y="2150348"/>
                </a:lnTo>
                <a:lnTo>
                  <a:pt x="2997919" y="2137597"/>
                </a:lnTo>
                <a:lnTo>
                  <a:pt x="3004937" y="2127183"/>
                </a:lnTo>
                <a:lnTo>
                  <a:pt x="3015345" y="2120160"/>
                </a:lnTo>
                <a:lnTo>
                  <a:pt x="3028088" y="2117584"/>
                </a:lnTo>
                <a:lnTo>
                  <a:pt x="3040833" y="2120160"/>
                </a:lnTo>
                <a:lnTo>
                  <a:pt x="3051242" y="2127183"/>
                </a:lnTo>
                <a:lnTo>
                  <a:pt x="3058261" y="2137597"/>
                </a:lnTo>
                <a:lnTo>
                  <a:pt x="3060835" y="2150348"/>
                </a:lnTo>
                <a:lnTo>
                  <a:pt x="3058261" y="2163099"/>
                </a:lnTo>
                <a:lnTo>
                  <a:pt x="3051242" y="2173515"/>
                </a:lnTo>
                <a:lnTo>
                  <a:pt x="3040833" y="2180539"/>
                </a:lnTo>
                <a:lnTo>
                  <a:pt x="3028088" y="2183115"/>
                </a:lnTo>
                <a:close/>
              </a:path>
              <a:path w="5198744" h="2476500">
                <a:moveTo>
                  <a:pt x="3330812" y="2185637"/>
                </a:moveTo>
                <a:lnTo>
                  <a:pt x="3317096" y="2182863"/>
                </a:lnTo>
                <a:lnTo>
                  <a:pt x="3305892" y="2175302"/>
                </a:lnTo>
                <a:lnTo>
                  <a:pt x="3298336" y="2164090"/>
                </a:lnTo>
                <a:lnTo>
                  <a:pt x="3295564" y="2150365"/>
                </a:lnTo>
                <a:lnTo>
                  <a:pt x="3298336" y="2136640"/>
                </a:lnTo>
                <a:lnTo>
                  <a:pt x="3305892" y="2125428"/>
                </a:lnTo>
                <a:lnTo>
                  <a:pt x="3317096" y="2117866"/>
                </a:lnTo>
                <a:lnTo>
                  <a:pt x="3330812" y="2115093"/>
                </a:lnTo>
                <a:lnTo>
                  <a:pt x="3344530" y="2117866"/>
                </a:lnTo>
                <a:lnTo>
                  <a:pt x="3355736" y="2125428"/>
                </a:lnTo>
                <a:lnTo>
                  <a:pt x="3363292" y="2136640"/>
                </a:lnTo>
                <a:lnTo>
                  <a:pt x="3366064" y="2150365"/>
                </a:lnTo>
                <a:lnTo>
                  <a:pt x="3363295" y="2164090"/>
                </a:lnTo>
                <a:lnTo>
                  <a:pt x="3355742" y="2175302"/>
                </a:lnTo>
                <a:lnTo>
                  <a:pt x="3344537" y="2182863"/>
                </a:lnTo>
                <a:lnTo>
                  <a:pt x="3330812" y="2185637"/>
                </a:lnTo>
                <a:close/>
              </a:path>
              <a:path w="5198744" h="2476500">
                <a:moveTo>
                  <a:pt x="3633529" y="2188161"/>
                </a:moveTo>
                <a:lnTo>
                  <a:pt x="3618827" y="2185190"/>
                </a:lnTo>
                <a:lnTo>
                  <a:pt x="3606820" y="2177089"/>
                </a:lnTo>
                <a:lnTo>
                  <a:pt x="3598725" y="2165074"/>
                </a:lnTo>
                <a:lnTo>
                  <a:pt x="3595756" y="2150365"/>
                </a:lnTo>
                <a:lnTo>
                  <a:pt x="3598725" y="2135655"/>
                </a:lnTo>
                <a:lnTo>
                  <a:pt x="3606820" y="2123641"/>
                </a:lnTo>
                <a:lnTo>
                  <a:pt x="3618827" y="2115539"/>
                </a:lnTo>
                <a:lnTo>
                  <a:pt x="3633529" y="2112568"/>
                </a:lnTo>
                <a:lnTo>
                  <a:pt x="3648232" y="2115539"/>
                </a:lnTo>
                <a:lnTo>
                  <a:pt x="3660239" y="2123641"/>
                </a:lnTo>
                <a:lnTo>
                  <a:pt x="3668334" y="2135655"/>
                </a:lnTo>
                <a:lnTo>
                  <a:pt x="3671302" y="2150365"/>
                </a:lnTo>
                <a:lnTo>
                  <a:pt x="3668334" y="2165074"/>
                </a:lnTo>
                <a:lnTo>
                  <a:pt x="3660239" y="2177089"/>
                </a:lnTo>
                <a:lnTo>
                  <a:pt x="3648232" y="2185190"/>
                </a:lnTo>
                <a:lnTo>
                  <a:pt x="3633529" y="2188161"/>
                </a:lnTo>
                <a:close/>
              </a:path>
              <a:path w="5198744" h="2476500">
                <a:moveTo>
                  <a:pt x="3936253" y="2191527"/>
                </a:moveTo>
                <a:lnTo>
                  <a:pt x="3920245" y="2188292"/>
                </a:lnTo>
                <a:lnTo>
                  <a:pt x="3907177" y="2179471"/>
                </a:lnTo>
                <a:lnTo>
                  <a:pt x="3898368" y="2166388"/>
                </a:lnTo>
                <a:lnTo>
                  <a:pt x="3895138" y="2150365"/>
                </a:lnTo>
                <a:lnTo>
                  <a:pt x="3898368" y="2134342"/>
                </a:lnTo>
                <a:lnTo>
                  <a:pt x="3907177" y="2121258"/>
                </a:lnTo>
                <a:lnTo>
                  <a:pt x="3920245" y="2112437"/>
                </a:lnTo>
                <a:lnTo>
                  <a:pt x="3936253" y="2109203"/>
                </a:lnTo>
                <a:lnTo>
                  <a:pt x="3952267" y="2112437"/>
                </a:lnTo>
                <a:lnTo>
                  <a:pt x="3965347" y="2121258"/>
                </a:lnTo>
                <a:lnTo>
                  <a:pt x="3974167" y="2134342"/>
                </a:lnTo>
                <a:lnTo>
                  <a:pt x="3977402" y="2150365"/>
                </a:lnTo>
                <a:lnTo>
                  <a:pt x="3974167" y="2166388"/>
                </a:lnTo>
                <a:lnTo>
                  <a:pt x="3965347" y="2179471"/>
                </a:lnTo>
                <a:lnTo>
                  <a:pt x="3952267" y="2188292"/>
                </a:lnTo>
                <a:lnTo>
                  <a:pt x="3936253" y="2191527"/>
                </a:lnTo>
                <a:close/>
              </a:path>
              <a:path w="5198744" h="2476500">
                <a:moveTo>
                  <a:pt x="4238977" y="2194052"/>
                </a:moveTo>
                <a:lnTo>
                  <a:pt x="4221989" y="2190620"/>
                </a:lnTo>
                <a:lnTo>
                  <a:pt x="4208116" y="2181260"/>
                </a:lnTo>
                <a:lnTo>
                  <a:pt x="4198761" y="2167379"/>
                </a:lnTo>
                <a:lnTo>
                  <a:pt x="4195330" y="2150382"/>
                </a:lnTo>
                <a:lnTo>
                  <a:pt x="4198761" y="2133385"/>
                </a:lnTo>
                <a:lnTo>
                  <a:pt x="4208116" y="2119503"/>
                </a:lnTo>
                <a:lnTo>
                  <a:pt x="4221989" y="2110144"/>
                </a:lnTo>
                <a:lnTo>
                  <a:pt x="4238977" y="2106712"/>
                </a:lnTo>
                <a:lnTo>
                  <a:pt x="4255965" y="2110144"/>
                </a:lnTo>
                <a:lnTo>
                  <a:pt x="4269838" y="2119503"/>
                </a:lnTo>
                <a:lnTo>
                  <a:pt x="4279193" y="2133385"/>
                </a:lnTo>
                <a:lnTo>
                  <a:pt x="4282623" y="2150382"/>
                </a:lnTo>
                <a:lnTo>
                  <a:pt x="4279193" y="2167379"/>
                </a:lnTo>
                <a:lnTo>
                  <a:pt x="4269838" y="2181260"/>
                </a:lnTo>
                <a:lnTo>
                  <a:pt x="4255965" y="2190620"/>
                </a:lnTo>
                <a:lnTo>
                  <a:pt x="4238977" y="2194052"/>
                </a:lnTo>
                <a:close/>
              </a:path>
              <a:path w="5198744" h="2476500">
                <a:moveTo>
                  <a:pt x="4541701" y="2196577"/>
                </a:moveTo>
                <a:lnTo>
                  <a:pt x="4523739" y="2192947"/>
                </a:lnTo>
                <a:lnTo>
                  <a:pt x="4509072" y="2183047"/>
                </a:lnTo>
                <a:lnTo>
                  <a:pt x="4499183" y="2168363"/>
                </a:lnTo>
                <a:lnTo>
                  <a:pt x="4495557" y="2150382"/>
                </a:lnTo>
                <a:lnTo>
                  <a:pt x="4499183" y="2132402"/>
                </a:lnTo>
                <a:lnTo>
                  <a:pt x="4509072" y="2117720"/>
                </a:lnTo>
                <a:lnTo>
                  <a:pt x="4523739" y="2107820"/>
                </a:lnTo>
                <a:lnTo>
                  <a:pt x="4541701" y="2104190"/>
                </a:lnTo>
                <a:lnTo>
                  <a:pt x="4559682" y="2107820"/>
                </a:lnTo>
                <a:lnTo>
                  <a:pt x="4574360" y="2117720"/>
                </a:lnTo>
                <a:lnTo>
                  <a:pt x="4584252" y="2132402"/>
                </a:lnTo>
                <a:lnTo>
                  <a:pt x="4587879" y="2150382"/>
                </a:lnTo>
                <a:lnTo>
                  <a:pt x="4584252" y="2168363"/>
                </a:lnTo>
                <a:lnTo>
                  <a:pt x="4574360" y="2183047"/>
                </a:lnTo>
                <a:lnTo>
                  <a:pt x="4559682" y="2192947"/>
                </a:lnTo>
                <a:lnTo>
                  <a:pt x="4541701" y="2196577"/>
                </a:lnTo>
                <a:close/>
              </a:path>
              <a:path w="5198744" h="2476500">
                <a:moveTo>
                  <a:pt x="4844425" y="2199098"/>
                </a:moveTo>
                <a:lnTo>
                  <a:pt x="4825483" y="2195271"/>
                </a:lnTo>
                <a:lnTo>
                  <a:pt x="4810010" y="2184831"/>
                </a:lnTo>
                <a:lnTo>
                  <a:pt x="4799576" y="2169346"/>
                </a:lnTo>
                <a:lnTo>
                  <a:pt x="4795748" y="2150382"/>
                </a:lnTo>
                <a:lnTo>
                  <a:pt x="4799576" y="2131418"/>
                </a:lnTo>
                <a:lnTo>
                  <a:pt x="4810010" y="2115933"/>
                </a:lnTo>
                <a:lnTo>
                  <a:pt x="4825483" y="2105493"/>
                </a:lnTo>
                <a:lnTo>
                  <a:pt x="4844425" y="2101665"/>
                </a:lnTo>
                <a:lnTo>
                  <a:pt x="4863386" y="2105493"/>
                </a:lnTo>
                <a:lnTo>
                  <a:pt x="4878869" y="2115933"/>
                </a:lnTo>
                <a:lnTo>
                  <a:pt x="4889307" y="2131418"/>
                </a:lnTo>
                <a:lnTo>
                  <a:pt x="4893135" y="2150382"/>
                </a:lnTo>
                <a:lnTo>
                  <a:pt x="4889307" y="2169346"/>
                </a:lnTo>
                <a:lnTo>
                  <a:pt x="4878869" y="2184831"/>
                </a:lnTo>
                <a:lnTo>
                  <a:pt x="4863386" y="2195271"/>
                </a:lnTo>
                <a:lnTo>
                  <a:pt x="4844425" y="2199098"/>
                </a:lnTo>
                <a:close/>
              </a:path>
              <a:path w="5198744" h="2476500">
                <a:moveTo>
                  <a:pt x="5147149" y="2201623"/>
                </a:moveTo>
                <a:lnTo>
                  <a:pt x="5127214" y="2197597"/>
                </a:lnTo>
                <a:lnTo>
                  <a:pt x="5110937" y="2186617"/>
                </a:lnTo>
                <a:lnTo>
                  <a:pt x="5099964" y="2170329"/>
                </a:lnTo>
                <a:lnTo>
                  <a:pt x="5095941" y="2150382"/>
                </a:lnTo>
                <a:lnTo>
                  <a:pt x="5099964" y="2130434"/>
                </a:lnTo>
                <a:lnTo>
                  <a:pt x="5110937" y="2114147"/>
                </a:lnTo>
                <a:lnTo>
                  <a:pt x="5127214" y="2103166"/>
                </a:lnTo>
                <a:lnTo>
                  <a:pt x="5147149" y="2099140"/>
                </a:lnTo>
                <a:lnTo>
                  <a:pt x="5167089" y="2103166"/>
                </a:lnTo>
                <a:lnTo>
                  <a:pt x="5183377" y="2114147"/>
                </a:lnTo>
                <a:lnTo>
                  <a:pt x="5194362" y="2130434"/>
                </a:lnTo>
                <a:lnTo>
                  <a:pt x="5198390" y="2150382"/>
                </a:lnTo>
                <a:lnTo>
                  <a:pt x="5194362" y="2170329"/>
                </a:lnTo>
                <a:lnTo>
                  <a:pt x="5183377" y="2186617"/>
                </a:lnTo>
                <a:lnTo>
                  <a:pt x="5167089" y="2197597"/>
                </a:lnTo>
                <a:lnTo>
                  <a:pt x="5147149" y="2201623"/>
                </a:lnTo>
                <a:close/>
              </a:path>
              <a:path w="5198744" h="2476500">
                <a:moveTo>
                  <a:pt x="1212579" y="2453760"/>
                </a:moveTo>
                <a:lnTo>
                  <a:pt x="1210898" y="2453760"/>
                </a:lnTo>
                <a:lnTo>
                  <a:pt x="1210898" y="2452819"/>
                </a:lnTo>
                <a:lnTo>
                  <a:pt x="1212579" y="2452819"/>
                </a:lnTo>
                <a:lnTo>
                  <a:pt x="1212579" y="2453760"/>
                </a:lnTo>
                <a:close/>
              </a:path>
              <a:path w="5198744" h="2476500">
                <a:moveTo>
                  <a:pt x="1516316" y="2456653"/>
                </a:moveTo>
                <a:lnTo>
                  <a:pt x="1512599" y="2456653"/>
                </a:lnTo>
                <a:lnTo>
                  <a:pt x="1511100" y="2455158"/>
                </a:lnTo>
                <a:lnTo>
                  <a:pt x="1511100" y="2451421"/>
                </a:lnTo>
                <a:lnTo>
                  <a:pt x="1512599" y="2449922"/>
                </a:lnTo>
                <a:lnTo>
                  <a:pt x="1516333" y="2449922"/>
                </a:lnTo>
                <a:lnTo>
                  <a:pt x="1517828" y="2451421"/>
                </a:lnTo>
                <a:lnTo>
                  <a:pt x="1517828" y="2455158"/>
                </a:lnTo>
                <a:lnTo>
                  <a:pt x="1516316" y="2456653"/>
                </a:lnTo>
                <a:close/>
              </a:path>
              <a:path w="5198744" h="2476500">
                <a:moveTo>
                  <a:pt x="1821359" y="2460863"/>
                </a:moveTo>
                <a:lnTo>
                  <a:pt x="1813017" y="2460863"/>
                </a:lnTo>
                <a:lnTo>
                  <a:pt x="1809639" y="2457480"/>
                </a:lnTo>
                <a:lnTo>
                  <a:pt x="1809639" y="2449132"/>
                </a:lnTo>
                <a:lnTo>
                  <a:pt x="1813017" y="2445750"/>
                </a:lnTo>
                <a:lnTo>
                  <a:pt x="1821359" y="2445750"/>
                </a:lnTo>
                <a:lnTo>
                  <a:pt x="1824741" y="2449132"/>
                </a:lnTo>
                <a:lnTo>
                  <a:pt x="1824741" y="2457480"/>
                </a:lnTo>
                <a:lnTo>
                  <a:pt x="1821359" y="2460863"/>
                </a:lnTo>
                <a:close/>
              </a:path>
              <a:path w="5198744" h="2476500">
                <a:moveTo>
                  <a:pt x="2125936" y="2464228"/>
                </a:moveTo>
                <a:lnTo>
                  <a:pt x="2113895" y="2464228"/>
                </a:lnTo>
                <a:lnTo>
                  <a:pt x="2109000" y="2459330"/>
                </a:lnTo>
                <a:lnTo>
                  <a:pt x="2109000" y="2447283"/>
                </a:lnTo>
                <a:lnTo>
                  <a:pt x="2113895" y="2442385"/>
                </a:lnTo>
                <a:lnTo>
                  <a:pt x="2125936" y="2442385"/>
                </a:lnTo>
                <a:lnTo>
                  <a:pt x="2130830" y="2447283"/>
                </a:lnTo>
                <a:lnTo>
                  <a:pt x="2130830" y="2459330"/>
                </a:lnTo>
                <a:lnTo>
                  <a:pt x="2125936" y="2464228"/>
                </a:lnTo>
                <a:close/>
              </a:path>
              <a:path w="5198744" h="2476500">
                <a:moveTo>
                  <a:pt x="2430982" y="2468434"/>
                </a:moveTo>
                <a:lnTo>
                  <a:pt x="2414296" y="2468434"/>
                </a:lnTo>
                <a:lnTo>
                  <a:pt x="2407538" y="2461670"/>
                </a:lnTo>
                <a:lnTo>
                  <a:pt x="2407538" y="2444974"/>
                </a:lnTo>
                <a:lnTo>
                  <a:pt x="2414296" y="2438212"/>
                </a:lnTo>
                <a:lnTo>
                  <a:pt x="2430982" y="2438212"/>
                </a:lnTo>
                <a:lnTo>
                  <a:pt x="2437743" y="2444974"/>
                </a:lnTo>
                <a:lnTo>
                  <a:pt x="2437743" y="2461670"/>
                </a:lnTo>
                <a:lnTo>
                  <a:pt x="2430982" y="2468434"/>
                </a:lnTo>
                <a:close/>
              </a:path>
              <a:path w="5198744" h="2476500">
                <a:moveTo>
                  <a:pt x="2735103" y="2470959"/>
                </a:moveTo>
                <a:lnTo>
                  <a:pt x="2715626" y="2470959"/>
                </a:lnTo>
                <a:lnTo>
                  <a:pt x="2707737" y="2463067"/>
                </a:lnTo>
                <a:lnTo>
                  <a:pt x="2707737" y="2443580"/>
                </a:lnTo>
                <a:lnTo>
                  <a:pt x="2715626" y="2435688"/>
                </a:lnTo>
                <a:lnTo>
                  <a:pt x="2735103" y="2435688"/>
                </a:lnTo>
                <a:lnTo>
                  <a:pt x="2742989" y="2443580"/>
                </a:lnTo>
                <a:lnTo>
                  <a:pt x="2742989" y="2463067"/>
                </a:lnTo>
                <a:lnTo>
                  <a:pt x="2735103" y="2470959"/>
                </a:lnTo>
                <a:close/>
              </a:path>
              <a:path w="5198744" h="2476500">
                <a:moveTo>
                  <a:pt x="3028088" y="2474325"/>
                </a:moveTo>
                <a:lnTo>
                  <a:pt x="3019920" y="2472673"/>
                </a:lnTo>
                <a:lnTo>
                  <a:pt x="3013248" y="2468171"/>
                </a:lnTo>
                <a:lnTo>
                  <a:pt x="3008749" y="2461495"/>
                </a:lnTo>
                <a:lnTo>
                  <a:pt x="3007099" y="2453322"/>
                </a:lnTo>
                <a:lnTo>
                  <a:pt x="3008749" y="2445149"/>
                </a:lnTo>
                <a:lnTo>
                  <a:pt x="3013248" y="2438474"/>
                </a:lnTo>
                <a:lnTo>
                  <a:pt x="3019920" y="2433973"/>
                </a:lnTo>
                <a:lnTo>
                  <a:pt x="3028088" y="2432322"/>
                </a:lnTo>
                <a:lnTo>
                  <a:pt x="3036257" y="2433973"/>
                </a:lnTo>
                <a:lnTo>
                  <a:pt x="3042929" y="2438474"/>
                </a:lnTo>
                <a:lnTo>
                  <a:pt x="3047428" y="2445149"/>
                </a:lnTo>
                <a:lnTo>
                  <a:pt x="3049078" y="2453322"/>
                </a:lnTo>
                <a:lnTo>
                  <a:pt x="3047428" y="2461495"/>
                </a:lnTo>
                <a:lnTo>
                  <a:pt x="3042929" y="2468171"/>
                </a:lnTo>
                <a:lnTo>
                  <a:pt x="3036257" y="2472673"/>
                </a:lnTo>
                <a:lnTo>
                  <a:pt x="3028088" y="2474325"/>
                </a:lnTo>
                <a:close/>
              </a:path>
              <a:path w="5198744" h="2476500">
                <a:moveTo>
                  <a:pt x="3330812" y="2476006"/>
                </a:moveTo>
                <a:lnTo>
                  <a:pt x="3321985" y="2474224"/>
                </a:lnTo>
                <a:lnTo>
                  <a:pt x="3314779" y="2469365"/>
                </a:lnTo>
                <a:lnTo>
                  <a:pt x="3309922" y="2462155"/>
                </a:lnTo>
                <a:lnTo>
                  <a:pt x="3308142" y="2453322"/>
                </a:lnTo>
                <a:lnTo>
                  <a:pt x="3309922" y="2444488"/>
                </a:lnTo>
                <a:lnTo>
                  <a:pt x="3314779" y="2437278"/>
                </a:lnTo>
                <a:lnTo>
                  <a:pt x="3321985" y="2432419"/>
                </a:lnTo>
                <a:lnTo>
                  <a:pt x="3330812" y="2430637"/>
                </a:lnTo>
                <a:lnTo>
                  <a:pt x="3339641" y="2432419"/>
                </a:lnTo>
                <a:lnTo>
                  <a:pt x="3346848" y="2437278"/>
                </a:lnTo>
                <a:lnTo>
                  <a:pt x="3351705" y="2444488"/>
                </a:lnTo>
                <a:lnTo>
                  <a:pt x="3353486" y="2453322"/>
                </a:lnTo>
                <a:lnTo>
                  <a:pt x="3351703" y="2462155"/>
                </a:lnTo>
                <a:lnTo>
                  <a:pt x="3346842" y="2469365"/>
                </a:lnTo>
                <a:lnTo>
                  <a:pt x="3339634" y="2474224"/>
                </a:lnTo>
                <a:lnTo>
                  <a:pt x="3330812" y="2476006"/>
                </a:lnTo>
                <a:close/>
              </a:path>
              <a:path w="5198744" h="2476500">
                <a:moveTo>
                  <a:pt x="3633529" y="2476006"/>
                </a:moveTo>
                <a:lnTo>
                  <a:pt x="3624707" y="2474224"/>
                </a:lnTo>
                <a:lnTo>
                  <a:pt x="3617508" y="2469365"/>
                </a:lnTo>
                <a:lnTo>
                  <a:pt x="3612657" y="2462155"/>
                </a:lnTo>
                <a:lnTo>
                  <a:pt x="3610879" y="2453322"/>
                </a:lnTo>
                <a:lnTo>
                  <a:pt x="3612657" y="2444488"/>
                </a:lnTo>
                <a:lnTo>
                  <a:pt x="3617508" y="2437278"/>
                </a:lnTo>
                <a:lnTo>
                  <a:pt x="3624707" y="2432419"/>
                </a:lnTo>
                <a:lnTo>
                  <a:pt x="3633529" y="2430637"/>
                </a:lnTo>
                <a:lnTo>
                  <a:pt x="3642357" y="2432419"/>
                </a:lnTo>
                <a:lnTo>
                  <a:pt x="3649568" y="2437278"/>
                </a:lnTo>
                <a:lnTo>
                  <a:pt x="3654430" y="2444488"/>
                </a:lnTo>
                <a:lnTo>
                  <a:pt x="3656213" y="2453322"/>
                </a:lnTo>
                <a:lnTo>
                  <a:pt x="3654430" y="2462155"/>
                </a:lnTo>
                <a:lnTo>
                  <a:pt x="3649568" y="2469365"/>
                </a:lnTo>
                <a:lnTo>
                  <a:pt x="3642357" y="2474224"/>
                </a:lnTo>
                <a:lnTo>
                  <a:pt x="3633529" y="2476006"/>
                </a:lnTo>
                <a:close/>
              </a:path>
              <a:path w="5198744" h="2476500">
                <a:moveTo>
                  <a:pt x="3942141" y="2476500"/>
                </a:moveTo>
                <a:lnTo>
                  <a:pt x="3930365" y="2476500"/>
                </a:lnTo>
                <a:lnTo>
                  <a:pt x="3926782" y="2475776"/>
                </a:lnTo>
                <a:lnTo>
                  <a:pt x="3919046" y="2470556"/>
                </a:lnTo>
                <a:lnTo>
                  <a:pt x="3913829" y="2462816"/>
                </a:lnTo>
                <a:lnTo>
                  <a:pt x="3911915" y="2453339"/>
                </a:lnTo>
                <a:lnTo>
                  <a:pt x="3913829" y="2443862"/>
                </a:lnTo>
                <a:lnTo>
                  <a:pt x="3919046" y="2436122"/>
                </a:lnTo>
                <a:lnTo>
                  <a:pt x="3926782" y="2430904"/>
                </a:lnTo>
                <a:lnTo>
                  <a:pt x="3936253" y="2428990"/>
                </a:lnTo>
                <a:lnTo>
                  <a:pt x="3945724" y="2430904"/>
                </a:lnTo>
                <a:lnTo>
                  <a:pt x="3953460" y="2436122"/>
                </a:lnTo>
                <a:lnTo>
                  <a:pt x="3958678" y="2443862"/>
                </a:lnTo>
                <a:lnTo>
                  <a:pt x="3960591" y="2453339"/>
                </a:lnTo>
                <a:lnTo>
                  <a:pt x="3958678" y="2462816"/>
                </a:lnTo>
                <a:lnTo>
                  <a:pt x="3953460" y="2470556"/>
                </a:lnTo>
                <a:lnTo>
                  <a:pt x="3945724" y="2475776"/>
                </a:lnTo>
                <a:lnTo>
                  <a:pt x="3942141" y="2476500"/>
                </a:lnTo>
                <a:close/>
              </a:path>
              <a:path w="5198744" h="2476500">
                <a:moveTo>
                  <a:pt x="4238977" y="2476006"/>
                </a:moveTo>
                <a:lnTo>
                  <a:pt x="4230155" y="2474224"/>
                </a:lnTo>
                <a:lnTo>
                  <a:pt x="4222956" y="2469365"/>
                </a:lnTo>
                <a:lnTo>
                  <a:pt x="4218105" y="2462155"/>
                </a:lnTo>
                <a:lnTo>
                  <a:pt x="4216327" y="2453322"/>
                </a:lnTo>
                <a:lnTo>
                  <a:pt x="4218105" y="2444488"/>
                </a:lnTo>
                <a:lnTo>
                  <a:pt x="4222956" y="2437278"/>
                </a:lnTo>
                <a:lnTo>
                  <a:pt x="4230155" y="2432419"/>
                </a:lnTo>
                <a:lnTo>
                  <a:pt x="4238977" y="2430637"/>
                </a:lnTo>
                <a:lnTo>
                  <a:pt x="4247819" y="2432419"/>
                </a:lnTo>
                <a:lnTo>
                  <a:pt x="4255028" y="2437278"/>
                </a:lnTo>
                <a:lnTo>
                  <a:pt x="4259883" y="2444488"/>
                </a:lnTo>
                <a:lnTo>
                  <a:pt x="4261661" y="2453322"/>
                </a:lnTo>
                <a:lnTo>
                  <a:pt x="4259878" y="2462155"/>
                </a:lnTo>
                <a:lnTo>
                  <a:pt x="4255015" y="2469365"/>
                </a:lnTo>
                <a:lnTo>
                  <a:pt x="4247805" y="2474224"/>
                </a:lnTo>
                <a:lnTo>
                  <a:pt x="4238977" y="2476006"/>
                </a:lnTo>
                <a:close/>
              </a:path>
              <a:path w="5198744" h="2476500">
                <a:moveTo>
                  <a:pt x="4541701" y="2473484"/>
                </a:moveTo>
                <a:lnTo>
                  <a:pt x="4533867" y="2471900"/>
                </a:lnTo>
                <a:lnTo>
                  <a:pt x="4527460" y="2467580"/>
                </a:lnTo>
                <a:lnTo>
                  <a:pt x="4523136" y="2461171"/>
                </a:lnTo>
                <a:lnTo>
                  <a:pt x="4521548" y="2453322"/>
                </a:lnTo>
                <a:lnTo>
                  <a:pt x="4523136" y="2445472"/>
                </a:lnTo>
                <a:lnTo>
                  <a:pt x="4527460" y="2439065"/>
                </a:lnTo>
                <a:lnTo>
                  <a:pt x="4533867" y="2434746"/>
                </a:lnTo>
                <a:lnTo>
                  <a:pt x="4541701" y="2433163"/>
                </a:lnTo>
                <a:lnTo>
                  <a:pt x="4549549" y="2434746"/>
                </a:lnTo>
                <a:lnTo>
                  <a:pt x="4555954" y="2439065"/>
                </a:lnTo>
                <a:lnTo>
                  <a:pt x="4560271" y="2445472"/>
                </a:lnTo>
                <a:lnTo>
                  <a:pt x="4561853" y="2453322"/>
                </a:lnTo>
                <a:lnTo>
                  <a:pt x="4560271" y="2461171"/>
                </a:lnTo>
                <a:lnTo>
                  <a:pt x="4555954" y="2467580"/>
                </a:lnTo>
                <a:lnTo>
                  <a:pt x="4549549" y="2471900"/>
                </a:lnTo>
                <a:lnTo>
                  <a:pt x="4541701" y="2473484"/>
                </a:lnTo>
                <a:close/>
              </a:path>
              <a:path w="5198744" h="2476500">
                <a:moveTo>
                  <a:pt x="4853235" y="2469275"/>
                </a:moveTo>
                <a:lnTo>
                  <a:pt x="4835648" y="2469275"/>
                </a:lnTo>
                <a:lnTo>
                  <a:pt x="4828492" y="2462122"/>
                </a:lnTo>
                <a:lnTo>
                  <a:pt x="4828492" y="2444521"/>
                </a:lnTo>
                <a:lnTo>
                  <a:pt x="4835648" y="2437369"/>
                </a:lnTo>
                <a:lnTo>
                  <a:pt x="4853235" y="2437369"/>
                </a:lnTo>
                <a:lnTo>
                  <a:pt x="4860391" y="2444521"/>
                </a:lnTo>
                <a:lnTo>
                  <a:pt x="4860391" y="2462122"/>
                </a:lnTo>
                <a:lnTo>
                  <a:pt x="4853235" y="2469275"/>
                </a:lnTo>
                <a:close/>
              </a:path>
              <a:path w="5198744" h="2476500">
                <a:moveTo>
                  <a:pt x="5152718" y="2463405"/>
                </a:moveTo>
                <a:lnTo>
                  <a:pt x="5141613" y="2463405"/>
                </a:lnTo>
                <a:lnTo>
                  <a:pt x="5137089" y="2458891"/>
                </a:lnTo>
                <a:lnTo>
                  <a:pt x="5137089" y="2447752"/>
                </a:lnTo>
                <a:lnTo>
                  <a:pt x="5141613" y="2443242"/>
                </a:lnTo>
                <a:lnTo>
                  <a:pt x="5152718" y="2443242"/>
                </a:lnTo>
                <a:lnTo>
                  <a:pt x="5157242" y="2447752"/>
                </a:lnTo>
                <a:lnTo>
                  <a:pt x="5157242" y="2458891"/>
                </a:lnTo>
                <a:lnTo>
                  <a:pt x="5152718" y="2463405"/>
                </a:lnTo>
                <a:close/>
              </a:path>
            </a:pathLst>
          </a:custGeom>
          <a:solidFill>
            <a:srgbClr val="E8C7C6"/>
          </a:solidFill>
        </p:spPr>
        <p:txBody>
          <a:bodyPr wrap="square" lIns="0" tIns="0" rIns="0" bIns="0" rtlCol="0"/>
          <a:lstStyle/>
          <a:p>
            <a:endParaRPr/>
          </a:p>
        </p:txBody>
      </p:sp>
      <p:sp>
        <p:nvSpPr>
          <p:cNvPr id="5" name="object 5"/>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70"/>
                </a:lnTo>
                <a:lnTo>
                  <a:pt x="437548" y="1617097"/>
                </a:lnTo>
                <a:lnTo>
                  <a:pt x="393532" y="1597501"/>
                </a:lnTo>
                <a:lnTo>
                  <a:pt x="350853" y="1575053"/>
                </a:lnTo>
                <a:lnTo>
                  <a:pt x="310183" y="1550115"/>
                </a:lnTo>
                <a:lnTo>
                  <a:pt x="271458" y="1522722"/>
                </a:lnTo>
                <a:lnTo>
                  <a:pt x="234800" y="1492990"/>
                </a:lnTo>
                <a:lnTo>
                  <a:pt x="200328" y="1461036"/>
                </a:lnTo>
                <a:lnTo>
                  <a:pt x="168164" y="1426977"/>
                </a:lnTo>
                <a:lnTo>
                  <a:pt x="138429" y="1390929"/>
                </a:lnTo>
                <a:lnTo>
                  <a:pt x="111242" y="1353008"/>
                </a:lnTo>
                <a:lnTo>
                  <a:pt x="86726" y="1313332"/>
                </a:lnTo>
                <a:lnTo>
                  <a:pt x="64999" y="1272016"/>
                </a:lnTo>
                <a:lnTo>
                  <a:pt x="46184" y="1229178"/>
                </a:lnTo>
                <a:lnTo>
                  <a:pt x="30287" y="1184523"/>
                </a:lnTo>
                <a:lnTo>
                  <a:pt x="17733" y="1139216"/>
                </a:lnTo>
                <a:lnTo>
                  <a:pt x="8429" y="1092778"/>
                </a:lnTo>
                <a:lnTo>
                  <a:pt x="2449" y="1044934"/>
                </a:lnTo>
                <a:lnTo>
                  <a:pt x="37" y="996973"/>
                </a:lnTo>
                <a:lnTo>
                  <a:pt x="0" y="0"/>
                </a:lnTo>
                <a:lnTo>
                  <a:pt x="1449212" y="0"/>
                </a:lnTo>
                <a:lnTo>
                  <a:pt x="1449212" y="996973"/>
                </a:lnTo>
                <a:lnTo>
                  <a:pt x="1446735" y="1045324"/>
                </a:lnTo>
                <a:lnTo>
                  <a:pt x="1440696" y="1092778"/>
                </a:lnTo>
                <a:lnTo>
                  <a:pt x="1431172" y="1139402"/>
                </a:lnTo>
                <a:lnTo>
                  <a:pt x="1418450" y="1184523"/>
                </a:lnTo>
                <a:lnTo>
                  <a:pt x="1402504" y="1228582"/>
                </a:lnTo>
                <a:lnTo>
                  <a:pt x="1383517" y="1271276"/>
                </a:lnTo>
                <a:lnTo>
                  <a:pt x="1361618" y="1312488"/>
                </a:lnTo>
                <a:lnTo>
                  <a:pt x="1336939" y="1352103"/>
                </a:lnTo>
                <a:lnTo>
                  <a:pt x="1309609" y="1390003"/>
                </a:lnTo>
                <a:lnTo>
                  <a:pt x="1279759"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5875" rIns="0" bIns="0" rtlCol="0">
            <a:spAutoFit/>
          </a:bodyPr>
          <a:lstStyle/>
          <a:p>
            <a:pPr marL="12700">
              <a:lnSpc>
                <a:spcPct val="100000"/>
              </a:lnSpc>
              <a:spcBef>
                <a:spcPts val="125"/>
              </a:spcBef>
            </a:pPr>
            <a:r>
              <a:rPr spc="-570" dirty="0"/>
              <a:t>3</a:t>
            </a:r>
          </a:p>
        </p:txBody>
      </p:sp>
      <p:sp>
        <p:nvSpPr>
          <p:cNvPr id="7" name="object 7"/>
          <p:cNvSpPr/>
          <p:nvPr/>
        </p:nvSpPr>
        <p:spPr>
          <a:xfrm>
            <a:off x="113212" y="62508"/>
            <a:ext cx="3719195" cy="2204085"/>
          </a:xfrm>
          <a:custGeom>
            <a:avLst/>
            <a:gdLst/>
            <a:ahLst/>
            <a:cxnLst/>
            <a:rect l="l" t="t" r="r" b="b"/>
            <a:pathLst>
              <a:path w="3719195" h="2204085">
                <a:moveTo>
                  <a:pt x="37773" y="97401"/>
                </a:moveTo>
                <a:lnTo>
                  <a:pt x="23070" y="94430"/>
                </a:lnTo>
                <a:lnTo>
                  <a:pt x="11063" y="86328"/>
                </a:lnTo>
                <a:lnTo>
                  <a:pt x="2968" y="74314"/>
                </a:lnTo>
                <a:lnTo>
                  <a:pt x="0" y="59605"/>
                </a:lnTo>
                <a:lnTo>
                  <a:pt x="2968" y="44896"/>
                </a:lnTo>
                <a:lnTo>
                  <a:pt x="11063" y="32882"/>
                </a:lnTo>
                <a:lnTo>
                  <a:pt x="23070" y="24780"/>
                </a:lnTo>
                <a:lnTo>
                  <a:pt x="37773" y="21809"/>
                </a:lnTo>
                <a:lnTo>
                  <a:pt x="52475" y="24780"/>
                </a:lnTo>
                <a:lnTo>
                  <a:pt x="64482" y="32882"/>
                </a:lnTo>
                <a:lnTo>
                  <a:pt x="72577" y="44896"/>
                </a:lnTo>
                <a:lnTo>
                  <a:pt x="75545" y="59605"/>
                </a:lnTo>
                <a:lnTo>
                  <a:pt x="72577" y="74314"/>
                </a:lnTo>
                <a:lnTo>
                  <a:pt x="64482" y="86328"/>
                </a:lnTo>
                <a:lnTo>
                  <a:pt x="52475" y="94430"/>
                </a:lnTo>
                <a:lnTo>
                  <a:pt x="37773" y="97401"/>
                </a:lnTo>
                <a:close/>
              </a:path>
              <a:path w="3719195" h="2204085">
                <a:moveTo>
                  <a:pt x="340496" y="100766"/>
                </a:moveTo>
                <a:lnTo>
                  <a:pt x="324488" y="97532"/>
                </a:lnTo>
                <a:lnTo>
                  <a:pt x="311420" y="88711"/>
                </a:lnTo>
                <a:lnTo>
                  <a:pt x="302611" y="75627"/>
                </a:lnTo>
                <a:lnTo>
                  <a:pt x="299382" y="59605"/>
                </a:lnTo>
                <a:lnTo>
                  <a:pt x="302611" y="43582"/>
                </a:lnTo>
                <a:lnTo>
                  <a:pt x="311420" y="30499"/>
                </a:lnTo>
                <a:lnTo>
                  <a:pt x="324488" y="21678"/>
                </a:lnTo>
                <a:lnTo>
                  <a:pt x="340496" y="18443"/>
                </a:lnTo>
                <a:lnTo>
                  <a:pt x="356510" y="21678"/>
                </a:lnTo>
                <a:lnTo>
                  <a:pt x="369590" y="30499"/>
                </a:lnTo>
                <a:lnTo>
                  <a:pt x="378410" y="43582"/>
                </a:lnTo>
                <a:lnTo>
                  <a:pt x="381645" y="59605"/>
                </a:lnTo>
                <a:lnTo>
                  <a:pt x="378410" y="75627"/>
                </a:lnTo>
                <a:lnTo>
                  <a:pt x="369590" y="88711"/>
                </a:lnTo>
                <a:lnTo>
                  <a:pt x="356510" y="97532"/>
                </a:lnTo>
                <a:lnTo>
                  <a:pt x="340496" y="100766"/>
                </a:lnTo>
                <a:close/>
              </a:path>
              <a:path w="3719195" h="2204085">
                <a:moveTo>
                  <a:pt x="643220" y="103291"/>
                </a:moveTo>
                <a:lnTo>
                  <a:pt x="626233" y="99859"/>
                </a:lnTo>
                <a:lnTo>
                  <a:pt x="612359" y="90499"/>
                </a:lnTo>
                <a:lnTo>
                  <a:pt x="603004" y="76618"/>
                </a:lnTo>
                <a:lnTo>
                  <a:pt x="599574" y="59622"/>
                </a:lnTo>
                <a:lnTo>
                  <a:pt x="603004" y="42625"/>
                </a:lnTo>
                <a:lnTo>
                  <a:pt x="612359" y="28744"/>
                </a:lnTo>
                <a:lnTo>
                  <a:pt x="626233" y="19385"/>
                </a:lnTo>
                <a:lnTo>
                  <a:pt x="643220" y="15953"/>
                </a:lnTo>
                <a:lnTo>
                  <a:pt x="660208" y="19385"/>
                </a:lnTo>
                <a:lnTo>
                  <a:pt x="674082" y="28744"/>
                </a:lnTo>
                <a:lnTo>
                  <a:pt x="683436" y="42625"/>
                </a:lnTo>
                <a:lnTo>
                  <a:pt x="686867" y="59622"/>
                </a:lnTo>
                <a:lnTo>
                  <a:pt x="683436" y="76618"/>
                </a:lnTo>
                <a:lnTo>
                  <a:pt x="674082" y="90499"/>
                </a:lnTo>
                <a:lnTo>
                  <a:pt x="660208" y="99859"/>
                </a:lnTo>
                <a:lnTo>
                  <a:pt x="643220" y="103291"/>
                </a:lnTo>
                <a:close/>
              </a:path>
              <a:path w="3719195" h="2204085">
                <a:moveTo>
                  <a:pt x="945944" y="105816"/>
                </a:moveTo>
                <a:lnTo>
                  <a:pt x="927982" y="102186"/>
                </a:lnTo>
                <a:lnTo>
                  <a:pt x="913315" y="92286"/>
                </a:lnTo>
                <a:lnTo>
                  <a:pt x="903426" y="77603"/>
                </a:lnTo>
                <a:lnTo>
                  <a:pt x="899800" y="59622"/>
                </a:lnTo>
                <a:lnTo>
                  <a:pt x="903426" y="41641"/>
                </a:lnTo>
                <a:lnTo>
                  <a:pt x="913315" y="26958"/>
                </a:lnTo>
                <a:lnTo>
                  <a:pt x="927982" y="17059"/>
                </a:lnTo>
                <a:lnTo>
                  <a:pt x="945944" y="13429"/>
                </a:lnTo>
                <a:lnTo>
                  <a:pt x="963925" y="17059"/>
                </a:lnTo>
                <a:lnTo>
                  <a:pt x="978603" y="26958"/>
                </a:lnTo>
                <a:lnTo>
                  <a:pt x="988496" y="41641"/>
                </a:lnTo>
                <a:lnTo>
                  <a:pt x="992122" y="59622"/>
                </a:lnTo>
                <a:lnTo>
                  <a:pt x="988496" y="77603"/>
                </a:lnTo>
                <a:lnTo>
                  <a:pt x="978603" y="92286"/>
                </a:lnTo>
                <a:lnTo>
                  <a:pt x="963925" y="102186"/>
                </a:lnTo>
                <a:lnTo>
                  <a:pt x="945944" y="105816"/>
                </a:lnTo>
                <a:close/>
              </a:path>
              <a:path w="3719195" h="2204085">
                <a:moveTo>
                  <a:pt x="1248668" y="108338"/>
                </a:moveTo>
                <a:lnTo>
                  <a:pt x="1229727" y="104510"/>
                </a:lnTo>
                <a:lnTo>
                  <a:pt x="1214254" y="94071"/>
                </a:lnTo>
                <a:lnTo>
                  <a:pt x="1203819" y="78586"/>
                </a:lnTo>
                <a:lnTo>
                  <a:pt x="1199992" y="59622"/>
                </a:lnTo>
                <a:lnTo>
                  <a:pt x="1203819" y="40658"/>
                </a:lnTo>
                <a:lnTo>
                  <a:pt x="1214254" y="25172"/>
                </a:lnTo>
                <a:lnTo>
                  <a:pt x="1229727" y="14732"/>
                </a:lnTo>
                <a:lnTo>
                  <a:pt x="1248668" y="10904"/>
                </a:lnTo>
                <a:lnTo>
                  <a:pt x="1267629" y="14732"/>
                </a:lnTo>
                <a:lnTo>
                  <a:pt x="1283112" y="25172"/>
                </a:lnTo>
                <a:lnTo>
                  <a:pt x="1293550" y="40658"/>
                </a:lnTo>
                <a:lnTo>
                  <a:pt x="1297378" y="59622"/>
                </a:lnTo>
                <a:lnTo>
                  <a:pt x="1293550" y="78586"/>
                </a:lnTo>
                <a:lnTo>
                  <a:pt x="1283112" y="94071"/>
                </a:lnTo>
                <a:lnTo>
                  <a:pt x="1267629" y="104510"/>
                </a:lnTo>
                <a:lnTo>
                  <a:pt x="1248668" y="108338"/>
                </a:lnTo>
                <a:close/>
              </a:path>
              <a:path w="3719195" h="2204085">
                <a:moveTo>
                  <a:pt x="1551392" y="110863"/>
                </a:moveTo>
                <a:lnTo>
                  <a:pt x="1531457" y="106836"/>
                </a:lnTo>
                <a:lnTo>
                  <a:pt x="1515180" y="95856"/>
                </a:lnTo>
                <a:lnTo>
                  <a:pt x="1504207" y="79569"/>
                </a:lnTo>
                <a:lnTo>
                  <a:pt x="1500184" y="59622"/>
                </a:lnTo>
                <a:lnTo>
                  <a:pt x="1504207" y="39674"/>
                </a:lnTo>
                <a:lnTo>
                  <a:pt x="1515180" y="23386"/>
                </a:lnTo>
                <a:lnTo>
                  <a:pt x="1531457" y="12406"/>
                </a:lnTo>
                <a:lnTo>
                  <a:pt x="1551392" y="8380"/>
                </a:lnTo>
                <a:lnTo>
                  <a:pt x="1571332" y="12406"/>
                </a:lnTo>
                <a:lnTo>
                  <a:pt x="1587620" y="23386"/>
                </a:lnTo>
                <a:lnTo>
                  <a:pt x="1598605" y="39674"/>
                </a:lnTo>
                <a:lnTo>
                  <a:pt x="1602633" y="59622"/>
                </a:lnTo>
                <a:lnTo>
                  <a:pt x="1598605" y="79569"/>
                </a:lnTo>
                <a:lnTo>
                  <a:pt x="1587620" y="95856"/>
                </a:lnTo>
                <a:lnTo>
                  <a:pt x="1571332" y="106836"/>
                </a:lnTo>
                <a:lnTo>
                  <a:pt x="1551392" y="110863"/>
                </a:lnTo>
                <a:close/>
              </a:path>
              <a:path w="3719195" h="2204085">
                <a:moveTo>
                  <a:pt x="1854116" y="114228"/>
                </a:moveTo>
                <a:lnTo>
                  <a:pt x="1832889" y="109937"/>
                </a:lnTo>
                <a:lnTo>
                  <a:pt x="1815549" y="98236"/>
                </a:lnTo>
                <a:lnTo>
                  <a:pt x="1803855" y="80884"/>
                </a:lnTo>
                <a:lnTo>
                  <a:pt x="1799566" y="59639"/>
                </a:lnTo>
                <a:lnTo>
                  <a:pt x="1803855" y="38394"/>
                </a:lnTo>
                <a:lnTo>
                  <a:pt x="1815549" y="21041"/>
                </a:lnTo>
                <a:lnTo>
                  <a:pt x="1832889" y="9339"/>
                </a:lnTo>
                <a:lnTo>
                  <a:pt x="1854116" y="5048"/>
                </a:lnTo>
                <a:lnTo>
                  <a:pt x="1875361" y="9339"/>
                </a:lnTo>
                <a:lnTo>
                  <a:pt x="1892711" y="21041"/>
                </a:lnTo>
                <a:lnTo>
                  <a:pt x="1904409" y="38394"/>
                </a:lnTo>
                <a:lnTo>
                  <a:pt x="1908699" y="59639"/>
                </a:lnTo>
                <a:lnTo>
                  <a:pt x="1904409" y="80884"/>
                </a:lnTo>
                <a:lnTo>
                  <a:pt x="1892711" y="98236"/>
                </a:lnTo>
                <a:lnTo>
                  <a:pt x="1875361" y="109937"/>
                </a:lnTo>
                <a:lnTo>
                  <a:pt x="1854116" y="114228"/>
                </a:lnTo>
                <a:close/>
              </a:path>
              <a:path w="3719195" h="2204085">
                <a:moveTo>
                  <a:pt x="2156873" y="116753"/>
                </a:moveTo>
                <a:lnTo>
                  <a:pt x="2134653" y="112264"/>
                </a:lnTo>
                <a:lnTo>
                  <a:pt x="2116509" y="100022"/>
                </a:lnTo>
                <a:lnTo>
                  <a:pt x="2104277" y="81868"/>
                </a:lnTo>
                <a:lnTo>
                  <a:pt x="2099792" y="59639"/>
                </a:lnTo>
                <a:lnTo>
                  <a:pt x="2104277" y="37410"/>
                </a:lnTo>
                <a:lnTo>
                  <a:pt x="2116509" y="19255"/>
                </a:lnTo>
                <a:lnTo>
                  <a:pt x="2134653" y="7013"/>
                </a:lnTo>
                <a:lnTo>
                  <a:pt x="2156873" y="2524"/>
                </a:lnTo>
                <a:lnTo>
                  <a:pt x="2179074" y="7013"/>
                </a:lnTo>
                <a:lnTo>
                  <a:pt x="2197207" y="19255"/>
                </a:lnTo>
                <a:lnTo>
                  <a:pt x="2209436" y="37410"/>
                </a:lnTo>
                <a:lnTo>
                  <a:pt x="2213921" y="59639"/>
                </a:lnTo>
                <a:lnTo>
                  <a:pt x="2209441" y="81868"/>
                </a:lnTo>
                <a:lnTo>
                  <a:pt x="2197220" y="100022"/>
                </a:lnTo>
                <a:lnTo>
                  <a:pt x="2179088" y="112264"/>
                </a:lnTo>
                <a:lnTo>
                  <a:pt x="2156873" y="116753"/>
                </a:lnTo>
                <a:close/>
              </a:path>
              <a:path w="3719195" h="2204085">
                <a:moveTo>
                  <a:pt x="2459597" y="119278"/>
                </a:moveTo>
                <a:lnTo>
                  <a:pt x="2436398" y="114590"/>
                </a:lnTo>
                <a:lnTo>
                  <a:pt x="2417448" y="101808"/>
                </a:lnTo>
                <a:lnTo>
                  <a:pt x="2404670" y="82850"/>
                </a:lnTo>
                <a:lnTo>
                  <a:pt x="2399984" y="59639"/>
                </a:lnTo>
                <a:lnTo>
                  <a:pt x="2404670" y="36427"/>
                </a:lnTo>
                <a:lnTo>
                  <a:pt x="2417448" y="17469"/>
                </a:lnTo>
                <a:lnTo>
                  <a:pt x="2436398" y="4687"/>
                </a:lnTo>
                <a:lnTo>
                  <a:pt x="2459597" y="0"/>
                </a:lnTo>
                <a:lnTo>
                  <a:pt x="2482791" y="4687"/>
                </a:lnTo>
                <a:lnTo>
                  <a:pt x="2501729" y="17469"/>
                </a:lnTo>
                <a:lnTo>
                  <a:pt x="2514495" y="36427"/>
                </a:lnTo>
                <a:lnTo>
                  <a:pt x="2519176" y="59639"/>
                </a:lnTo>
                <a:lnTo>
                  <a:pt x="2514495" y="82850"/>
                </a:lnTo>
                <a:lnTo>
                  <a:pt x="2501729" y="101808"/>
                </a:lnTo>
                <a:lnTo>
                  <a:pt x="2482791" y="114590"/>
                </a:lnTo>
                <a:lnTo>
                  <a:pt x="2459597" y="119278"/>
                </a:lnTo>
                <a:close/>
              </a:path>
              <a:path w="3719195" h="2204085">
                <a:moveTo>
                  <a:pt x="2762321" y="119278"/>
                </a:moveTo>
                <a:lnTo>
                  <a:pt x="2739121" y="114590"/>
                </a:lnTo>
                <a:lnTo>
                  <a:pt x="2720172" y="101808"/>
                </a:lnTo>
                <a:lnTo>
                  <a:pt x="2707394" y="82850"/>
                </a:lnTo>
                <a:lnTo>
                  <a:pt x="2702708" y="59639"/>
                </a:lnTo>
                <a:lnTo>
                  <a:pt x="2707394" y="36427"/>
                </a:lnTo>
                <a:lnTo>
                  <a:pt x="2720172" y="17469"/>
                </a:lnTo>
                <a:lnTo>
                  <a:pt x="2739121" y="4687"/>
                </a:lnTo>
                <a:lnTo>
                  <a:pt x="2762321" y="0"/>
                </a:lnTo>
                <a:lnTo>
                  <a:pt x="2785515" y="4687"/>
                </a:lnTo>
                <a:lnTo>
                  <a:pt x="2804452" y="17469"/>
                </a:lnTo>
                <a:lnTo>
                  <a:pt x="2817219" y="36427"/>
                </a:lnTo>
                <a:lnTo>
                  <a:pt x="2821900" y="59639"/>
                </a:lnTo>
                <a:lnTo>
                  <a:pt x="2817219" y="82850"/>
                </a:lnTo>
                <a:lnTo>
                  <a:pt x="2804452" y="101808"/>
                </a:lnTo>
                <a:lnTo>
                  <a:pt x="2785515" y="114590"/>
                </a:lnTo>
                <a:lnTo>
                  <a:pt x="2762321" y="119278"/>
                </a:lnTo>
                <a:close/>
              </a:path>
              <a:path w="3719195" h="2204085">
                <a:moveTo>
                  <a:pt x="3065045" y="104165"/>
                </a:moveTo>
                <a:lnTo>
                  <a:pt x="3047726" y="100668"/>
                </a:lnTo>
                <a:lnTo>
                  <a:pt x="3033584" y="91131"/>
                </a:lnTo>
                <a:lnTo>
                  <a:pt x="3024050" y="76983"/>
                </a:lnTo>
                <a:lnTo>
                  <a:pt x="3020554" y="59655"/>
                </a:lnTo>
                <a:lnTo>
                  <a:pt x="3024050" y="42329"/>
                </a:lnTo>
                <a:lnTo>
                  <a:pt x="3033584" y="28180"/>
                </a:lnTo>
                <a:lnTo>
                  <a:pt x="3047726" y="18642"/>
                </a:lnTo>
                <a:lnTo>
                  <a:pt x="3065045" y="15145"/>
                </a:lnTo>
                <a:lnTo>
                  <a:pt x="3082344" y="18642"/>
                </a:lnTo>
                <a:lnTo>
                  <a:pt x="3096476" y="28180"/>
                </a:lnTo>
                <a:lnTo>
                  <a:pt x="3106006" y="42329"/>
                </a:lnTo>
                <a:lnTo>
                  <a:pt x="3109501" y="59655"/>
                </a:lnTo>
                <a:lnTo>
                  <a:pt x="3106006" y="76983"/>
                </a:lnTo>
                <a:lnTo>
                  <a:pt x="3096476" y="91131"/>
                </a:lnTo>
                <a:lnTo>
                  <a:pt x="3082344" y="100668"/>
                </a:lnTo>
                <a:lnTo>
                  <a:pt x="3065045" y="104165"/>
                </a:lnTo>
                <a:close/>
              </a:path>
              <a:path w="3719195" h="2204085">
                <a:moveTo>
                  <a:pt x="3375161" y="73083"/>
                </a:moveTo>
                <a:lnTo>
                  <a:pt x="3360342" y="73083"/>
                </a:lnTo>
                <a:lnTo>
                  <a:pt x="3354333" y="67061"/>
                </a:lnTo>
                <a:lnTo>
                  <a:pt x="3354333" y="52217"/>
                </a:lnTo>
                <a:lnTo>
                  <a:pt x="3360342" y="46193"/>
                </a:lnTo>
                <a:lnTo>
                  <a:pt x="3375161" y="46193"/>
                </a:lnTo>
                <a:lnTo>
                  <a:pt x="3381203" y="52217"/>
                </a:lnTo>
                <a:lnTo>
                  <a:pt x="3381203" y="67061"/>
                </a:lnTo>
                <a:lnTo>
                  <a:pt x="3375161" y="73083"/>
                </a:lnTo>
                <a:close/>
              </a:path>
              <a:path w="3719195" h="2204085">
                <a:moveTo>
                  <a:pt x="37773" y="400408"/>
                </a:moveTo>
                <a:lnTo>
                  <a:pt x="23070" y="397437"/>
                </a:lnTo>
                <a:lnTo>
                  <a:pt x="11063" y="389335"/>
                </a:lnTo>
                <a:lnTo>
                  <a:pt x="2968" y="377321"/>
                </a:lnTo>
                <a:lnTo>
                  <a:pt x="0" y="362612"/>
                </a:lnTo>
                <a:lnTo>
                  <a:pt x="2968" y="347904"/>
                </a:lnTo>
                <a:lnTo>
                  <a:pt x="11063" y="335889"/>
                </a:lnTo>
                <a:lnTo>
                  <a:pt x="23070" y="327787"/>
                </a:lnTo>
                <a:lnTo>
                  <a:pt x="37773" y="324815"/>
                </a:lnTo>
                <a:lnTo>
                  <a:pt x="52475" y="327787"/>
                </a:lnTo>
                <a:lnTo>
                  <a:pt x="64482" y="335889"/>
                </a:lnTo>
                <a:lnTo>
                  <a:pt x="72577" y="347904"/>
                </a:lnTo>
                <a:lnTo>
                  <a:pt x="75545" y="362612"/>
                </a:lnTo>
                <a:lnTo>
                  <a:pt x="72577" y="377321"/>
                </a:lnTo>
                <a:lnTo>
                  <a:pt x="64482" y="389335"/>
                </a:lnTo>
                <a:lnTo>
                  <a:pt x="52475" y="397437"/>
                </a:lnTo>
                <a:lnTo>
                  <a:pt x="37773" y="400408"/>
                </a:lnTo>
                <a:close/>
              </a:path>
              <a:path w="3719195" h="2204085">
                <a:moveTo>
                  <a:pt x="340496" y="403774"/>
                </a:moveTo>
                <a:lnTo>
                  <a:pt x="324488" y="400539"/>
                </a:lnTo>
                <a:lnTo>
                  <a:pt x="311420" y="391718"/>
                </a:lnTo>
                <a:lnTo>
                  <a:pt x="302611" y="378634"/>
                </a:lnTo>
                <a:lnTo>
                  <a:pt x="299382" y="362612"/>
                </a:lnTo>
                <a:lnTo>
                  <a:pt x="302611" y="346589"/>
                </a:lnTo>
                <a:lnTo>
                  <a:pt x="311420" y="333505"/>
                </a:lnTo>
                <a:lnTo>
                  <a:pt x="324488" y="324684"/>
                </a:lnTo>
                <a:lnTo>
                  <a:pt x="340496" y="321449"/>
                </a:lnTo>
                <a:lnTo>
                  <a:pt x="356510" y="324684"/>
                </a:lnTo>
                <a:lnTo>
                  <a:pt x="369590" y="333505"/>
                </a:lnTo>
                <a:lnTo>
                  <a:pt x="378410" y="346589"/>
                </a:lnTo>
                <a:lnTo>
                  <a:pt x="381645" y="362612"/>
                </a:lnTo>
                <a:lnTo>
                  <a:pt x="378410" y="378634"/>
                </a:lnTo>
                <a:lnTo>
                  <a:pt x="369590" y="391718"/>
                </a:lnTo>
                <a:lnTo>
                  <a:pt x="356510" y="400539"/>
                </a:lnTo>
                <a:lnTo>
                  <a:pt x="340496" y="403774"/>
                </a:lnTo>
                <a:close/>
              </a:path>
              <a:path w="3719195" h="2204085">
                <a:moveTo>
                  <a:pt x="643220" y="406299"/>
                </a:moveTo>
                <a:lnTo>
                  <a:pt x="626233" y="402866"/>
                </a:lnTo>
                <a:lnTo>
                  <a:pt x="612359" y="393507"/>
                </a:lnTo>
                <a:lnTo>
                  <a:pt x="603004" y="379626"/>
                </a:lnTo>
                <a:lnTo>
                  <a:pt x="599574" y="362628"/>
                </a:lnTo>
                <a:lnTo>
                  <a:pt x="603004" y="345632"/>
                </a:lnTo>
                <a:lnTo>
                  <a:pt x="612359" y="331752"/>
                </a:lnTo>
                <a:lnTo>
                  <a:pt x="626233" y="322393"/>
                </a:lnTo>
                <a:lnTo>
                  <a:pt x="643220" y="318962"/>
                </a:lnTo>
                <a:lnTo>
                  <a:pt x="660208" y="322393"/>
                </a:lnTo>
                <a:lnTo>
                  <a:pt x="674082" y="331752"/>
                </a:lnTo>
                <a:lnTo>
                  <a:pt x="683436" y="345632"/>
                </a:lnTo>
                <a:lnTo>
                  <a:pt x="686867" y="362628"/>
                </a:lnTo>
                <a:lnTo>
                  <a:pt x="683436" y="379626"/>
                </a:lnTo>
                <a:lnTo>
                  <a:pt x="674082" y="393507"/>
                </a:lnTo>
                <a:lnTo>
                  <a:pt x="660208" y="402866"/>
                </a:lnTo>
                <a:lnTo>
                  <a:pt x="643220" y="406299"/>
                </a:lnTo>
                <a:close/>
              </a:path>
              <a:path w="3719195" h="2204085">
                <a:moveTo>
                  <a:pt x="945944" y="408824"/>
                </a:moveTo>
                <a:lnTo>
                  <a:pt x="927982" y="405193"/>
                </a:lnTo>
                <a:lnTo>
                  <a:pt x="913315" y="395293"/>
                </a:lnTo>
                <a:lnTo>
                  <a:pt x="903426" y="380610"/>
                </a:lnTo>
                <a:lnTo>
                  <a:pt x="899800" y="362628"/>
                </a:lnTo>
                <a:lnTo>
                  <a:pt x="903426" y="344649"/>
                </a:lnTo>
                <a:lnTo>
                  <a:pt x="913315" y="329967"/>
                </a:lnTo>
                <a:lnTo>
                  <a:pt x="927982" y="320067"/>
                </a:lnTo>
                <a:lnTo>
                  <a:pt x="945944" y="316437"/>
                </a:lnTo>
                <a:lnTo>
                  <a:pt x="963925" y="320067"/>
                </a:lnTo>
                <a:lnTo>
                  <a:pt x="978603" y="329967"/>
                </a:lnTo>
                <a:lnTo>
                  <a:pt x="988496" y="344649"/>
                </a:lnTo>
                <a:lnTo>
                  <a:pt x="992122" y="362628"/>
                </a:lnTo>
                <a:lnTo>
                  <a:pt x="988496" y="380610"/>
                </a:lnTo>
                <a:lnTo>
                  <a:pt x="978603" y="395293"/>
                </a:lnTo>
                <a:lnTo>
                  <a:pt x="963925" y="405193"/>
                </a:lnTo>
                <a:lnTo>
                  <a:pt x="945944" y="408824"/>
                </a:lnTo>
                <a:close/>
              </a:path>
              <a:path w="3719195" h="2204085">
                <a:moveTo>
                  <a:pt x="1248668" y="411345"/>
                </a:moveTo>
                <a:lnTo>
                  <a:pt x="1229727" y="407517"/>
                </a:lnTo>
                <a:lnTo>
                  <a:pt x="1214254" y="397078"/>
                </a:lnTo>
                <a:lnTo>
                  <a:pt x="1203819" y="381593"/>
                </a:lnTo>
                <a:lnTo>
                  <a:pt x="1199992" y="362628"/>
                </a:lnTo>
                <a:lnTo>
                  <a:pt x="1203819" y="343665"/>
                </a:lnTo>
                <a:lnTo>
                  <a:pt x="1214254" y="328180"/>
                </a:lnTo>
                <a:lnTo>
                  <a:pt x="1229727" y="317740"/>
                </a:lnTo>
                <a:lnTo>
                  <a:pt x="1248668" y="313912"/>
                </a:lnTo>
                <a:lnTo>
                  <a:pt x="1267629" y="317740"/>
                </a:lnTo>
                <a:lnTo>
                  <a:pt x="1283112" y="328180"/>
                </a:lnTo>
                <a:lnTo>
                  <a:pt x="1293550" y="343665"/>
                </a:lnTo>
                <a:lnTo>
                  <a:pt x="1297378" y="362628"/>
                </a:lnTo>
                <a:lnTo>
                  <a:pt x="1293550" y="381593"/>
                </a:lnTo>
                <a:lnTo>
                  <a:pt x="1283112" y="397078"/>
                </a:lnTo>
                <a:lnTo>
                  <a:pt x="1267629" y="407517"/>
                </a:lnTo>
                <a:lnTo>
                  <a:pt x="1248668" y="411345"/>
                </a:lnTo>
                <a:close/>
              </a:path>
              <a:path w="3719195" h="2204085">
                <a:moveTo>
                  <a:pt x="1551392" y="413870"/>
                </a:moveTo>
                <a:lnTo>
                  <a:pt x="1531457" y="409844"/>
                </a:lnTo>
                <a:lnTo>
                  <a:pt x="1515180" y="398863"/>
                </a:lnTo>
                <a:lnTo>
                  <a:pt x="1504207" y="382576"/>
                </a:lnTo>
                <a:lnTo>
                  <a:pt x="1500184" y="362628"/>
                </a:lnTo>
                <a:lnTo>
                  <a:pt x="1504207" y="342681"/>
                </a:lnTo>
                <a:lnTo>
                  <a:pt x="1515180" y="326393"/>
                </a:lnTo>
                <a:lnTo>
                  <a:pt x="1531457" y="315413"/>
                </a:lnTo>
                <a:lnTo>
                  <a:pt x="1551392" y="311387"/>
                </a:lnTo>
                <a:lnTo>
                  <a:pt x="1571332" y="315413"/>
                </a:lnTo>
                <a:lnTo>
                  <a:pt x="1587620" y="326393"/>
                </a:lnTo>
                <a:lnTo>
                  <a:pt x="1598605" y="342681"/>
                </a:lnTo>
                <a:lnTo>
                  <a:pt x="1602633" y="362628"/>
                </a:lnTo>
                <a:lnTo>
                  <a:pt x="1598605" y="382576"/>
                </a:lnTo>
                <a:lnTo>
                  <a:pt x="1587620" y="398863"/>
                </a:lnTo>
                <a:lnTo>
                  <a:pt x="1571332" y="409844"/>
                </a:lnTo>
                <a:lnTo>
                  <a:pt x="1551392" y="413870"/>
                </a:lnTo>
                <a:close/>
              </a:path>
              <a:path w="3719195" h="2204085">
                <a:moveTo>
                  <a:pt x="1854116" y="417236"/>
                </a:moveTo>
                <a:lnTo>
                  <a:pt x="1832889" y="412944"/>
                </a:lnTo>
                <a:lnTo>
                  <a:pt x="1815549" y="401243"/>
                </a:lnTo>
                <a:lnTo>
                  <a:pt x="1803855" y="383891"/>
                </a:lnTo>
                <a:lnTo>
                  <a:pt x="1799566" y="362645"/>
                </a:lnTo>
                <a:lnTo>
                  <a:pt x="1803855" y="341401"/>
                </a:lnTo>
                <a:lnTo>
                  <a:pt x="1815549" y="324049"/>
                </a:lnTo>
                <a:lnTo>
                  <a:pt x="1832889" y="312347"/>
                </a:lnTo>
                <a:lnTo>
                  <a:pt x="1854116" y="308055"/>
                </a:lnTo>
                <a:lnTo>
                  <a:pt x="1875361" y="312347"/>
                </a:lnTo>
                <a:lnTo>
                  <a:pt x="1892711" y="324049"/>
                </a:lnTo>
                <a:lnTo>
                  <a:pt x="1904409" y="341401"/>
                </a:lnTo>
                <a:lnTo>
                  <a:pt x="1908699" y="362645"/>
                </a:lnTo>
                <a:lnTo>
                  <a:pt x="1904409" y="383891"/>
                </a:lnTo>
                <a:lnTo>
                  <a:pt x="1892711" y="401243"/>
                </a:lnTo>
                <a:lnTo>
                  <a:pt x="1875361" y="412944"/>
                </a:lnTo>
                <a:lnTo>
                  <a:pt x="1854116" y="417236"/>
                </a:lnTo>
                <a:close/>
              </a:path>
              <a:path w="3719195" h="2204085">
                <a:moveTo>
                  <a:pt x="2156873" y="419760"/>
                </a:moveTo>
                <a:lnTo>
                  <a:pt x="2134653" y="415271"/>
                </a:lnTo>
                <a:lnTo>
                  <a:pt x="2116509" y="403028"/>
                </a:lnTo>
                <a:lnTo>
                  <a:pt x="2104277" y="384873"/>
                </a:lnTo>
                <a:lnTo>
                  <a:pt x="2099792" y="362645"/>
                </a:lnTo>
                <a:lnTo>
                  <a:pt x="2104277" y="340417"/>
                </a:lnTo>
                <a:lnTo>
                  <a:pt x="2116509" y="322262"/>
                </a:lnTo>
                <a:lnTo>
                  <a:pt x="2134653" y="310020"/>
                </a:lnTo>
                <a:lnTo>
                  <a:pt x="2156873" y="305530"/>
                </a:lnTo>
                <a:lnTo>
                  <a:pt x="2179074" y="310020"/>
                </a:lnTo>
                <a:lnTo>
                  <a:pt x="2197207" y="322262"/>
                </a:lnTo>
                <a:lnTo>
                  <a:pt x="2209436" y="340417"/>
                </a:lnTo>
                <a:lnTo>
                  <a:pt x="2213921" y="362645"/>
                </a:lnTo>
                <a:lnTo>
                  <a:pt x="2209441" y="384873"/>
                </a:lnTo>
                <a:lnTo>
                  <a:pt x="2197220" y="403028"/>
                </a:lnTo>
                <a:lnTo>
                  <a:pt x="2179088" y="415271"/>
                </a:lnTo>
                <a:lnTo>
                  <a:pt x="2156873" y="419760"/>
                </a:lnTo>
                <a:close/>
              </a:path>
              <a:path w="3719195" h="2204085">
                <a:moveTo>
                  <a:pt x="2459597" y="422285"/>
                </a:moveTo>
                <a:lnTo>
                  <a:pt x="2436398" y="417598"/>
                </a:lnTo>
                <a:lnTo>
                  <a:pt x="2417448" y="404815"/>
                </a:lnTo>
                <a:lnTo>
                  <a:pt x="2404670" y="385857"/>
                </a:lnTo>
                <a:lnTo>
                  <a:pt x="2399984" y="362645"/>
                </a:lnTo>
                <a:lnTo>
                  <a:pt x="2404670" y="339434"/>
                </a:lnTo>
                <a:lnTo>
                  <a:pt x="2417448" y="320477"/>
                </a:lnTo>
                <a:lnTo>
                  <a:pt x="2436398" y="307696"/>
                </a:lnTo>
                <a:lnTo>
                  <a:pt x="2459597" y="303009"/>
                </a:lnTo>
                <a:lnTo>
                  <a:pt x="2482791" y="307696"/>
                </a:lnTo>
                <a:lnTo>
                  <a:pt x="2501729" y="320477"/>
                </a:lnTo>
                <a:lnTo>
                  <a:pt x="2514495" y="339434"/>
                </a:lnTo>
                <a:lnTo>
                  <a:pt x="2519176" y="362645"/>
                </a:lnTo>
                <a:lnTo>
                  <a:pt x="2514495" y="385857"/>
                </a:lnTo>
                <a:lnTo>
                  <a:pt x="2501729" y="404815"/>
                </a:lnTo>
                <a:lnTo>
                  <a:pt x="2482791" y="417598"/>
                </a:lnTo>
                <a:lnTo>
                  <a:pt x="2459597" y="422285"/>
                </a:lnTo>
                <a:close/>
              </a:path>
              <a:path w="3719195" h="2204085">
                <a:moveTo>
                  <a:pt x="2762321" y="426491"/>
                </a:moveTo>
                <a:lnTo>
                  <a:pt x="2737485" y="421476"/>
                </a:lnTo>
                <a:lnTo>
                  <a:pt x="2717206" y="407797"/>
                </a:lnTo>
                <a:lnTo>
                  <a:pt x="2703535" y="387509"/>
                </a:lnTo>
                <a:lnTo>
                  <a:pt x="2698522" y="362662"/>
                </a:lnTo>
                <a:lnTo>
                  <a:pt x="2703535" y="337816"/>
                </a:lnTo>
                <a:lnTo>
                  <a:pt x="2717206" y="317527"/>
                </a:lnTo>
                <a:lnTo>
                  <a:pt x="2737485" y="303849"/>
                </a:lnTo>
                <a:lnTo>
                  <a:pt x="2762321" y="298833"/>
                </a:lnTo>
                <a:lnTo>
                  <a:pt x="2787137" y="303849"/>
                </a:lnTo>
                <a:lnTo>
                  <a:pt x="2807406" y="317527"/>
                </a:lnTo>
                <a:lnTo>
                  <a:pt x="2821074" y="337816"/>
                </a:lnTo>
                <a:lnTo>
                  <a:pt x="2826086" y="362662"/>
                </a:lnTo>
                <a:lnTo>
                  <a:pt x="2821074" y="387509"/>
                </a:lnTo>
                <a:lnTo>
                  <a:pt x="2807406" y="407797"/>
                </a:lnTo>
                <a:lnTo>
                  <a:pt x="2787137" y="421476"/>
                </a:lnTo>
                <a:lnTo>
                  <a:pt x="2762321" y="426491"/>
                </a:lnTo>
                <a:close/>
              </a:path>
              <a:path w="3719195" h="2204085">
                <a:moveTo>
                  <a:pt x="3065045" y="429857"/>
                </a:moveTo>
                <a:lnTo>
                  <a:pt x="3038898" y="424576"/>
                </a:lnTo>
                <a:lnTo>
                  <a:pt x="3017546" y="410175"/>
                </a:lnTo>
                <a:lnTo>
                  <a:pt x="3003149" y="388816"/>
                </a:lnTo>
                <a:lnTo>
                  <a:pt x="2997870" y="362662"/>
                </a:lnTo>
                <a:lnTo>
                  <a:pt x="3003149" y="336509"/>
                </a:lnTo>
                <a:lnTo>
                  <a:pt x="3017546" y="315151"/>
                </a:lnTo>
                <a:lnTo>
                  <a:pt x="3038898" y="300749"/>
                </a:lnTo>
                <a:lnTo>
                  <a:pt x="3065045" y="295467"/>
                </a:lnTo>
                <a:lnTo>
                  <a:pt x="3091172" y="300749"/>
                </a:lnTo>
                <a:lnTo>
                  <a:pt x="3112514" y="315151"/>
                </a:lnTo>
                <a:lnTo>
                  <a:pt x="3126907" y="336509"/>
                </a:lnTo>
                <a:lnTo>
                  <a:pt x="3132185" y="362662"/>
                </a:lnTo>
                <a:lnTo>
                  <a:pt x="3126907" y="388816"/>
                </a:lnTo>
                <a:lnTo>
                  <a:pt x="3112514" y="410175"/>
                </a:lnTo>
                <a:lnTo>
                  <a:pt x="3091172" y="424576"/>
                </a:lnTo>
                <a:lnTo>
                  <a:pt x="3065045" y="429857"/>
                </a:lnTo>
                <a:close/>
              </a:path>
              <a:path w="3719195" h="2204085">
                <a:moveTo>
                  <a:pt x="3367768" y="430697"/>
                </a:moveTo>
                <a:lnTo>
                  <a:pt x="3341290" y="425351"/>
                </a:lnTo>
                <a:lnTo>
                  <a:pt x="3319670" y="410771"/>
                </a:lnTo>
                <a:lnTo>
                  <a:pt x="3305095" y="389146"/>
                </a:lnTo>
                <a:lnTo>
                  <a:pt x="3299750" y="362662"/>
                </a:lnTo>
                <a:lnTo>
                  <a:pt x="3305095" y="336179"/>
                </a:lnTo>
                <a:lnTo>
                  <a:pt x="3319670" y="314553"/>
                </a:lnTo>
                <a:lnTo>
                  <a:pt x="3341290" y="299973"/>
                </a:lnTo>
                <a:lnTo>
                  <a:pt x="3367768" y="294627"/>
                </a:lnTo>
                <a:lnTo>
                  <a:pt x="3394227" y="299973"/>
                </a:lnTo>
                <a:lnTo>
                  <a:pt x="3415837" y="314553"/>
                </a:lnTo>
                <a:lnTo>
                  <a:pt x="3430409" y="336179"/>
                </a:lnTo>
                <a:lnTo>
                  <a:pt x="3435753" y="362662"/>
                </a:lnTo>
                <a:lnTo>
                  <a:pt x="3430409" y="389146"/>
                </a:lnTo>
                <a:lnTo>
                  <a:pt x="3415837" y="410771"/>
                </a:lnTo>
                <a:lnTo>
                  <a:pt x="3394227" y="425351"/>
                </a:lnTo>
                <a:lnTo>
                  <a:pt x="3367768" y="430697"/>
                </a:lnTo>
                <a:close/>
              </a:path>
              <a:path w="3719195" h="2204085">
                <a:moveTo>
                  <a:pt x="3670493" y="381140"/>
                </a:moveTo>
                <a:lnTo>
                  <a:pt x="3663307" y="379687"/>
                </a:lnTo>
                <a:lnTo>
                  <a:pt x="3657437" y="375725"/>
                </a:lnTo>
                <a:lnTo>
                  <a:pt x="3653480" y="369852"/>
                </a:lnTo>
                <a:lnTo>
                  <a:pt x="3652028" y="362662"/>
                </a:lnTo>
                <a:lnTo>
                  <a:pt x="3653480" y="355473"/>
                </a:lnTo>
                <a:lnTo>
                  <a:pt x="3657437" y="349599"/>
                </a:lnTo>
                <a:lnTo>
                  <a:pt x="3663307" y="345637"/>
                </a:lnTo>
                <a:lnTo>
                  <a:pt x="3670493" y="344184"/>
                </a:lnTo>
                <a:lnTo>
                  <a:pt x="3677678" y="345637"/>
                </a:lnTo>
                <a:lnTo>
                  <a:pt x="3683548" y="349599"/>
                </a:lnTo>
                <a:lnTo>
                  <a:pt x="3687505" y="355473"/>
                </a:lnTo>
                <a:lnTo>
                  <a:pt x="3688957" y="362662"/>
                </a:lnTo>
                <a:lnTo>
                  <a:pt x="3687505" y="369852"/>
                </a:lnTo>
                <a:lnTo>
                  <a:pt x="3683548" y="375725"/>
                </a:lnTo>
                <a:lnTo>
                  <a:pt x="3677678" y="379687"/>
                </a:lnTo>
                <a:lnTo>
                  <a:pt x="3670493" y="381140"/>
                </a:lnTo>
                <a:close/>
              </a:path>
              <a:path w="3719195" h="2204085">
                <a:moveTo>
                  <a:pt x="37773" y="703432"/>
                </a:moveTo>
                <a:lnTo>
                  <a:pt x="23070" y="700461"/>
                </a:lnTo>
                <a:lnTo>
                  <a:pt x="11063" y="692360"/>
                </a:lnTo>
                <a:lnTo>
                  <a:pt x="2968" y="680345"/>
                </a:lnTo>
                <a:lnTo>
                  <a:pt x="0" y="665636"/>
                </a:lnTo>
                <a:lnTo>
                  <a:pt x="2968" y="650926"/>
                </a:lnTo>
                <a:lnTo>
                  <a:pt x="11063" y="638912"/>
                </a:lnTo>
                <a:lnTo>
                  <a:pt x="23070" y="630810"/>
                </a:lnTo>
                <a:lnTo>
                  <a:pt x="37773" y="627839"/>
                </a:lnTo>
                <a:lnTo>
                  <a:pt x="52475" y="630810"/>
                </a:lnTo>
                <a:lnTo>
                  <a:pt x="64482" y="638912"/>
                </a:lnTo>
                <a:lnTo>
                  <a:pt x="72577" y="650926"/>
                </a:lnTo>
                <a:lnTo>
                  <a:pt x="75545" y="665636"/>
                </a:lnTo>
                <a:lnTo>
                  <a:pt x="72577" y="680345"/>
                </a:lnTo>
                <a:lnTo>
                  <a:pt x="64482" y="692360"/>
                </a:lnTo>
                <a:lnTo>
                  <a:pt x="52475" y="700461"/>
                </a:lnTo>
                <a:lnTo>
                  <a:pt x="37773" y="703432"/>
                </a:lnTo>
                <a:close/>
              </a:path>
              <a:path w="3719195" h="2204085">
                <a:moveTo>
                  <a:pt x="340496" y="706798"/>
                </a:moveTo>
                <a:lnTo>
                  <a:pt x="324488" y="703563"/>
                </a:lnTo>
                <a:lnTo>
                  <a:pt x="311420" y="694742"/>
                </a:lnTo>
                <a:lnTo>
                  <a:pt x="302611" y="681659"/>
                </a:lnTo>
                <a:lnTo>
                  <a:pt x="299382" y="665636"/>
                </a:lnTo>
                <a:lnTo>
                  <a:pt x="302611" y="649613"/>
                </a:lnTo>
                <a:lnTo>
                  <a:pt x="311420" y="636529"/>
                </a:lnTo>
                <a:lnTo>
                  <a:pt x="324488" y="627708"/>
                </a:lnTo>
                <a:lnTo>
                  <a:pt x="340496" y="624474"/>
                </a:lnTo>
                <a:lnTo>
                  <a:pt x="356510" y="627708"/>
                </a:lnTo>
                <a:lnTo>
                  <a:pt x="369590" y="636529"/>
                </a:lnTo>
                <a:lnTo>
                  <a:pt x="378410" y="649613"/>
                </a:lnTo>
                <a:lnTo>
                  <a:pt x="381645" y="665636"/>
                </a:lnTo>
                <a:lnTo>
                  <a:pt x="378410" y="681659"/>
                </a:lnTo>
                <a:lnTo>
                  <a:pt x="369590" y="694742"/>
                </a:lnTo>
                <a:lnTo>
                  <a:pt x="356510" y="703563"/>
                </a:lnTo>
                <a:lnTo>
                  <a:pt x="340496" y="706798"/>
                </a:lnTo>
                <a:close/>
              </a:path>
              <a:path w="3719195" h="2204085">
                <a:moveTo>
                  <a:pt x="643220" y="709323"/>
                </a:moveTo>
                <a:lnTo>
                  <a:pt x="626233" y="705891"/>
                </a:lnTo>
                <a:lnTo>
                  <a:pt x="612359" y="696531"/>
                </a:lnTo>
                <a:lnTo>
                  <a:pt x="603004" y="682650"/>
                </a:lnTo>
                <a:lnTo>
                  <a:pt x="599574" y="665653"/>
                </a:lnTo>
                <a:lnTo>
                  <a:pt x="603004" y="648656"/>
                </a:lnTo>
                <a:lnTo>
                  <a:pt x="612359" y="634776"/>
                </a:lnTo>
                <a:lnTo>
                  <a:pt x="626233" y="625418"/>
                </a:lnTo>
                <a:lnTo>
                  <a:pt x="643220" y="621986"/>
                </a:lnTo>
                <a:lnTo>
                  <a:pt x="660208" y="625418"/>
                </a:lnTo>
                <a:lnTo>
                  <a:pt x="674082" y="634776"/>
                </a:lnTo>
                <a:lnTo>
                  <a:pt x="683436" y="648656"/>
                </a:lnTo>
                <a:lnTo>
                  <a:pt x="686867" y="665653"/>
                </a:lnTo>
                <a:lnTo>
                  <a:pt x="683436" y="682650"/>
                </a:lnTo>
                <a:lnTo>
                  <a:pt x="674082" y="696531"/>
                </a:lnTo>
                <a:lnTo>
                  <a:pt x="660208" y="705891"/>
                </a:lnTo>
                <a:lnTo>
                  <a:pt x="643220" y="709323"/>
                </a:lnTo>
                <a:close/>
              </a:path>
              <a:path w="3719195" h="2204085">
                <a:moveTo>
                  <a:pt x="945944" y="711848"/>
                </a:moveTo>
                <a:lnTo>
                  <a:pt x="927982" y="708217"/>
                </a:lnTo>
                <a:lnTo>
                  <a:pt x="913315" y="698317"/>
                </a:lnTo>
                <a:lnTo>
                  <a:pt x="903426" y="683634"/>
                </a:lnTo>
                <a:lnTo>
                  <a:pt x="899800" y="665653"/>
                </a:lnTo>
                <a:lnTo>
                  <a:pt x="903426" y="647673"/>
                </a:lnTo>
                <a:lnTo>
                  <a:pt x="913315" y="632991"/>
                </a:lnTo>
                <a:lnTo>
                  <a:pt x="927982" y="623091"/>
                </a:lnTo>
                <a:lnTo>
                  <a:pt x="945944" y="619461"/>
                </a:lnTo>
                <a:lnTo>
                  <a:pt x="963925" y="623091"/>
                </a:lnTo>
                <a:lnTo>
                  <a:pt x="978603" y="632991"/>
                </a:lnTo>
                <a:lnTo>
                  <a:pt x="988496" y="647673"/>
                </a:lnTo>
                <a:lnTo>
                  <a:pt x="992122" y="665653"/>
                </a:lnTo>
                <a:lnTo>
                  <a:pt x="988496" y="683634"/>
                </a:lnTo>
                <a:lnTo>
                  <a:pt x="978603" y="698317"/>
                </a:lnTo>
                <a:lnTo>
                  <a:pt x="963925" y="708217"/>
                </a:lnTo>
                <a:lnTo>
                  <a:pt x="945944" y="711848"/>
                </a:lnTo>
                <a:close/>
              </a:path>
              <a:path w="3719195" h="2204085">
                <a:moveTo>
                  <a:pt x="1248668" y="714369"/>
                </a:moveTo>
                <a:lnTo>
                  <a:pt x="1229727" y="710542"/>
                </a:lnTo>
                <a:lnTo>
                  <a:pt x="1214254" y="700102"/>
                </a:lnTo>
                <a:lnTo>
                  <a:pt x="1203819" y="684617"/>
                </a:lnTo>
                <a:lnTo>
                  <a:pt x="1199992" y="665653"/>
                </a:lnTo>
                <a:lnTo>
                  <a:pt x="1203819" y="646689"/>
                </a:lnTo>
                <a:lnTo>
                  <a:pt x="1214254" y="631204"/>
                </a:lnTo>
                <a:lnTo>
                  <a:pt x="1229727" y="620764"/>
                </a:lnTo>
                <a:lnTo>
                  <a:pt x="1248668" y="616936"/>
                </a:lnTo>
                <a:lnTo>
                  <a:pt x="1267629" y="620764"/>
                </a:lnTo>
                <a:lnTo>
                  <a:pt x="1283112" y="631204"/>
                </a:lnTo>
                <a:lnTo>
                  <a:pt x="1293550" y="646689"/>
                </a:lnTo>
                <a:lnTo>
                  <a:pt x="1297378" y="665653"/>
                </a:lnTo>
                <a:lnTo>
                  <a:pt x="1293550" y="684617"/>
                </a:lnTo>
                <a:lnTo>
                  <a:pt x="1283112" y="700102"/>
                </a:lnTo>
                <a:lnTo>
                  <a:pt x="1267629" y="710542"/>
                </a:lnTo>
                <a:lnTo>
                  <a:pt x="1248668" y="714369"/>
                </a:lnTo>
                <a:close/>
              </a:path>
              <a:path w="3719195" h="2204085">
                <a:moveTo>
                  <a:pt x="1551392" y="716894"/>
                </a:moveTo>
                <a:lnTo>
                  <a:pt x="1531457" y="712868"/>
                </a:lnTo>
                <a:lnTo>
                  <a:pt x="1515180" y="701888"/>
                </a:lnTo>
                <a:lnTo>
                  <a:pt x="1504207" y="685600"/>
                </a:lnTo>
                <a:lnTo>
                  <a:pt x="1500184" y="665653"/>
                </a:lnTo>
                <a:lnTo>
                  <a:pt x="1504207" y="645705"/>
                </a:lnTo>
                <a:lnTo>
                  <a:pt x="1515180" y="629418"/>
                </a:lnTo>
                <a:lnTo>
                  <a:pt x="1531457" y="618437"/>
                </a:lnTo>
                <a:lnTo>
                  <a:pt x="1551392" y="614411"/>
                </a:lnTo>
                <a:lnTo>
                  <a:pt x="1571332" y="618437"/>
                </a:lnTo>
                <a:lnTo>
                  <a:pt x="1587620" y="629418"/>
                </a:lnTo>
                <a:lnTo>
                  <a:pt x="1598605" y="645705"/>
                </a:lnTo>
                <a:lnTo>
                  <a:pt x="1602633" y="665653"/>
                </a:lnTo>
                <a:lnTo>
                  <a:pt x="1598605" y="685600"/>
                </a:lnTo>
                <a:lnTo>
                  <a:pt x="1587620" y="701888"/>
                </a:lnTo>
                <a:lnTo>
                  <a:pt x="1571332" y="712868"/>
                </a:lnTo>
                <a:lnTo>
                  <a:pt x="1551392" y="716894"/>
                </a:lnTo>
                <a:close/>
              </a:path>
              <a:path w="3719195" h="2204085">
                <a:moveTo>
                  <a:pt x="1854116" y="720260"/>
                </a:moveTo>
                <a:lnTo>
                  <a:pt x="1832889" y="715969"/>
                </a:lnTo>
                <a:lnTo>
                  <a:pt x="1815549" y="704267"/>
                </a:lnTo>
                <a:lnTo>
                  <a:pt x="1803855" y="686915"/>
                </a:lnTo>
                <a:lnTo>
                  <a:pt x="1799566" y="665670"/>
                </a:lnTo>
                <a:lnTo>
                  <a:pt x="1803855" y="644426"/>
                </a:lnTo>
                <a:lnTo>
                  <a:pt x="1815549" y="627073"/>
                </a:lnTo>
                <a:lnTo>
                  <a:pt x="1832889" y="615371"/>
                </a:lnTo>
                <a:lnTo>
                  <a:pt x="1854116" y="611079"/>
                </a:lnTo>
                <a:lnTo>
                  <a:pt x="1875361" y="615371"/>
                </a:lnTo>
                <a:lnTo>
                  <a:pt x="1892711" y="627073"/>
                </a:lnTo>
                <a:lnTo>
                  <a:pt x="1904409" y="644426"/>
                </a:lnTo>
                <a:lnTo>
                  <a:pt x="1908699" y="665670"/>
                </a:lnTo>
                <a:lnTo>
                  <a:pt x="1904409" y="686915"/>
                </a:lnTo>
                <a:lnTo>
                  <a:pt x="1892711" y="704267"/>
                </a:lnTo>
                <a:lnTo>
                  <a:pt x="1875361" y="715969"/>
                </a:lnTo>
                <a:lnTo>
                  <a:pt x="1854116" y="720260"/>
                </a:lnTo>
                <a:close/>
              </a:path>
              <a:path w="3719195" h="2204085">
                <a:moveTo>
                  <a:pt x="2156873" y="722785"/>
                </a:moveTo>
                <a:lnTo>
                  <a:pt x="2134653" y="718296"/>
                </a:lnTo>
                <a:lnTo>
                  <a:pt x="2116509" y="706054"/>
                </a:lnTo>
                <a:lnTo>
                  <a:pt x="2104277" y="687899"/>
                </a:lnTo>
                <a:lnTo>
                  <a:pt x="2099792" y="665670"/>
                </a:lnTo>
                <a:lnTo>
                  <a:pt x="2104277" y="643442"/>
                </a:lnTo>
                <a:lnTo>
                  <a:pt x="2116509" y="625286"/>
                </a:lnTo>
                <a:lnTo>
                  <a:pt x="2134653" y="613044"/>
                </a:lnTo>
                <a:lnTo>
                  <a:pt x="2156873" y="608554"/>
                </a:lnTo>
                <a:lnTo>
                  <a:pt x="2179074" y="613044"/>
                </a:lnTo>
                <a:lnTo>
                  <a:pt x="2197207" y="625286"/>
                </a:lnTo>
                <a:lnTo>
                  <a:pt x="2209436" y="643442"/>
                </a:lnTo>
                <a:lnTo>
                  <a:pt x="2213921" y="665670"/>
                </a:lnTo>
                <a:lnTo>
                  <a:pt x="2209441" y="687899"/>
                </a:lnTo>
                <a:lnTo>
                  <a:pt x="2197220" y="706054"/>
                </a:lnTo>
                <a:lnTo>
                  <a:pt x="2179088" y="718296"/>
                </a:lnTo>
                <a:lnTo>
                  <a:pt x="2156873" y="722785"/>
                </a:lnTo>
                <a:close/>
              </a:path>
              <a:path w="3719195" h="2204085">
                <a:moveTo>
                  <a:pt x="2459597" y="725310"/>
                </a:moveTo>
                <a:lnTo>
                  <a:pt x="2436398" y="720622"/>
                </a:lnTo>
                <a:lnTo>
                  <a:pt x="2417448" y="707839"/>
                </a:lnTo>
                <a:lnTo>
                  <a:pt x="2404670" y="688882"/>
                </a:lnTo>
                <a:lnTo>
                  <a:pt x="2399984" y="665670"/>
                </a:lnTo>
                <a:lnTo>
                  <a:pt x="2404670" y="642458"/>
                </a:lnTo>
                <a:lnTo>
                  <a:pt x="2417448" y="623502"/>
                </a:lnTo>
                <a:lnTo>
                  <a:pt x="2436398" y="610720"/>
                </a:lnTo>
                <a:lnTo>
                  <a:pt x="2459597" y="606033"/>
                </a:lnTo>
                <a:lnTo>
                  <a:pt x="2482791" y="610720"/>
                </a:lnTo>
                <a:lnTo>
                  <a:pt x="2501729" y="623502"/>
                </a:lnTo>
                <a:lnTo>
                  <a:pt x="2514495" y="642458"/>
                </a:lnTo>
                <a:lnTo>
                  <a:pt x="2519176" y="665670"/>
                </a:lnTo>
                <a:lnTo>
                  <a:pt x="2514495" y="688882"/>
                </a:lnTo>
                <a:lnTo>
                  <a:pt x="2501729" y="707839"/>
                </a:lnTo>
                <a:lnTo>
                  <a:pt x="2482791" y="720622"/>
                </a:lnTo>
                <a:lnTo>
                  <a:pt x="2459597" y="725310"/>
                </a:lnTo>
                <a:close/>
              </a:path>
              <a:path w="3719195" h="2204085">
                <a:moveTo>
                  <a:pt x="2762321" y="729516"/>
                </a:moveTo>
                <a:lnTo>
                  <a:pt x="2737485" y="724500"/>
                </a:lnTo>
                <a:lnTo>
                  <a:pt x="2717206" y="710822"/>
                </a:lnTo>
                <a:lnTo>
                  <a:pt x="2703535" y="690533"/>
                </a:lnTo>
                <a:lnTo>
                  <a:pt x="2698522" y="665686"/>
                </a:lnTo>
                <a:lnTo>
                  <a:pt x="2703535" y="640840"/>
                </a:lnTo>
                <a:lnTo>
                  <a:pt x="2717206" y="620551"/>
                </a:lnTo>
                <a:lnTo>
                  <a:pt x="2737485" y="606873"/>
                </a:lnTo>
                <a:lnTo>
                  <a:pt x="2762321" y="601857"/>
                </a:lnTo>
                <a:lnTo>
                  <a:pt x="2787137" y="606873"/>
                </a:lnTo>
                <a:lnTo>
                  <a:pt x="2807406" y="620551"/>
                </a:lnTo>
                <a:lnTo>
                  <a:pt x="2821074" y="640840"/>
                </a:lnTo>
                <a:lnTo>
                  <a:pt x="2826086" y="665686"/>
                </a:lnTo>
                <a:lnTo>
                  <a:pt x="2821074" y="690533"/>
                </a:lnTo>
                <a:lnTo>
                  <a:pt x="2807406" y="710822"/>
                </a:lnTo>
                <a:lnTo>
                  <a:pt x="2787137" y="724500"/>
                </a:lnTo>
                <a:lnTo>
                  <a:pt x="2762321" y="729516"/>
                </a:lnTo>
                <a:close/>
              </a:path>
              <a:path w="3719195" h="2204085">
                <a:moveTo>
                  <a:pt x="3065045" y="732881"/>
                </a:moveTo>
                <a:lnTo>
                  <a:pt x="3038898" y="727600"/>
                </a:lnTo>
                <a:lnTo>
                  <a:pt x="3017546" y="713199"/>
                </a:lnTo>
                <a:lnTo>
                  <a:pt x="3003149" y="691841"/>
                </a:lnTo>
                <a:lnTo>
                  <a:pt x="2997870" y="665686"/>
                </a:lnTo>
                <a:lnTo>
                  <a:pt x="3003149" y="639534"/>
                </a:lnTo>
                <a:lnTo>
                  <a:pt x="3017546" y="618175"/>
                </a:lnTo>
                <a:lnTo>
                  <a:pt x="3038898" y="603773"/>
                </a:lnTo>
                <a:lnTo>
                  <a:pt x="3065045" y="598492"/>
                </a:lnTo>
                <a:lnTo>
                  <a:pt x="3091172" y="603773"/>
                </a:lnTo>
                <a:lnTo>
                  <a:pt x="3112514" y="618175"/>
                </a:lnTo>
                <a:lnTo>
                  <a:pt x="3126907" y="639534"/>
                </a:lnTo>
                <a:lnTo>
                  <a:pt x="3132185" y="665686"/>
                </a:lnTo>
                <a:lnTo>
                  <a:pt x="3126907" y="691841"/>
                </a:lnTo>
                <a:lnTo>
                  <a:pt x="3112514" y="713199"/>
                </a:lnTo>
                <a:lnTo>
                  <a:pt x="3091172" y="727600"/>
                </a:lnTo>
                <a:lnTo>
                  <a:pt x="3065045" y="732881"/>
                </a:lnTo>
                <a:close/>
              </a:path>
              <a:path w="3719195" h="2204085">
                <a:moveTo>
                  <a:pt x="3367768" y="737087"/>
                </a:moveTo>
                <a:lnTo>
                  <a:pt x="3339985" y="731478"/>
                </a:lnTo>
                <a:lnTo>
                  <a:pt x="3317303" y="716180"/>
                </a:lnTo>
                <a:lnTo>
                  <a:pt x="3302014" y="693485"/>
                </a:lnTo>
                <a:lnTo>
                  <a:pt x="3296408" y="665686"/>
                </a:lnTo>
                <a:lnTo>
                  <a:pt x="3302014" y="637890"/>
                </a:lnTo>
                <a:lnTo>
                  <a:pt x="3317303" y="615195"/>
                </a:lnTo>
                <a:lnTo>
                  <a:pt x="3339985" y="599895"/>
                </a:lnTo>
                <a:lnTo>
                  <a:pt x="3367768" y="594286"/>
                </a:lnTo>
                <a:lnTo>
                  <a:pt x="3395538" y="599895"/>
                </a:lnTo>
                <a:lnTo>
                  <a:pt x="3418221" y="615195"/>
                </a:lnTo>
                <a:lnTo>
                  <a:pt x="3433518" y="637890"/>
                </a:lnTo>
                <a:lnTo>
                  <a:pt x="3439129" y="665686"/>
                </a:lnTo>
                <a:lnTo>
                  <a:pt x="3433518" y="693485"/>
                </a:lnTo>
                <a:lnTo>
                  <a:pt x="3418221" y="716180"/>
                </a:lnTo>
                <a:lnTo>
                  <a:pt x="3395538" y="731478"/>
                </a:lnTo>
                <a:lnTo>
                  <a:pt x="3367768" y="737087"/>
                </a:lnTo>
                <a:close/>
              </a:path>
              <a:path w="3719195" h="2204085">
                <a:moveTo>
                  <a:pt x="3670493" y="714403"/>
                </a:moveTo>
                <a:lnTo>
                  <a:pt x="3651532" y="710575"/>
                </a:lnTo>
                <a:lnTo>
                  <a:pt x="3636049" y="700136"/>
                </a:lnTo>
                <a:lnTo>
                  <a:pt x="3625610" y="684651"/>
                </a:lnTo>
                <a:lnTo>
                  <a:pt x="3621782" y="665686"/>
                </a:lnTo>
                <a:lnTo>
                  <a:pt x="3625610" y="646723"/>
                </a:lnTo>
                <a:lnTo>
                  <a:pt x="3636049" y="631238"/>
                </a:lnTo>
                <a:lnTo>
                  <a:pt x="3651532" y="620798"/>
                </a:lnTo>
                <a:lnTo>
                  <a:pt x="3670493" y="616970"/>
                </a:lnTo>
                <a:lnTo>
                  <a:pt x="3689434" y="620798"/>
                </a:lnTo>
                <a:lnTo>
                  <a:pt x="3704907" y="631238"/>
                </a:lnTo>
                <a:lnTo>
                  <a:pt x="3715341" y="646723"/>
                </a:lnTo>
                <a:lnTo>
                  <a:pt x="3719168" y="665686"/>
                </a:lnTo>
                <a:lnTo>
                  <a:pt x="3715341" y="684651"/>
                </a:lnTo>
                <a:lnTo>
                  <a:pt x="3704907" y="700136"/>
                </a:lnTo>
                <a:lnTo>
                  <a:pt x="3689434" y="710575"/>
                </a:lnTo>
                <a:lnTo>
                  <a:pt x="3670493" y="714403"/>
                </a:lnTo>
                <a:close/>
              </a:path>
              <a:path w="3719195" h="2204085">
                <a:moveTo>
                  <a:pt x="37773" y="1006457"/>
                </a:moveTo>
                <a:lnTo>
                  <a:pt x="23070" y="1003485"/>
                </a:lnTo>
                <a:lnTo>
                  <a:pt x="11063" y="995384"/>
                </a:lnTo>
                <a:lnTo>
                  <a:pt x="2968" y="983369"/>
                </a:lnTo>
                <a:lnTo>
                  <a:pt x="0" y="968660"/>
                </a:lnTo>
                <a:lnTo>
                  <a:pt x="2968" y="953952"/>
                </a:lnTo>
                <a:lnTo>
                  <a:pt x="11063" y="941938"/>
                </a:lnTo>
                <a:lnTo>
                  <a:pt x="23070" y="933835"/>
                </a:lnTo>
                <a:lnTo>
                  <a:pt x="37773" y="930863"/>
                </a:lnTo>
                <a:lnTo>
                  <a:pt x="52475" y="933835"/>
                </a:lnTo>
                <a:lnTo>
                  <a:pt x="64482" y="941938"/>
                </a:lnTo>
                <a:lnTo>
                  <a:pt x="72577" y="953952"/>
                </a:lnTo>
                <a:lnTo>
                  <a:pt x="75545" y="968660"/>
                </a:lnTo>
                <a:lnTo>
                  <a:pt x="72577" y="983369"/>
                </a:lnTo>
                <a:lnTo>
                  <a:pt x="64482" y="995384"/>
                </a:lnTo>
                <a:lnTo>
                  <a:pt x="52475" y="1003485"/>
                </a:lnTo>
                <a:lnTo>
                  <a:pt x="37773" y="1006457"/>
                </a:lnTo>
                <a:close/>
              </a:path>
              <a:path w="3719195" h="2204085">
                <a:moveTo>
                  <a:pt x="340496" y="1009822"/>
                </a:moveTo>
                <a:lnTo>
                  <a:pt x="324488" y="1006588"/>
                </a:lnTo>
                <a:lnTo>
                  <a:pt x="311420" y="997767"/>
                </a:lnTo>
                <a:lnTo>
                  <a:pt x="302611" y="984683"/>
                </a:lnTo>
                <a:lnTo>
                  <a:pt x="299382" y="968660"/>
                </a:lnTo>
                <a:lnTo>
                  <a:pt x="302611" y="952637"/>
                </a:lnTo>
                <a:lnTo>
                  <a:pt x="311420" y="939554"/>
                </a:lnTo>
                <a:lnTo>
                  <a:pt x="324488" y="930732"/>
                </a:lnTo>
                <a:lnTo>
                  <a:pt x="340496" y="927498"/>
                </a:lnTo>
                <a:lnTo>
                  <a:pt x="356510" y="930732"/>
                </a:lnTo>
                <a:lnTo>
                  <a:pt x="369590" y="939554"/>
                </a:lnTo>
                <a:lnTo>
                  <a:pt x="378410" y="952637"/>
                </a:lnTo>
                <a:lnTo>
                  <a:pt x="381645" y="968660"/>
                </a:lnTo>
                <a:lnTo>
                  <a:pt x="378410" y="984683"/>
                </a:lnTo>
                <a:lnTo>
                  <a:pt x="369590" y="997767"/>
                </a:lnTo>
                <a:lnTo>
                  <a:pt x="356510" y="1006588"/>
                </a:lnTo>
                <a:lnTo>
                  <a:pt x="340496" y="1009822"/>
                </a:lnTo>
                <a:close/>
              </a:path>
              <a:path w="3719195" h="2204085">
                <a:moveTo>
                  <a:pt x="643220" y="1012347"/>
                </a:moveTo>
                <a:lnTo>
                  <a:pt x="626233" y="1008915"/>
                </a:lnTo>
                <a:lnTo>
                  <a:pt x="612359" y="999555"/>
                </a:lnTo>
                <a:lnTo>
                  <a:pt x="603004" y="985674"/>
                </a:lnTo>
                <a:lnTo>
                  <a:pt x="599574" y="968677"/>
                </a:lnTo>
                <a:lnTo>
                  <a:pt x="603004" y="951680"/>
                </a:lnTo>
                <a:lnTo>
                  <a:pt x="612359" y="937799"/>
                </a:lnTo>
                <a:lnTo>
                  <a:pt x="626233" y="928439"/>
                </a:lnTo>
                <a:lnTo>
                  <a:pt x="643220" y="925007"/>
                </a:lnTo>
                <a:lnTo>
                  <a:pt x="660208" y="928439"/>
                </a:lnTo>
                <a:lnTo>
                  <a:pt x="674082" y="937799"/>
                </a:lnTo>
                <a:lnTo>
                  <a:pt x="683436" y="951680"/>
                </a:lnTo>
                <a:lnTo>
                  <a:pt x="686867" y="968677"/>
                </a:lnTo>
                <a:lnTo>
                  <a:pt x="683436" y="985674"/>
                </a:lnTo>
                <a:lnTo>
                  <a:pt x="674082" y="999555"/>
                </a:lnTo>
                <a:lnTo>
                  <a:pt x="660208" y="1008915"/>
                </a:lnTo>
                <a:lnTo>
                  <a:pt x="643220" y="1012347"/>
                </a:lnTo>
                <a:close/>
              </a:path>
              <a:path w="3719195" h="2204085">
                <a:moveTo>
                  <a:pt x="945944" y="1014872"/>
                </a:moveTo>
                <a:lnTo>
                  <a:pt x="927982" y="1011242"/>
                </a:lnTo>
                <a:lnTo>
                  <a:pt x="913315" y="1001342"/>
                </a:lnTo>
                <a:lnTo>
                  <a:pt x="903426" y="986658"/>
                </a:lnTo>
                <a:lnTo>
                  <a:pt x="899800" y="968677"/>
                </a:lnTo>
                <a:lnTo>
                  <a:pt x="903426" y="950698"/>
                </a:lnTo>
                <a:lnTo>
                  <a:pt x="913315" y="936015"/>
                </a:lnTo>
                <a:lnTo>
                  <a:pt x="927982" y="926115"/>
                </a:lnTo>
                <a:lnTo>
                  <a:pt x="945944" y="922485"/>
                </a:lnTo>
                <a:lnTo>
                  <a:pt x="963925" y="926115"/>
                </a:lnTo>
                <a:lnTo>
                  <a:pt x="978603" y="936015"/>
                </a:lnTo>
                <a:lnTo>
                  <a:pt x="988496" y="950698"/>
                </a:lnTo>
                <a:lnTo>
                  <a:pt x="992122" y="968677"/>
                </a:lnTo>
                <a:lnTo>
                  <a:pt x="988496" y="986658"/>
                </a:lnTo>
                <a:lnTo>
                  <a:pt x="978603" y="1001342"/>
                </a:lnTo>
                <a:lnTo>
                  <a:pt x="963925" y="1011242"/>
                </a:lnTo>
                <a:lnTo>
                  <a:pt x="945944" y="1014872"/>
                </a:lnTo>
                <a:close/>
              </a:path>
              <a:path w="3719195" h="2204085">
                <a:moveTo>
                  <a:pt x="1248668" y="1017394"/>
                </a:moveTo>
                <a:lnTo>
                  <a:pt x="1229727" y="1013565"/>
                </a:lnTo>
                <a:lnTo>
                  <a:pt x="1214254" y="1003125"/>
                </a:lnTo>
                <a:lnTo>
                  <a:pt x="1203819" y="987640"/>
                </a:lnTo>
                <a:lnTo>
                  <a:pt x="1199992" y="968677"/>
                </a:lnTo>
                <a:lnTo>
                  <a:pt x="1203819" y="949714"/>
                </a:lnTo>
                <a:lnTo>
                  <a:pt x="1214254" y="934228"/>
                </a:lnTo>
                <a:lnTo>
                  <a:pt x="1229727" y="923788"/>
                </a:lnTo>
                <a:lnTo>
                  <a:pt x="1248668" y="919960"/>
                </a:lnTo>
                <a:lnTo>
                  <a:pt x="1267629" y="923788"/>
                </a:lnTo>
                <a:lnTo>
                  <a:pt x="1283112" y="934228"/>
                </a:lnTo>
                <a:lnTo>
                  <a:pt x="1293550" y="949714"/>
                </a:lnTo>
                <a:lnTo>
                  <a:pt x="1297378" y="968677"/>
                </a:lnTo>
                <a:lnTo>
                  <a:pt x="1293550" y="987640"/>
                </a:lnTo>
                <a:lnTo>
                  <a:pt x="1283112" y="1003125"/>
                </a:lnTo>
                <a:lnTo>
                  <a:pt x="1267629" y="1013565"/>
                </a:lnTo>
                <a:lnTo>
                  <a:pt x="1248668" y="1017394"/>
                </a:lnTo>
                <a:close/>
              </a:path>
              <a:path w="3719195" h="2204085">
                <a:moveTo>
                  <a:pt x="1551392" y="1019919"/>
                </a:moveTo>
                <a:lnTo>
                  <a:pt x="1531457" y="1015892"/>
                </a:lnTo>
                <a:lnTo>
                  <a:pt x="1515180" y="1004912"/>
                </a:lnTo>
                <a:lnTo>
                  <a:pt x="1504207" y="988624"/>
                </a:lnTo>
                <a:lnTo>
                  <a:pt x="1500184" y="968677"/>
                </a:lnTo>
                <a:lnTo>
                  <a:pt x="1504207" y="948730"/>
                </a:lnTo>
                <a:lnTo>
                  <a:pt x="1515180" y="932442"/>
                </a:lnTo>
                <a:lnTo>
                  <a:pt x="1531457" y="921462"/>
                </a:lnTo>
                <a:lnTo>
                  <a:pt x="1551392" y="917435"/>
                </a:lnTo>
                <a:lnTo>
                  <a:pt x="1571332" y="921462"/>
                </a:lnTo>
                <a:lnTo>
                  <a:pt x="1587620" y="932442"/>
                </a:lnTo>
                <a:lnTo>
                  <a:pt x="1598605" y="948730"/>
                </a:lnTo>
                <a:lnTo>
                  <a:pt x="1602633" y="968677"/>
                </a:lnTo>
                <a:lnTo>
                  <a:pt x="1598605" y="988624"/>
                </a:lnTo>
                <a:lnTo>
                  <a:pt x="1587620" y="1004912"/>
                </a:lnTo>
                <a:lnTo>
                  <a:pt x="1571332" y="1015892"/>
                </a:lnTo>
                <a:lnTo>
                  <a:pt x="1551392" y="1019919"/>
                </a:lnTo>
                <a:close/>
              </a:path>
              <a:path w="3719195" h="2204085">
                <a:moveTo>
                  <a:pt x="1854116" y="1023284"/>
                </a:moveTo>
                <a:lnTo>
                  <a:pt x="1832889" y="1018993"/>
                </a:lnTo>
                <a:lnTo>
                  <a:pt x="1815549" y="1007292"/>
                </a:lnTo>
                <a:lnTo>
                  <a:pt x="1803855" y="989939"/>
                </a:lnTo>
                <a:lnTo>
                  <a:pt x="1799566" y="968694"/>
                </a:lnTo>
                <a:lnTo>
                  <a:pt x="1803855" y="947450"/>
                </a:lnTo>
                <a:lnTo>
                  <a:pt x="1815549" y="930097"/>
                </a:lnTo>
                <a:lnTo>
                  <a:pt x="1832889" y="918395"/>
                </a:lnTo>
                <a:lnTo>
                  <a:pt x="1854116" y="914104"/>
                </a:lnTo>
                <a:lnTo>
                  <a:pt x="1875361" y="918395"/>
                </a:lnTo>
                <a:lnTo>
                  <a:pt x="1892711" y="930097"/>
                </a:lnTo>
                <a:lnTo>
                  <a:pt x="1904409" y="947450"/>
                </a:lnTo>
                <a:lnTo>
                  <a:pt x="1908699" y="968694"/>
                </a:lnTo>
                <a:lnTo>
                  <a:pt x="1904409" y="989939"/>
                </a:lnTo>
                <a:lnTo>
                  <a:pt x="1892711" y="1007292"/>
                </a:lnTo>
                <a:lnTo>
                  <a:pt x="1875361" y="1018993"/>
                </a:lnTo>
                <a:lnTo>
                  <a:pt x="1854116" y="1023284"/>
                </a:lnTo>
                <a:close/>
              </a:path>
              <a:path w="3719195" h="2204085">
                <a:moveTo>
                  <a:pt x="2156873" y="1025809"/>
                </a:moveTo>
                <a:lnTo>
                  <a:pt x="2134653" y="1021319"/>
                </a:lnTo>
                <a:lnTo>
                  <a:pt x="2116509" y="1009077"/>
                </a:lnTo>
                <a:lnTo>
                  <a:pt x="2104277" y="990922"/>
                </a:lnTo>
                <a:lnTo>
                  <a:pt x="2099792" y="968694"/>
                </a:lnTo>
                <a:lnTo>
                  <a:pt x="2104277" y="946466"/>
                </a:lnTo>
                <a:lnTo>
                  <a:pt x="2116509" y="928311"/>
                </a:lnTo>
                <a:lnTo>
                  <a:pt x="2134653" y="916068"/>
                </a:lnTo>
                <a:lnTo>
                  <a:pt x="2156873" y="911579"/>
                </a:lnTo>
                <a:lnTo>
                  <a:pt x="2179074" y="916068"/>
                </a:lnTo>
                <a:lnTo>
                  <a:pt x="2197207" y="928311"/>
                </a:lnTo>
                <a:lnTo>
                  <a:pt x="2209436" y="946466"/>
                </a:lnTo>
                <a:lnTo>
                  <a:pt x="2213921" y="968694"/>
                </a:lnTo>
                <a:lnTo>
                  <a:pt x="2209441" y="990922"/>
                </a:lnTo>
                <a:lnTo>
                  <a:pt x="2197220" y="1009077"/>
                </a:lnTo>
                <a:lnTo>
                  <a:pt x="2179088" y="1021319"/>
                </a:lnTo>
                <a:lnTo>
                  <a:pt x="2156873" y="1025809"/>
                </a:lnTo>
                <a:close/>
              </a:path>
              <a:path w="3719195" h="2204085">
                <a:moveTo>
                  <a:pt x="2459597" y="1028334"/>
                </a:moveTo>
                <a:lnTo>
                  <a:pt x="2436398" y="1023646"/>
                </a:lnTo>
                <a:lnTo>
                  <a:pt x="2417448" y="1010863"/>
                </a:lnTo>
                <a:lnTo>
                  <a:pt x="2404670" y="991906"/>
                </a:lnTo>
                <a:lnTo>
                  <a:pt x="2399984" y="968694"/>
                </a:lnTo>
                <a:lnTo>
                  <a:pt x="2404670" y="945482"/>
                </a:lnTo>
                <a:lnTo>
                  <a:pt x="2417448" y="926524"/>
                </a:lnTo>
                <a:lnTo>
                  <a:pt x="2436398" y="913741"/>
                </a:lnTo>
                <a:lnTo>
                  <a:pt x="2459597" y="909054"/>
                </a:lnTo>
                <a:lnTo>
                  <a:pt x="2482791" y="913741"/>
                </a:lnTo>
                <a:lnTo>
                  <a:pt x="2501729" y="926524"/>
                </a:lnTo>
                <a:lnTo>
                  <a:pt x="2514495" y="945482"/>
                </a:lnTo>
                <a:lnTo>
                  <a:pt x="2519176" y="968694"/>
                </a:lnTo>
                <a:lnTo>
                  <a:pt x="2514495" y="991906"/>
                </a:lnTo>
                <a:lnTo>
                  <a:pt x="2501729" y="1010863"/>
                </a:lnTo>
                <a:lnTo>
                  <a:pt x="2482791" y="1023646"/>
                </a:lnTo>
                <a:lnTo>
                  <a:pt x="2459597" y="1028334"/>
                </a:lnTo>
                <a:close/>
              </a:path>
              <a:path w="3719195" h="2204085">
                <a:moveTo>
                  <a:pt x="2762321" y="1032540"/>
                </a:moveTo>
                <a:lnTo>
                  <a:pt x="2737485" y="1027524"/>
                </a:lnTo>
                <a:lnTo>
                  <a:pt x="2717206" y="1013846"/>
                </a:lnTo>
                <a:lnTo>
                  <a:pt x="2703535" y="993557"/>
                </a:lnTo>
                <a:lnTo>
                  <a:pt x="2698522" y="968711"/>
                </a:lnTo>
                <a:lnTo>
                  <a:pt x="2703535" y="943864"/>
                </a:lnTo>
                <a:lnTo>
                  <a:pt x="2717206" y="923576"/>
                </a:lnTo>
                <a:lnTo>
                  <a:pt x="2737485" y="909897"/>
                </a:lnTo>
                <a:lnTo>
                  <a:pt x="2762321" y="904882"/>
                </a:lnTo>
                <a:lnTo>
                  <a:pt x="2787137" y="909897"/>
                </a:lnTo>
                <a:lnTo>
                  <a:pt x="2807406" y="923576"/>
                </a:lnTo>
                <a:lnTo>
                  <a:pt x="2821074" y="943864"/>
                </a:lnTo>
                <a:lnTo>
                  <a:pt x="2826086" y="968711"/>
                </a:lnTo>
                <a:lnTo>
                  <a:pt x="2821074" y="993557"/>
                </a:lnTo>
                <a:lnTo>
                  <a:pt x="2807406" y="1013846"/>
                </a:lnTo>
                <a:lnTo>
                  <a:pt x="2787137" y="1027524"/>
                </a:lnTo>
                <a:lnTo>
                  <a:pt x="2762321" y="1032540"/>
                </a:lnTo>
                <a:close/>
              </a:path>
              <a:path w="3719195" h="2204085">
                <a:moveTo>
                  <a:pt x="3065045" y="1035905"/>
                </a:moveTo>
                <a:lnTo>
                  <a:pt x="3038898" y="1030624"/>
                </a:lnTo>
                <a:lnTo>
                  <a:pt x="3017546" y="1016224"/>
                </a:lnTo>
                <a:lnTo>
                  <a:pt x="3003149" y="994865"/>
                </a:lnTo>
                <a:lnTo>
                  <a:pt x="2997870" y="968711"/>
                </a:lnTo>
                <a:lnTo>
                  <a:pt x="3003149" y="942558"/>
                </a:lnTo>
                <a:lnTo>
                  <a:pt x="3017546" y="921199"/>
                </a:lnTo>
                <a:lnTo>
                  <a:pt x="3038898" y="906797"/>
                </a:lnTo>
                <a:lnTo>
                  <a:pt x="3065045" y="901516"/>
                </a:lnTo>
                <a:lnTo>
                  <a:pt x="3091172" y="906797"/>
                </a:lnTo>
                <a:lnTo>
                  <a:pt x="3112514" y="921199"/>
                </a:lnTo>
                <a:lnTo>
                  <a:pt x="3126907" y="942558"/>
                </a:lnTo>
                <a:lnTo>
                  <a:pt x="3132185" y="968711"/>
                </a:lnTo>
                <a:lnTo>
                  <a:pt x="3126907" y="994865"/>
                </a:lnTo>
                <a:lnTo>
                  <a:pt x="3112514" y="1016224"/>
                </a:lnTo>
                <a:lnTo>
                  <a:pt x="3091172" y="1030624"/>
                </a:lnTo>
                <a:lnTo>
                  <a:pt x="3065045" y="1035905"/>
                </a:lnTo>
                <a:close/>
              </a:path>
              <a:path w="3719195" h="2204085">
                <a:moveTo>
                  <a:pt x="3367768" y="1040115"/>
                </a:moveTo>
                <a:lnTo>
                  <a:pt x="3339985" y="1034505"/>
                </a:lnTo>
                <a:lnTo>
                  <a:pt x="3317303" y="1019205"/>
                </a:lnTo>
                <a:lnTo>
                  <a:pt x="3302014" y="996509"/>
                </a:lnTo>
                <a:lnTo>
                  <a:pt x="3296408" y="968711"/>
                </a:lnTo>
                <a:lnTo>
                  <a:pt x="3302014" y="940914"/>
                </a:lnTo>
                <a:lnTo>
                  <a:pt x="3317303" y="918219"/>
                </a:lnTo>
                <a:lnTo>
                  <a:pt x="3339985" y="902920"/>
                </a:lnTo>
                <a:lnTo>
                  <a:pt x="3367768" y="897310"/>
                </a:lnTo>
                <a:lnTo>
                  <a:pt x="3395538" y="902920"/>
                </a:lnTo>
                <a:lnTo>
                  <a:pt x="3418221" y="918219"/>
                </a:lnTo>
                <a:lnTo>
                  <a:pt x="3433518" y="940914"/>
                </a:lnTo>
                <a:lnTo>
                  <a:pt x="3439129" y="968711"/>
                </a:lnTo>
                <a:lnTo>
                  <a:pt x="3433518" y="996509"/>
                </a:lnTo>
                <a:lnTo>
                  <a:pt x="3418221" y="1019205"/>
                </a:lnTo>
                <a:lnTo>
                  <a:pt x="3395538" y="1034505"/>
                </a:lnTo>
                <a:lnTo>
                  <a:pt x="3367768" y="1040115"/>
                </a:lnTo>
                <a:close/>
              </a:path>
              <a:path w="3719195" h="2204085">
                <a:moveTo>
                  <a:pt x="3670493" y="1008192"/>
                </a:moveTo>
                <a:lnTo>
                  <a:pt x="3655127" y="1005090"/>
                </a:lnTo>
                <a:lnTo>
                  <a:pt x="3642585" y="996630"/>
                </a:lnTo>
                <a:lnTo>
                  <a:pt x="3634131" y="984081"/>
                </a:lnTo>
                <a:lnTo>
                  <a:pt x="3631031" y="968711"/>
                </a:lnTo>
                <a:lnTo>
                  <a:pt x="3634131" y="953341"/>
                </a:lnTo>
                <a:lnTo>
                  <a:pt x="3642585" y="940793"/>
                </a:lnTo>
                <a:lnTo>
                  <a:pt x="3655127" y="932334"/>
                </a:lnTo>
                <a:lnTo>
                  <a:pt x="3670493" y="929233"/>
                </a:lnTo>
                <a:lnTo>
                  <a:pt x="3685838" y="932334"/>
                </a:lnTo>
                <a:lnTo>
                  <a:pt x="3698371" y="940793"/>
                </a:lnTo>
                <a:lnTo>
                  <a:pt x="3706821" y="953341"/>
                </a:lnTo>
                <a:lnTo>
                  <a:pt x="3709919" y="968711"/>
                </a:lnTo>
                <a:lnTo>
                  <a:pt x="3706821" y="984081"/>
                </a:lnTo>
                <a:lnTo>
                  <a:pt x="3698371" y="996630"/>
                </a:lnTo>
                <a:lnTo>
                  <a:pt x="3685838" y="1005090"/>
                </a:lnTo>
                <a:lnTo>
                  <a:pt x="3670493" y="1008192"/>
                </a:lnTo>
                <a:close/>
              </a:path>
              <a:path w="3719195" h="2204085">
                <a:moveTo>
                  <a:pt x="37773" y="1309481"/>
                </a:moveTo>
                <a:lnTo>
                  <a:pt x="23070" y="1306510"/>
                </a:lnTo>
                <a:lnTo>
                  <a:pt x="11063" y="1298408"/>
                </a:lnTo>
                <a:lnTo>
                  <a:pt x="2968" y="1286394"/>
                </a:lnTo>
                <a:lnTo>
                  <a:pt x="0" y="1271684"/>
                </a:lnTo>
                <a:lnTo>
                  <a:pt x="2968" y="1256975"/>
                </a:lnTo>
                <a:lnTo>
                  <a:pt x="11063" y="1244961"/>
                </a:lnTo>
                <a:lnTo>
                  <a:pt x="23070" y="1236859"/>
                </a:lnTo>
                <a:lnTo>
                  <a:pt x="37773" y="1233888"/>
                </a:lnTo>
                <a:lnTo>
                  <a:pt x="52475" y="1236859"/>
                </a:lnTo>
                <a:lnTo>
                  <a:pt x="64482" y="1244961"/>
                </a:lnTo>
                <a:lnTo>
                  <a:pt x="72577" y="1256975"/>
                </a:lnTo>
                <a:lnTo>
                  <a:pt x="75545" y="1271684"/>
                </a:lnTo>
                <a:lnTo>
                  <a:pt x="72577" y="1286394"/>
                </a:lnTo>
                <a:lnTo>
                  <a:pt x="64482" y="1298408"/>
                </a:lnTo>
                <a:lnTo>
                  <a:pt x="52475" y="1306510"/>
                </a:lnTo>
                <a:lnTo>
                  <a:pt x="37773" y="1309481"/>
                </a:lnTo>
                <a:close/>
              </a:path>
              <a:path w="3719195" h="2204085">
                <a:moveTo>
                  <a:pt x="340496" y="1312846"/>
                </a:moveTo>
                <a:lnTo>
                  <a:pt x="324488" y="1309612"/>
                </a:lnTo>
                <a:lnTo>
                  <a:pt x="311420" y="1300791"/>
                </a:lnTo>
                <a:lnTo>
                  <a:pt x="302611" y="1287707"/>
                </a:lnTo>
                <a:lnTo>
                  <a:pt x="299382" y="1271684"/>
                </a:lnTo>
                <a:lnTo>
                  <a:pt x="302611" y="1255662"/>
                </a:lnTo>
                <a:lnTo>
                  <a:pt x="311420" y="1242578"/>
                </a:lnTo>
                <a:lnTo>
                  <a:pt x="324488" y="1233757"/>
                </a:lnTo>
                <a:lnTo>
                  <a:pt x="340496" y="1230522"/>
                </a:lnTo>
                <a:lnTo>
                  <a:pt x="356510" y="1233757"/>
                </a:lnTo>
                <a:lnTo>
                  <a:pt x="369590" y="1242578"/>
                </a:lnTo>
                <a:lnTo>
                  <a:pt x="378410" y="1255662"/>
                </a:lnTo>
                <a:lnTo>
                  <a:pt x="381645" y="1271684"/>
                </a:lnTo>
                <a:lnTo>
                  <a:pt x="378410" y="1287707"/>
                </a:lnTo>
                <a:lnTo>
                  <a:pt x="369590" y="1300791"/>
                </a:lnTo>
                <a:lnTo>
                  <a:pt x="356510" y="1309612"/>
                </a:lnTo>
                <a:lnTo>
                  <a:pt x="340496" y="1312846"/>
                </a:lnTo>
                <a:close/>
              </a:path>
              <a:path w="3719195" h="2204085">
                <a:moveTo>
                  <a:pt x="643220" y="1315371"/>
                </a:moveTo>
                <a:lnTo>
                  <a:pt x="626233" y="1311939"/>
                </a:lnTo>
                <a:lnTo>
                  <a:pt x="612359" y="1302579"/>
                </a:lnTo>
                <a:lnTo>
                  <a:pt x="603004" y="1288698"/>
                </a:lnTo>
                <a:lnTo>
                  <a:pt x="599574" y="1271701"/>
                </a:lnTo>
                <a:lnTo>
                  <a:pt x="603004" y="1254705"/>
                </a:lnTo>
                <a:lnTo>
                  <a:pt x="612359" y="1240825"/>
                </a:lnTo>
                <a:lnTo>
                  <a:pt x="626233" y="1231466"/>
                </a:lnTo>
                <a:lnTo>
                  <a:pt x="643220" y="1228034"/>
                </a:lnTo>
                <a:lnTo>
                  <a:pt x="660208" y="1231466"/>
                </a:lnTo>
                <a:lnTo>
                  <a:pt x="674082" y="1240825"/>
                </a:lnTo>
                <a:lnTo>
                  <a:pt x="683436" y="1254705"/>
                </a:lnTo>
                <a:lnTo>
                  <a:pt x="686867" y="1271701"/>
                </a:lnTo>
                <a:lnTo>
                  <a:pt x="683436" y="1288698"/>
                </a:lnTo>
                <a:lnTo>
                  <a:pt x="674082" y="1302579"/>
                </a:lnTo>
                <a:lnTo>
                  <a:pt x="660208" y="1311939"/>
                </a:lnTo>
                <a:lnTo>
                  <a:pt x="643220" y="1315371"/>
                </a:lnTo>
                <a:close/>
              </a:path>
              <a:path w="3719195" h="2204085">
                <a:moveTo>
                  <a:pt x="945944" y="1317896"/>
                </a:moveTo>
                <a:lnTo>
                  <a:pt x="927982" y="1314266"/>
                </a:lnTo>
                <a:lnTo>
                  <a:pt x="913315" y="1304366"/>
                </a:lnTo>
                <a:lnTo>
                  <a:pt x="903426" y="1289682"/>
                </a:lnTo>
                <a:lnTo>
                  <a:pt x="899800" y="1271701"/>
                </a:lnTo>
                <a:lnTo>
                  <a:pt x="903426" y="1253722"/>
                </a:lnTo>
                <a:lnTo>
                  <a:pt x="913315" y="1239039"/>
                </a:lnTo>
                <a:lnTo>
                  <a:pt x="927982" y="1229140"/>
                </a:lnTo>
                <a:lnTo>
                  <a:pt x="945944" y="1225509"/>
                </a:lnTo>
                <a:lnTo>
                  <a:pt x="963925" y="1229140"/>
                </a:lnTo>
                <a:lnTo>
                  <a:pt x="978603" y="1239039"/>
                </a:lnTo>
                <a:lnTo>
                  <a:pt x="988496" y="1253722"/>
                </a:lnTo>
                <a:lnTo>
                  <a:pt x="992122" y="1271701"/>
                </a:lnTo>
                <a:lnTo>
                  <a:pt x="988496" y="1289682"/>
                </a:lnTo>
                <a:lnTo>
                  <a:pt x="978603" y="1304366"/>
                </a:lnTo>
                <a:lnTo>
                  <a:pt x="963925" y="1314266"/>
                </a:lnTo>
                <a:lnTo>
                  <a:pt x="945944" y="1317896"/>
                </a:lnTo>
                <a:close/>
              </a:path>
              <a:path w="3719195" h="2204085">
                <a:moveTo>
                  <a:pt x="1248668" y="1320418"/>
                </a:moveTo>
                <a:lnTo>
                  <a:pt x="1229727" y="1316590"/>
                </a:lnTo>
                <a:lnTo>
                  <a:pt x="1214254" y="1306151"/>
                </a:lnTo>
                <a:lnTo>
                  <a:pt x="1203819" y="1290666"/>
                </a:lnTo>
                <a:lnTo>
                  <a:pt x="1199992" y="1271701"/>
                </a:lnTo>
                <a:lnTo>
                  <a:pt x="1203819" y="1252738"/>
                </a:lnTo>
                <a:lnTo>
                  <a:pt x="1214254" y="1237253"/>
                </a:lnTo>
                <a:lnTo>
                  <a:pt x="1229727" y="1226813"/>
                </a:lnTo>
                <a:lnTo>
                  <a:pt x="1248668" y="1222985"/>
                </a:lnTo>
                <a:lnTo>
                  <a:pt x="1267629" y="1226813"/>
                </a:lnTo>
                <a:lnTo>
                  <a:pt x="1283112" y="1237253"/>
                </a:lnTo>
                <a:lnTo>
                  <a:pt x="1293550" y="1252738"/>
                </a:lnTo>
                <a:lnTo>
                  <a:pt x="1297378" y="1271701"/>
                </a:lnTo>
                <a:lnTo>
                  <a:pt x="1293550" y="1290666"/>
                </a:lnTo>
                <a:lnTo>
                  <a:pt x="1283112" y="1306151"/>
                </a:lnTo>
                <a:lnTo>
                  <a:pt x="1267629" y="1316590"/>
                </a:lnTo>
                <a:lnTo>
                  <a:pt x="1248668" y="1320418"/>
                </a:lnTo>
                <a:close/>
              </a:path>
              <a:path w="3719195" h="2204085">
                <a:moveTo>
                  <a:pt x="1551392" y="1322943"/>
                </a:moveTo>
                <a:lnTo>
                  <a:pt x="1531457" y="1318917"/>
                </a:lnTo>
                <a:lnTo>
                  <a:pt x="1515180" y="1307936"/>
                </a:lnTo>
                <a:lnTo>
                  <a:pt x="1504207" y="1291649"/>
                </a:lnTo>
                <a:lnTo>
                  <a:pt x="1500184" y="1271701"/>
                </a:lnTo>
                <a:lnTo>
                  <a:pt x="1504207" y="1251754"/>
                </a:lnTo>
                <a:lnTo>
                  <a:pt x="1515180" y="1235466"/>
                </a:lnTo>
                <a:lnTo>
                  <a:pt x="1531457" y="1224486"/>
                </a:lnTo>
                <a:lnTo>
                  <a:pt x="1551392" y="1220460"/>
                </a:lnTo>
                <a:lnTo>
                  <a:pt x="1571332" y="1224486"/>
                </a:lnTo>
                <a:lnTo>
                  <a:pt x="1587620" y="1235466"/>
                </a:lnTo>
                <a:lnTo>
                  <a:pt x="1598605" y="1251754"/>
                </a:lnTo>
                <a:lnTo>
                  <a:pt x="1602633" y="1271701"/>
                </a:lnTo>
                <a:lnTo>
                  <a:pt x="1598605" y="1291649"/>
                </a:lnTo>
                <a:lnTo>
                  <a:pt x="1587620" y="1307936"/>
                </a:lnTo>
                <a:lnTo>
                  <a:pt x="1571332" y="1318917"/>
                </a:lnTo>
                <a:lnTo>
                  <a:pt x="1551392" y="1322943"/>
                </a:lnTo>
                <a:close/>
              </a:path>
              <a:path w="3719195" h="2204085">
                <a:moveTo>
                  <a:pt x="1854116" y="1326308"/>
                </a:moveTo>
                <a:lnTo>
                  <a:pt x="1832889" y="1322017"/>
                </a:lnTo>
                <a:lnTo>
                  <a:pt x="1815549" y="1310316"/>
                </a:lnTo>
                <a:lnTo>
                  <a:pt x="1803855" y="1292963"/>
                </a:lnTo>
                <a:lnTo>
                  <a:pt x="1799566" y="1271718"/>
                </a:lnTo>
                <a:lnTo>
                  <a:pt x="1803855" y="1250474"/>
                </a:lnTo>
                <a:lnTo>
                  <a:pt x="1815549" y="1233121"/>
                </a:lnTo>
                <a:lnTo>
                  <a:pt x="1832889" y="1221419"/>
                </a:lnTo>
                <a:lnTo>
                  <a:pt x="1854116" y="1217128"/>
                </a:lnTo>
                <a:lnTo>
                  <a:pt x="1875361" y="1221419"/>
                </a:lnTo>
                <a:lnTo>
                  <a:pt x="1892711" y="1233121"/>
                </a:lnTo>
                <a:lnTo>
                  <a:pt x="1904409" y="1250474"/>
                </a:lnTo>
                <a:lnTo>
                  <a:pt x="1908699" y="1271718"/>
                </a:lnTo>
                <a:lnTo>
                  <a:pt x="1904409" y="1292963"/>
                </a:lnTo>
                <a:lnTo>
                  <a:pt x="1892711" y="1310316"/>
                </a:lnTo>
                <a:lnTo>
                  <a:pt x="1875361" y="1322017"/>
                </a:lnTo>
                <a:lnTo>
                  <a:pt x="1854116" y="1326308"/>
                </a:lnTo>
                <a:close/>
              </a:path>
              <a:path w="3719195" h="2204085">
                <a:moveTo>
                  <a:pt x="2156873" y="1328833"/>
                </a:moveTo>
                <a:lnTo>
                  <a:pt x="2134653" y="1324344"/>
                </a:lnTo>
                <a:lnTo>
                  <a:pt x="2116509" y="1312102"/>
                </a:lnTo>
                <a:lnTo>
                  <a:pt x="2104277" y="1293947"/>
                </a:lnTo>
                <a:lnTo>
                  <a:pt x="2099792" y="1271718"/>
                </a:lnTo>
                <a:lnTo>
                  <a:pt x="2104277" y="1249490"/>
                </a:lnTo>
                <a:lnTo>
                  <a:pt x="2116509" y="1231335"/>
                </a:lnTo>
                <a:lnTo>
                  <a:pt x="2134653" y="1219093"/>
                </a:lnTo>
                <a:lnTo>
                  <a:pt x="2156873" y="1214603"/>
                </a:lnTo>
                <a:lnTo>
                  <a:pt x="2179074" y="1219093"/>
                </a:lnTo>
                <a:lnTo>
                  <a:pt x="2197207" y="1231335"/>
                </a:lnTo>
                <a:lnTo>
                  <a:pt x="2209436" y="1249490"/>
                </a:lnTo>
                <a:lnTo>
                  <a:pt x="2213921" y="1271718"/>
                </a:lnTo>
                <a:lnTo>
                  <a:pt x="2209441" y="1293947"/>
                </a:lnTo>
                <a:lnTo>
                  <a:pt x="2197220" y="1312102"/>
                </a:lnTo>
                <a:lnTo>
                  <a:pt x="2179088" y="1324344"/>
                </a:lnTo>
                <a:lnTo>
                  <a:pt x="2156873" y="1328833"/>
                </a:lnTo>
                <a:close/>
              </a:path>
              <a:path w="3719195" h="2204085">
                <a:moveTo>
                  <a:pt x="2459597" y="1331358"/>
                </a:moveTo>
                <a:lnTo>
                  <a:pt x="2436398" y="1326670"/>
                </a:lnTo>
                <a:lnTo>
                  <a:pt x="2417448" y="1313888"/>
                </a:lnTo>
                <a:lnTo>
                  <a:pt x="2404670" y="1294930"/>
                </a:lnTo>
                <a:lnTo>
                  <a:pt x="2399984" y="1271718"/>
                </a:lnTo>
                <a:lnTo>
                  <a:pt x="2404670" y="1248506"/>
                </a:lnTo>
                <a:lnTo>
                  <a:pt x="2417448" y="1229550"/>
                </a:lnTo>
                <a:lnTo>
                  <a:pt x="2436398" y="1216768"/>
                </a:lnTo>
                <a:lnTo>
                  <a:pt x="2459597" y="1212081"/>
                </a:lnTo>
                <a:lnTo>
                  <a:pt x="2482791" y="1216768"/>
                </a:lnTo>
                <a:lnTo>
                  <a:pt x="2501729" y="1229550"/>
                </a:lnTo>
                <a:lnTo>
                  <a:pt x="2514495" y="1248506"/>
                </a:lnTo>
                <a:lnTo>
                  <a:pt x="2519176" y="1271718"/>
                </a:lnTo>
                <a:lnTo>
                  <a:pt x="2514495" y="1294930"/>
                </a:lnTo>
                <a:lnTo>
                  <a:pt x="2501729" y="1313888"/>
                </a:lnTo>
                <a:lnTo>
                  <a:pt x="2482791" y="1326670"/>
                </a:lnTo>
                <a:lnTo>
                  <a:pt x="2459597" y="1331358"/>
                </a:lnTo>
                <a:close/>
              </a:path>
              <a:path w="3719195" h="2204085">
                <a:moveTo>
                  <a:pt x="2762321" y="1335564"/>
                </a:moveTo>
                <a:lnTo>
                  <a:pt x="2737485" y="1330549"/>
                </a:lnTo>
                <a:lnTo>
                  <a:pt x="2717206" y="1316870"/>
                </a:lnTo>
                <a:lnTo>
                  <a:pt x="2703535" y="1296581"/>
                </a:lnTo>
                <a:lnTo>
                  <a:pt x="2698522" y="1271735"/>
                </a:lnTo>
                <a:lnTo>
                  <a:pt x="2703535" y="1246889"/>
                </a:lnTo>
                <a:lnTo>
                  <a:pt x="2717206" y="1226600"/>
                </a:lnTo>
                <a:lnTo>
                  <a:pt x="2737485" y="1212921"/>
                </a:lnTo>
                <a:lnTo>
                  <a:pt x="2762321" y="1207906"/>
                </a:lnTo>
                <a:lnTo>
                  <a:pt x="2787137" y="1212921"/>
                </a:lnTo>
                <a:lnTo>
                  <a:pt x="2807406" y="1226600"/>
                </a:lnTo>
                <a:lnTo>
                  <a:pt x="2821074" y="1246889"/>
                </a:lnTo>
                <a:lnTo>
                  <a:pt x="2826086" y="1271735"/>
                </a:lnTo>
                <a:lnTo>
                  <a:pt x="2821074" y="1296581"/>
                </a:lnTo>
                <a:lnTo>
                  <a:pt x="2807406" y="1316870"/>
                </a:lnTo>
                <a:lnTo>
                  <a:pt x="2787137" y="1330549"/>
                </a:lnTo>
                <a:lnTo>
                  <a:pt x="2762321" y="1335564"/>
                </a:lnTo>
                <a:close/>
              </a:path>
              <a:path w="3719195" h="2204085">
                <a:moveTo>
                  <a:pt x="3065045" y="1338930"/>
                </a:moveTo>
                <a:lnTo>
                  <a:pt x="3038898" y="1333649"/>
                </a:lnTo>
                <a:lnTo>
                  <a:pt x="3017546" y="1319248"/>
                </a:lnTo>
                <a:lnTo>
                  <a:pt x="3003149" y="1297889"/>
                </a:lnTo>
                <a:lnTo>
                  <a:pt x="2997870" y="1271735"/>
                </a:lnTo>
                <a:lnTo>
                  <a:pt x="3003149" y="1245582"/>
                </a:lnTo>
                <a:lnTo>
                  <a:pt x="3017546" y="1224223"/>
                </a:lnTo>
                <a:lnTo>
                  <a:pt x="3038898" y="1209822"/>
                </a:lnTo>
                <a:lnTo>
                  <a:pt x="3065045" y="1204540"/>
                </a:lnTo>
                <a:lnTo>
                  <a:pt x="3091172" y="1209822"/>
                </a:lnTo>
                <a:lnTo>
                  <a:pt x="3112514" y="1224223"/>
                </a:lnTo>
                <a:lnTo>
                  <a:pt x="3126907" y="1245582"/>
                </a:lnTo>
                <a:lnTo>
                  <a:pt x="3132185" y="1271735"/>
                </a:lnTo>
                <a:lnTo>
                  <a:pt x="3126907" y="1297889"/>
                </a:lnTo>
                <a:lnTo>
                  <a:pt x="3112514" y="1319248"/>
                </a:lnTo>
                <a:lnTo>
                  <a:pt x="3091172" y="1333649"/>
                </a:lnTo>
                <a:lnTo>
                  <a:pt x="3065045" y="1338930"/>
                </a:lnTo>
                <a:close/>
              </a:path>
              <a:path w="3719195" h="2204085">
                <a:moveTo>
                  <a:pt x="3367768" y="1337249"/>
                </a:moveTo>
                <a:lnTo>
                  <a:pt x="3342270" y="1332100"/>
                </a:lnTo>
                <a:lnTo>
                  <a:pt x="3321455" y="1318059"/>
                </a:lnTo>
                <a:lnTo>
                  <a:pt x="3307425" y="1297235"/>
                </a:lnTo>
                <a:lnTo>
                  <a:pt x="3302282" y="1271735"/>
                </a:lnTo>
                <a:lnTo>
                  <a:pt x="3307425" y="1246236"/>
                </a:lnTo>
                <a:lnTo>
                  <a:pt x="3321455" y="1225412"/>
                </a:lnTo>
                <a:lnTo>
                  <a:pt x="3342270" y="1211373"/>
                </a:lnTo>
                <a:lnTo>
                  <a:pt x="3367768" y="1206225"/>
                </a:lnTo>
                <a:lnTo>
                  <a:pt x="3393247" y="1211373"/>
                </a:lnTo>
                <a:lnTo>
                  <a:pt x="3414052" y="1225412"/>
                </a:lnTo>
                <a:lnTo>
                  <a:pt x="3428078" y="1246236"/>
                </a:lnTo>
                <a:lnTo>
                  <a:pt x="3433221" y="1271735"/>
                </a:lnTo>
                <a:lnTo>
                  <a:pt x="3428078" y="1297235"/>
                </a:lnTo>
                <a:lnTo>
                  <a:pt x="3414052" y="1318059"/>
                </a:lnTo>
                <a:lnTo>
                  <a:pt x="3393247" y="1332100"/>
                </a:lnTo>
                <a:lnTo>
                  <a:pt x="3367768" y="1337249"/>
                </a:lnTo>
                <a:close/>
              </a:path>
              <a:path w="3719195" h="2204085">
                <a:moveTo>
                  <a:pt x="3677412" y="1284323"/>
                </a:moveTo>
                <a:lnTo>
                  <a:pt x="3663505" y="1284323"/>
                </a:lnTo>
                <a:lnTo>
                  <a:pt x="3657868" y="1278685"/>
                </a:lnTo>
                <a:lnTo>
                  <a:pt x="3657868" y="1264751"/>
                </a:lnTo>
                <a:lnTo>
                  <a:pt x="3663505" y="1259114"/>
                </a:lnTo>
                <a:lnTo>
                  <a:pt x="3677446" y="1259114"/>
                </a:lnTo>
                <a:lnTo>
                  <a:pt x="3683084" y="1264751"/>
                </a:lnTo>
                <a:lnTo>
                  <a:pt x="3683084" y="1278685"/>
                </a:lnTo>
                <a:lnTo>
                  <a:pt x="3677412" y="1284323"/>
                </a:lnTo>
                <a:close/>
              </a:path>
              <a:path w="3719195" h="2204085">
                <a:moveTo>
                  <a:pt x="37773" y="1612488"/>
                </a:moveTo>
                <a:lnTo>
                  <a:pt x="23070" y="1609517"/>
                </a:lnTo>
                <a:lnTo>
                  <a:pt x="11063" y="1601415"/>
                </a:lnTo>
                <a:lnTo>
                  <a:pt x="2968" y="1589401"/>
                </a:lnTo>
                <a:lnTo>
                  <a:pt x="0" y="1574692"/>
                </a:lnTo>
                <a:lnTo>
                  <a:pt x="2968" y="1559984"/>
                </a:lnTo>
                <a:lnTo>
                  <a:pt x="11063" y="1547969"/>
                </a:lnTo>
                <a:lnTo>
                  <a:pt x="23070" y="1539867"/>
                </a:lnTo>
                <a:lnTo>
                  <a:pt x="37773" y="1536895"/>
                </a:lnTo>
                <a:lnTo>
                  <a:pt x="52475" y="1539867"/>
                </a:lnTo>
                <a:lnTo>
                  <a:pt x="64482" y="1547969"/>
                </a:lnTo>
                <a:lnTo>
                  <a:pt x="72577" y="1559984"/>
                </a:lnTo>
                <a:lnTo>
                  <a:pt x="75545" y="1574692"/>
                </a:lnTo>
                <a:lnTo>
                  <a:pt x="72577" y="1589401"/>
                </a:lnTo>
                <a:lnTo>
                  <a:pt x="64482" y="1601415"/>
                </a:lnTo>
                <a:lnTo>
                  <a:pt x="52475" y="1609517"/>
                </a:lnTo>
                <a:lnTo>
                  <a:pt x="37773" y="1612488"/>
                </a:lnTo>
                <a:close/>
              </a:path>
              <a:path w="3719195" h="2204085">
                <a:moveTo>
                  <a:pt x="340496" y="1615854"/>
                </a:moveTo>
                <a:lnTo>
                  <a:pt x="324488" y="1612619"/>
                </a:lnTo>
                <a:lnTo>
                  <a:pt x="311420" y="1603798"/>
                </a:lnTo>
                <a:lnTo>
                  <a:pt x="302611" y="1590714"/>
                </a:lnTo>
                <a:lnTo>
                  <a:pt x="299382" y="1574692"/>
                </a:lnTo>
                <a:lnTo>
                  <a:pt x="302611" y="1558669"/>
                </a:lnTo>
                <a:lnTo>
                  <a:pt x="311420" y="1545585"/>
                </a:lnTo>
                <a:lnTo>
                  <a:pt x="324488" y="1536764"/>
                </a:lnTo>
                <a:lnTo>
                  <a:pt x="340496" y="1533530"/>
                </a:lnTo>
                <a:lnTo>
                  <a:pt x="356510" y="1536764"/>
                </a:lnTo>
                <a:lnTo>
                  <a:pt x="369590" y="1545585"/>
                </a:lnTo>
                <a:lnTo>
                  <a:pt x="378410" y="1558669"/>
                </a:lnTo>
                <a:lnTo>
                  <a:pt x="381645" y="1574692"/>
                </a:lnTo>
                <a:lnTo>
                  <a:pt x="378410" y="1590714"/>
                </a:lnTo>
                <a:lnTo>
                  <a:pt x="369590" y="1603798"/>
                </a:lnTo>
                <a:lnTo>
                  <a:pt x="356510" y="1612619"/>
                </a:lnTo>
                <a:lnTo>
                  <a:pt x="340496" y="1615854"/>
                </a:lnTo>
                <a:close/>
              </a:path>
              <a:path w="3719195" h="2204085">
                <a:moveTo>
                  <a:pt x="643220" y="1618379"/>
                </a:moveTo>
                <a:lnTo>
                  <a:pt x="626233" y="1614946"/>
                </a:lnTo>
                <a:lnTo>
                  <a:pt x="612359" y="1605587"/>
                </a:lnTo>
                <a:lnTo>
                  <a:pt x="603004" y="1591706"/>
                </a:lnTo>
                <a:lnTo>
                  <a:pt x="599574" y="1574709"/>
                </a:lnTo>
                <a:lnTo>
                  <a:pt x="603004" y="1557712"/>
                </a:lnTo>
                <a:lnTo>
                  <a:pt x="612359" y="1543832"/>
                </a:lnTo>
                <a:lnTo>
                  <a:pt x="626233" y="1534473"/>
                </a:lnTo>
                <a:lnTo>
                  <a:pt x="643220" y="1531042"/>
                </a:lnTo>
                <a:lnTo>
                  <a:pt x="660208" y="1534473"/>
                </a:lnTo>
                <a:lnTo>
                  <a:pt x="674082" y="1543832"/>
                </a:lnTo>
                <a:lnTo>
                  <a:pt x="683436" y="1557712"/>
                </a:lnTo>
                <a:lnTo>
                  <a:pt x="686867" y="1574709"/>
                </a:lnTo>
                <a:lnTo>
                  <a:pt x="683436" y="1591706"/>
                </a:lnTo>
                <a:lnTo>
                  <a:pt x="674082" y="1605587"/>
                </a:lnTo>
                <a:lnTo>
                  <a:pt x="660208" y="1614946"/>
                </a:lnTo>
                <a:lnTo>
                  <a:pt x="643220" y="1618379"/>
                </a:lnTo>
                <a:close/>
              </a:path>
              <a:path w="3719195" h="2204085">
                <a:moveTo>
                  <a:pt x="945944" y="1620904"/>
                </a:moveTo>
                <a:lnTo>
                  <a:pt x="927982" y="1617273"/>
                </a:lnTo>
                <a:lnTo>
                  <a:pt x="913315" y="1607373"/>
                </a:lnTo>
                <a:lnTo>
                  <a:pt x="903426" y="1592690"/>
                </a:lnTo>
                <a:lnTo>
                  <a:pt x="899800" y="1574709"/>
                </a:lnTo>
                <a:lnTo>
                  <a:pt x="903426" y="1556728"/>
                </a:lnTo>
                <a:lnTo>
                  <a:pt x="913315" y="1542045"/>
                </a:lnTo>
                <a:lnTo>
                  <a:pt x="927982" y="1532147"/>
                </a:lnTo>
                <a:lnTo>
                  <a:pt x="945944" y="1528517"/>
                </a:lnTo>
                <a:lnTo>
                  <a:pt x="963925" y="1532147"/>
                </a:lnTo>
                <a:lnTo>
                  <a:pt x="978603" y="1542045"/>
                </a:lnTo>
                <a:lnTo>
                  <a:pt x="988496" y="1556728"/>
                </a:lnTo>
                <a:lnTo>
                  <a:pt x="992122" y="1574709"/>
                </a:lnTo>
                <a:lnTo>
                  <a:pt x="988496" y="1592690"/>
                </a:lnTo>
                <a:lnTo>
                  <a:pt x="978603" y="1607373"/>
                </a:lnTo>
                <a:lnTo>
                  <a:pt x="963925" y="1617273"/>
                </a:lnTo>
                <a:lnTo>
                  <a:pt x="945944" y="1620904"/>
                </a:lnTo>
                <a:close/>
              </a:path>
              <a:path w="3719195" h="2204085">
                <a:moveTo>
                  <a:pt x="1248668" y="1623425"/>
                </a:moveTo>
                <a:lnTo>
                  <a:pt x="1229727" y="1619597"/>
                </a:lnTo>
                <a:lnTo>
                  <a:pt x="1214254" y="1609157"/>
                </a:lnTo>
                <a:lnTo>
                  <a:pt x="1203819" y="1593672"/>
                </a:lnTo>
                <a:lnTo>
                  <a:pt x="1199992" y="1574709"/>
                </a:lnTo>
                <a:lnTo>
                  <a:pt x="1203819" y="1555745"/>
                </a:lnTo>
                <a:lnTo>
                  <a:pt x="1214254" y="1540260"/>
                </a:lnTo>
                <a:lnTo>
                  <a:pt x="1229727" y="1529820"/>
                </a:lnTo>
                <a:lnTo>
                  <a:pt x="1248668" y="1525992"/>
                </a:lnTo>
                <a:lnTo>
                  <a:pt x="1267629" y="1529820"/>
                </a:lnTo>
                <a:lnTo>
                  <a:pt x="1283112" y="1540260"/>
                </a:lnTo>
                <a:lnTo>
                  <a:pt x="1293550" y="1555745"/>
                </a:lnTo>
                <a:lnTo>
                  <a:pt x="1297378" y="1574709"/>
                </a:lnTo>
                <a:lnTo>
                  <a:pt x="1293550" y="1593672"/>
                </a:lnTo>
                <a:lnTo>
                  <a:pt x="1283112" y="1609157"/>
                </a:lnTo>
                <a:lnTo>
                  <a:pt x="1267629" y="1619597"/>
                </a:lnTo>
                <a:lnTo>
                  <a:pt x="1248668" y="1623425"/>
                </a:lnTo>
                <a:close/>
              </a:path>
              <a:path w="3719195" h="2204085">
                <a:moveTo>
                  <a:pt x="1551392" y="1625950"/>
                </a:moveTo>
                <a:lnTo>
                  <a:pt x="1531457" y="1621924"/>
                </a:lnTo>
                <a:lnTo>
                  <a:pt x="1515180" y="1610944"/>
                </a:lnTo>
                <a:lnTo>
                  <a:pt x="1504207" y="1594656"/>
                </a:lnTo>
                <a:lnTo>
                  <a:pt x="1500184" y="1574709"/>
                </a:lnTo>
                <a:lnTo>
                  <a:pt x="1504207" y="1554761"/>
                </a:lnTo>
                <a:lnTo>
                  <a:pt x="1515180" y="1538474"/>
                </a:lnTo>
                <a:lnTo>
                  <a:pt x="1531457" y="1527493"/>
                </a:lnTo>
                <a:lnTo>
                  <a:pt x="1551392" y="1523467"/>
                </a:lnTo>
                <a:lnTo>
                  <a:pt x="1571332" y="1527493"/>
                </a:lnTo>
                <a:lnTo>
                  <a:pt x="1587620" y="1538474"/>
                </a:lnTo>
                <a:lnTo>
                  <a:pt x="1598605" y="1554761"/>
                </a:lnTo>
                <a:lnTo>
                  <a:pt x="1602633" y="1574709"/>
                </a:lnTo>
                <a:lnTo>
                  <a:pt x="1598605" y="1594656"/>
                </a:lnTo>
                <a:lnTo>
                  <a:pt x="1587620" y="1610944"/>
                </a:lnTo>
                <a:lnTo>
                  <a:pt x="1571332" y="1621924"/>
                </a:lnTo>
                <a:lnTo>
                  <a:pt x="1551392" y="1625950"/>
                </a:lnTo>
                <a:close/>
              </a:path>
              <a:path w="3719195" h="2204085">
                <a:moveTo>
                  <a:pt x="1854116" y="1629316"/>
                </a:moveTo>
                <a:lnTo>
                  <a:pt x="1832889" y="1625025"/>
                </a:lnTo>
                <a:lnTo>
                  <a:pt x="1815549" y="1613323"/>
                </a:lnTo>
                <a:lnTo>
                  <a:pt x="1803855" y="1595971"/>
                </a:lnTo>
                <a:lnTo>
                  <a:pt x="1799566" y="1574726"/>
                </a:lnTo>
                <a:lnTo>
                  <a:pt x="1803855" y="1553482"/>
                </a:lnTo>
                <a:lnTo>
                  <a:pt x="1815549" y="1536129"/>
                </a:lnTo>
                <a:lnTo>
                  <a:pt x="1832889" y="1524427"/>
                </a:lnTo>
                <a:lnTo>
                  <a:pt x="1854116" y="1520135"/>
                </a:lnTo>
                <a:lnTo>
                  <a:pt x="1875361" y="1524427"/>
                </a:lnTo>
                <a:lnTo>
                  <a:pt x="1892711" y="1536129"/>
                </a:lnTo>
                <a:lnTo>
                  <a:pt x="1904409" y="1553482"/>
                </a:lnTo>
                <a:lnTo>
                  <a:pt x="1908699" y="1574726"/>
                </a:lnTo>
                <a:lnTo>
                  <a:pt x="1904409" y="1595971"/>
                </a:lnTo>
                <a:lnTo>
                  <a:pt x="1892711" y="1613323"/>
                </a:lnTo>
                <a:lnTo>
                  <a:pt x="1875361" y="1625025"/>
                </a:lnTo>
                <a:lnTo>
                  <a:pt x="1854116" y="1629316"/>
                </a:lnTo>
                <a:close/>
              </a:path>
              <a:path w="3719195" h="2204085">
                <a:moveTo>
                  <a:pt x="2156873" y="1631841"/>
                </a:moveTo>
                <a:lnTo>
                  <a:pt x="2134653" y="1627351"/>
                </a:lnTo>
                <a:lnTo>
                  <a:pt x="2116509" y="1615110"/>
                </a:lnTo>
                <a:lnTo>
                  <a:pt x="2104277" y="1596955"/>
                </a:lnTo>
                <a:lnTo>
                  <a:pt x="2099792" y="1574726"/>
                </a:lnTo>
                <a:lnTo>
                  <a:pt x="2104277" y="1552497"/>
                </a:lnTo>
                <a:lnTo>
                  <a:pt x="2116509" y="1534342"/>
                </a:lnTo>
                <a:lnTo>
                  <a:pt x="2134653" y="1522100"/>
                </a:lnTo>
                <a:lnTo>
                  <a:pt x="2156873" y="1517610"/>
                </a:lnTo>
                <a:lnTo>
                  <a:pt x="2179074" y="1522100"/>
                </a:lnTo>
                <a:lnTo>
                  <a:pt x="2197207" y="1534342"/>
                </a:lnTo>
                <a:lnTo>
                  <a:pt x="2209436" y="1552497"/>
                </a:lnTo>
                <a:lnTo>
                  <a:pt x="2213921" y="1574726"/>
                </a:lnTo>
                <a:lnTo>
                  <a:pt x="2209441" y="1596955"/>
                </a:lnTo>
                <a:lnTo>
                  <a:pt x="2197220" y="1615110"/>
                </a:lnTo>
                <a:lnTo>
                  <a:pt x="2179088" y="1627351"/>
                </a:lnTo>
                <a:lnTo>
                  <a:pt x="2156873" y="1631841"/>
                </a:lnTo>
                <a:close/>
              </a:path>
              <a:path w="3719195" h="2204085">
                <a:moveTo>
                  <a:pt x="2459597" y="1634366"/>
                </a:moveTo>
                <a:lnTo>
                  <a:pt x="2436398" y="1629678"/>
                </a:lnTo>
                <a:lnTo>
                  <a:pt x="2417448" y="1616895"/>
                </a:lnTo>
                <a:lnTo>
                  <a:pt x="2404670" y="1597938"/>
                </a:lnTo>
                <a:lnTo>
                  <a:pt x="2399984" y="1574726"/>
                </a:lnTo>
                <a:lnTo>
                  <a:pt x="2404670" y="1551514"/>
                </a:lnTo>
                <a:lnTo>
                  <a:pt x="2417448" y="1532557"/>
                </a:lnTo>
                <a:lnTo>
                  <a:pt x="2436398" y="1519776"/>
                </a:lnTo>
                <a:lnTo>
                  <a:pt x="2459597" y="1515089"/>
                </a:lnTo>
                <a:lnTo>
                  <a:pt x="2482791" y="1519776"/>
                </a:lnTo>
                <a:lnTo>
                  <a:pt x="2501729" y="1532557"/>
                </a:lnTo>
                <a:lnTo>
                  <a:pt x="2514495" y="1551514"/>
                </a:lnTo>
                <a:lnTo>
                  <a:pt x="2519176" y="1574726"/>
                </a:lnTo>
                <a:lnTo>
                  <a:pt x="2514495" y="1597938"/>
                </a:lnTo>
                <a:lnTo>
                  <a:pt x="2501729" y="1616895"/>
                </a:lnTo>
                <a:lnTo>
                  <a:pt x="2482791" y="1629678"/>
                </a:lnTo>
                <a:lnTo>
                  <a:pt x="2459597" y="1634366"/>
                </a:lnTo>
                <a:close/>
              </a:path>
              <a:path w="3719195" h="2204085">
                <a:moveTo>
                  <a:pt x="2762321" y="1636890"/>
                </a:moveTo>
                <a:lnTo>
                  <a:pt x="2738128" y="1632005"/>
                </a:lnTo>
                <a:lnTo>
                  <a:pt x="2718375" y="1618682"/>
                </a:lnTo>
                <a:lnTo>
                  <a:pt x="2705058" y="1598922"/>
                </a:lnTo>
                <a:lnTo>
                  <a:pt x="2700176" y="1574726"/>
                </a:lnTo>
                <a:lnTo>
                  <a:pt x="2705058" y="1550530"/>
                </a:lnTo>
                <a:lnTo>
                  <a:pt x="2718375" y="1530771"/>
                </a:lnTo>
                <a:lnTo>
                  <a:pt x="2738128" y="1517449"/>
                </a:lnTo>
                <a:lnTo>
                  <a:pt x="2762321" y="1512564"/>
                </a:lnTo>
                <a:lnTo>
                  <a:pt x="2786494" y="1517449"/>
                </a:lnTo>
                <a:lnTo>
                  <a:pt x="2806237" y="1530771"/>
                </a:lnTo>
                <a:lnTo>
                  <a:pt x="2819550" y="1550530"/>
                </a:lnTo>
                <a:lnTo>
                  <a:pt x="2824432" y="1574726"/>
                </a:lnTo>
                <a:lnTo>
                  <a:pt x="2819550" y="1598922"/>
                </a:lnTo>
                <a:lnTo>
                  <a:pt x="2806237" y="1618682"/>
                </a:lnTo>
                <a:lnTo>
                  <a:pt x="2786494" y="1632005"/>
                </a:lnTo>
                <a:lnTo>
                  <a:pt x="2762321" y="1636890"/>
                </a:lnTo>
                <a:close/>
              </a:path>
              <a:path w="3719195" h="2204085">
                <a:moveTo>
                  <a:pt x="3065045" y="1622602"/>
                </a:moveTo>
                <a:lnTo>
                  <a:pt x="3046415" y="1618839"/>
                </a:lnTo>
                <a:lnTo>
                  <a:pt x="3031200" y="1608578"/>
                </a:lnTo>
                <a:lnTo>
                  <a:pt x="3020941" y="1593360"/>
                </a:lnTo>
                <a:lnTo>
                  <a:pt x="3017179" y="1574726"/>
                </a:lnTo>
                <a:lnTo>
                  <a:pt x="3020941" y="1556091"/>
                </a:lnTo>
                <a:lnTo>
                  <a:pt x="3031200" y="1540873"/>
                </a:lnTo>
                <a:lnTo>
                  <a:pt x="3046415" y="1530612"/>
                </a:lnTo>
                <a:lnTo>
                  <a:pt x="3065045" y="1526849"/>
                </a:lnTo>
                <a:lnTo>
                  <a:pt x="3083655" y="1530612"/>
                </a:lnTo>
                <a:lnTo>
                  <a:pt x="3098860" y="1540873"/>
                </a:lnTo>
                <a:lnTo>
                  <a:pt x="3109115" y="1556091"/>
                </a:lnTo>
                <a:lnTo>
                  <a:pt x="3112877" y="1574726"/>
                </a:lnTo>
                <a:lnTo>
                  <a:pt x="3109115" y="1593360"/>
                </a:lnTo>
                <a:lnTo>
                  <a:pt x="3098860" y="1608578"/>
                </a:lnTo>
                <a:lnTo>
                  <a:pt x="3083655" y="1618839"/>
                </a:lnTo>
                <a:lnTo>
                  <a:pt x="3065045" y="1622602"/>
                </a:lnTo>
                <a:close/>
              </a:path>
              <a:path w="3719195" h="2204085">
                <a:moveTo>
                  <a:pt x="3374250" y="1586489"/>
                </a:moveTo>
                <a:lnTo>
                  <a:pt x="3361254" y="1586489"/>
                </a:lnTo>
                <a:lnTo>
                  <a:pt x="3355987" y="1581224"/>
                </a:lnTo>
                <a:lnTo>
                  <a:pt x="3355987" y="1568231"/>
                </a:lnTo>
                <a:lnTo>
                  <a:pt x="3361254" y="1562961"/>
                </a:lnTo>
                <a:lnTo>
                  <a:pt x="3374250" y="1562961"/>
                </a:lnTo>
                <a:lnTo>
                  <a:pt x="3379515" y="1568231"/>
                </a:lnTo>
                <a:lnTo>
                  <a:pt x="3379515" y="1581224"/>
                </a:lnTo>
                <a:lnTo>
                  <a:pt x="3374250" y="1586489"/>
                </a:lnTo>
                <a:close/>
              </a:path>
              <a:path w="3719195" h="2204085">
                <a:moveTo>
                  <a:pt x="37773" y="1915462"/>
                </a:moveTo>
                <a:lnTo>
                  <a:pt x="23070" y="1912491"/>
                </a:lnTo>
                <a:lnTo>
                  <a:pt x="11063" y="1904389"/>
                </a:lnTo>
                <a:lnTo>
                  <a:pt x="2968" y="1892375"/>
                </a:lnTo>
                <a:lnTo>
                  <a:pt x="0" y="1877665"/>
                </a:lnTo>
                <a:lnTo>
                  <a:pt x="2968" y="1862956"/>
                </a:lnTo>
                <a:lnTo>
                  <a:pt x="11063" y="1850942"/>
                </a:lnTo>
                <a:lnTo>
                  <a:pt x="23070" y="1842840"/>
                </a:lnTo>
                <a:lnTo>
                  <a:pt x="37773" y="1839869"/>
                </a:lnTo>
                <a:lnTo>
                  <a:pt x="52475" y="1842840"/>
                </a:lnTo>
                <a:lnTo>
                  <a:pt x="64482" y="1850942"/>
                </a:lnTo>
                <a:lnTo>
                  <a:pt x="72577" y="1862956"/>
                </a:lnTo>
                <a:lnTo>
                  <a:pt x="75545" y="1877665"/>
                </a:lnTo>
                <a:lnTo>
                  <a:pt x="72577" y="1892375"/>
                </a:lnTo>
                <a:lnTo>
                  <a:pt x="64482" y="1904389"/>
                </a:lnTo>
                <a:lnTo>
                  <a:pt x="52475" y="1912491"/>
                </a:lnTo>
                <a:lnTo>
                  <a:pt x="37773" y="1915462"/>
                </a:lnTo>
                <a:close/>
              </a:path>
              <a:path w="3719195" h="2204085">
                <a:moveTo>
                  <a:pt x="340496" y="1918827"/>
                </a:moveTo>
                <a:lnTo>
                  <a:pt x="324488" y="1915593"/>
                </a:lnTo>
                <a:lnTo>
                  <a:pt x="311420" y="1906772"/>
                </a:lnTo>
                <a:lnTo>
                  <a:pt x="302611" y="1893688"/>
                </a:lnTo>
                <a:lnTo>
                  <a:pt x="299382" y="1877665"/>
                </a:lnTo>
                <a:lnTo>
                  <a:pt x="302611" y="1861643"/>
                </a:lnTo>
                <a:lnTo>
                  <a:pt x="311420" y="1848559"/>
                </a:lnTo>
                <a:lnTo>
                  <a:pt x="324488" y="1839738"/>
                </a:lnTo>
                <a:lnTo>
                  <a:pt x="340496" y="1836503"/>
                </a:lnTo>
                <a:lnTo>
                  <a:pt x="356510" y="1839738"/>
                </a:lnTo>
                <a:lnTo>
                  <a:pt x="369590" y="1848559"/>
                </a:lnTo>
                <a:lnTo>
                  <a:pt x="378410" y="1861643"/>
                </a:lnTo>
                <a:lnTo>
                  <a:pt x="381645" y="1877665"/>
                </a:lnTo>
                <a:lnTo>
                  <a:pt x="378410" y="1893688"/>
                </a:lnTo>
                <a:lnTo>
                  <a:pt x="369590" y="1906772"/>
                </a:lnTo>
                <a:lnTo>
                  <a:pt x="356510" y="1915593"/>
                </a:lnTo>
                <a:lnTo>
                  <a:pt x="340496" y="1918827"/>
                </a:lnTo>
                <a:close/>
              </a:path>
              <a:path w="3719195" h="2204085">
                <a:moveTo>
                  <a:pt x="643220" y="1921352"/>
                </a:moveTo>
                <a:lnTo>
                  <a:pt x="626233" y="1917920"/>
                </a:lnTo>
                <a:lnTo>
                  <a:pt x="612359" y="1908561"/>
                </a:lnTo>
                <a:lnTo>
                  <a:pt x="603004" y="1894679"/>
                </a:lnTo>
                <a:lnTo>
                  <a:pt x="599574" y="1877682"/>
                </a:lnTo>
                <a:lnTo>
                  <a:pt x="603004" y="1860685"/>
                </a:lnTo>
                <a:lnTo>
                  <a:pt x="612359" y="1846804"/>
                </a:lnTo>
                <a:lnTo>
                  <a:pt x="626233" y="1837444"/>
                </a:lnTo>
                <a:lnTo>
                  <a:pt x="643220" y="1834012"/>
                </a:lnTo>
                <a:lnTo>
                  <a:pt x="660208" y="1837444"/>
                </a:lnTo>
                <a:lnTo>
                  <a:pt x="674082" y="1846804"/>
                </a:lnTo>
                <a:lnTo>
                  <a:pt x="683436" y="1860685"/>
                </a:lnTo>
                <a:lnTo>
                  <a:pt x="686867" y="1877682"/>
                </a:lnTo>
                <a:lnTo>
                  <a:pt x="683436" y="1894679"/>
                </a:lnTo>
                <a:lnTo>
                  <a:pt x="674082" y="1908561"/>
                </a:lnTo>
                <a:lnTo>
                  <a:pt x="660208" y="1917920"/>
                </a:lnTo>
                <a:lnTo>
                  <a:pt x="643220" y="1921352"/>
                </a:lnTo>
                <a:close/>
              </a:path>
              <a:path w="3719195" h="2204085">
                <a:moveTo>
                  <a:pt x="945944" y="1923877"/>
                </a:moveTo>
                <a:lnTo>
                  <a:pt x="927982" y="1920247"/>
                </a:lnTo>
                <a:lnTo>
                  <a:pt x="913315" y="1910347"/>
                </a:lnTo>
                <a:lnTo>
                  <a:pt x="903426" y="1895663"/>
                </a:lnTo>
                <a:lnTo>
                  <a:pt x="899800" y="1877682"/>
                </a:lnTo>
                <a:lnTo>
                  <a:pt x="903426" y="1859703"/>
                </a:lnTo>
                <a:lnTo>
                  <a:pt x="913315" y="1845020"/>
                </a:lnTo>
                <a:lnTo>
                  <a:pt x="927982" y="1835121"/>
                </a:lnTo>
                <a:lnTo>
                  <a:pt x="945944" y="1831491"/>
                </a:lnTo>
                <a:lnTo>
                  <a:pt x="963925" y="1835121"/>
                </a:lnTo>
                <a:lnTo>
                  <a:pt x="978603" y="1845020"/>
                </a:lnTo>
                <a:lnTo>
                  <a:pt x="988496" y="1859703"/>
                </a:lnTo>
                <a:lnTo>
                  <a:pt x="992122" y="1877682"/>
                </a:lnTo>
                <a:lnTo>
                  <a:pt x="988496" y="1895663"/>
                </a:lnTo>
                <a:lnTo>
                  <a:pt x="978603" y="1910347"/>
                </a:lnTo>
                <a:lnTo>
                  <a:pt x="963925" y="1920247"/>
                </a:lnTo>
                <a:lnTo>
                  <a:pt x="945944" y="1923877"/>
                </a:lnTo>
                <a:close/>
              </a:path>
              <a:path w="3719195" h="2204085">
                <a:moveTo>
                  <a:pt x="1248668" y="1926399"/>
                </a:moveTo>
                <a:lnTo>
                  <a:pt x="1229727" y="1922571"/>
                </a:lnTo>
                <a:lnTo>
                  <a:pt x="1214254" y="1912132"/>
                </a:lnTo>
                <a:lnTo>
                  <a:pt x="1203819" y="1896647"/>
                </a:lnTo>
                <a:lnTo>
                  <a:pt x="1199992" y="1877682"/>
                </a:lnTo>
                <a:lnTo>
                  <a:pt x="1203819" y="1858719"/>
                </a:lnTo>
                <a:lnTo>
                  <a:pt x="1214254" y="1843234"/>
                </a:lnTo>
                <a:lnTo>
                  <a:pt x="1229727" y="1832794"/>
                </a:lnTo>
                <a:lnTo>
                  <a:pt x="1248668" y="1828965"/>
                </a:lnTo>
                <a:lnTo>
                  <a:pt x="1267629" y="1832794"/>
                </a:lnTo>
                <a:lnTo>
                  <a:pt x="1283112" y="1843234"/>
                </a:lnTo>
                <a:lnTo>
                  <a:pt x="1293550" y="1858719"/>
                </a:lnTo>
                <a:lnTo>
                  <a:pt x="1297378" y="1877682"/>
                </a:lnTo>
                <a:lnTo>
                  <a:pt x="1293550" y="1896647"/>
                </a:lnTo>
                <a:lnTo>
                  <a:pt x="1283112" y="1912132"/>
                </a:lnTo>
                <a:lnTo>
                  <a:pt x="1267629" y="1922571"/>
                </a:lnTo>
                <a:lnTo>
                  <a:pt x="1248668" y="1926399"/>
                </a:lnTo>
                <a:close/>
              </a:path>
              <a:path w="3719195" h="2204085">
                <a:moveTo>
                  <a:pt x="1551392" y="1928924"/>
                </a:moveTo>
                <a:lnTo>
                  <a:pt x="1531457" y="1924898"/>
                </a:lnTo>
                <a:lnTo>
                  <a:pt x="1515180" y="1913917"/>
                </a:lnTo>
                <a:lnTo>
                  <a:pt x="1504207" y="1897630"/>
                </a:lnTo>
                <a:lnTo>
                  <a:pt x="1500184" y="1877682"/>
                </a:lnTo>
                <a:lnTo>
                  <a:pt x="1504207" y="1857735"/>
                </a:lnTo>
                <a:lnTo>
                  <a:pt x="1515180" y="1841447"/>
                </a:lnTo>
                <a:lnTo>
                  <a:pt x="1531457" y="1830467"/>
                </a:lnTo>
                <a:lnTo>
                  <a:pt x="1551392" y="1826441"/>
                </a:lnTo>
                <a:lnTo>
                  <a:pt x="1571332" y="1830467"/>
                </a:lnTo>
                <a:lnTo>
                  <a:pt x="1587620" y="1841447"/>
                </a:lnTo>
                <a:lnTo>
                  <a:pt x="1598605" y="1857735"/>
                </a:lnTo>
                <a:lnTo>
                  <a:pt x="1602633" y="1877682"/>
                </a:lnTo>
                <a:lnTo>
                  <a:pt x="1598605" y="1897630"/>
                </a:lnTo>
                <a:lnTo>
                  <a:pt x="1587620" y="1913917"/>
                </a:lnTo>
                <a:lnTo>
                  <a:pt x="1571332" y="1924898"/>
                </a:lnTo>
                <a:lnTo>
                  <a:pt x="1551392" y="1928924"/>
                </a:lnTo>
                <a:close/>
              </a:path>
              <a:path w="3719195" h="2204085">
                <a:moveTo>
                  <a:pt x="1854116" y="1928924"/>
                </a:moveTo>
                <a:lnTo>
                  <a:pt x="1834180" y="1924898"/>
                </a:lnTo>
                <a:lnTo>
                  <a:pt x="1817904" y="1913917"/>
                </a:lnTo>
                <a:lnTo>
                  <a:pt x="1806931" y="1897630"/>
                </a:lnTo>
                <a:lnTo>
                  <a:pt x="1802908" y="1877682"/>
                </a:lnTo>
                <a:lnTo>
                  <a:pt x="1806931" y="1857735"/>
                </a:lnTo>
                <a:lnTo>
                  <a:pt x="1817904" y="1841447"/>
                </a:lnTo>
                <a:lnTo>
                  <a:pt x="1834180" y="1830467"/>
                </a:lnTo>
                <a:lnTo>
                  <a:pt x="1854116" y="1826441"/>
                </a:lnTo>
                <a:lnTo>
                  <a:pt x="1874056" y="1830467"/>
                </a:lnTo>
                <a:lnTo>
                  <a:pt x="1890344" y="1841447"/>
                </a:lnTo>
                <a:lnTo>
                  <a:pt x="1901329" y="1857735"/>
                </a:lnTo>
                <a:lnTo>
                  <a:pt x="1905357" y="1877682"/>
                </a:lnTo>
                <a:lnTo>
                  <a:pt x="1901329" y="1897630"/>
                </a:lnTo>
                <a:lnTo>
                  <a:pt x="1890344" y="1913917"/>
                </a:lnTo>
                <a:lnTo>
                  <a:pt x="1874056" y="1924898"/>
                </a:lnTo>
                <a:lnTo>
                  <a:pt x="1854116" y="1928924"/>
                </a:lnTo>
                <a:close/>
              </a:path>
              <a:path w="3719195" h="2204085">
                <a:moveTo>
                  <a:pt x="2156873" y="1923050"/>
                </a:moveTo>
                <a:lnTo>
                  <a:pt x="2139223" y="1919485"/>
                </a:lnTo>
                <a:lnTo>
                  <a:pt x="2124813" y="1909765"/>
                </a:lnTo>
                <a:lnTo>
                  <a:pt x="2115100" y="1895349"/>
                </a:lnTo>
                <a:lnTo>
                  <a:pt x="2111539" y="1877699"/>
                </a:lnTo>
                <a:lnTo>
                  <a:pt x="2115100" y="1860049"/>
                </a:lnTo>
                <a:lnTo>
                  <a:pt x="2124813" y="1845633"/>
                </a:lnTo>
                <a:lnTo>
                  <a:pt x="2139223" y="1835913"/>
                </a:lnTo>
                <a:lnTo>
                  <a:pt x="2156873" y="1832348"/>
                </a:lnTo>
                <a:lnTo>
                  <a:pt x="2174504" y="1835913"/>
                </a:lnTo>
                <a:lnTo>
                  <a:pt x="2188903" y="1845633"/>
                </a:lnTo>
                <a:lnTo>
                  <a:pt x="2198613" y="1860049"/>
                </a:lnTo>
                <a:lnTo>
                  <a:pt x="2202174" y="1877699"/>
                </a:lnTo>
                <a:lnTo>
                  <a:pt x="2198613" y="1895349"/>
                </a:lnTo>
                <a:lnTo>
                  <a:pt x="2188903" y="1909765"/>
                </a:lnTo>
                <a:lnTo>
                  <a:pt x="2174504" y="1919485"/>
                </a:lnTo>
                <a:lnTo>
                  <a:pt x="2156873" y="1923050"/>
                </a:lnTo>
                <a:close/>
              </a:path>
              <a:path w="3719195" h="2204085">
                <a:moveTo>
                  <a:pt x="2459597" y="1908765"/>
                </a:moveTo>
                <a:lnTo>
                  <a:pt x="2447491" y="1906322"/>
                </a:lnTo>
                <a:lnTo>
                  <a:pt x="2437609" y="1899660"/>
                </a:lnTo>
                <a:lnTo>
                  <a:pt x="2430949" y="1889780"/>
                </a:lnTo>
                <a:lnTo>
                  <a:pt x="2428508" y="1877682"/>
                </a:lnTo>
                <a:lnTo>
                  <a:pt x="2430949" y="1865584"/>
                </a:lnTo>
                <a:lnTo>
                  <a:pt x="2437609" y="1855704"/>
                </a:lnTo>
                <a:lnTo>
                  <a:pt x="2447491" y="1849042"/>
                </a:lnTo>
                <a:lnTo>
                  <a:pt x="2459597" y="1846600"/>
                </a:lnTo>
                <a:lnTo>
                  <a:pt x="2471684" y="1849042"/>
                </a:lnTo>
                <a:lnTo>
                  <a:pt x="2481555" y="1855704"/>
                </a:lnTo>
                <a:lnTo>
                  <a:pt x="2488212" y="1865584"/>
                </a:lnTo>
                <a:lnTo>
                  <a:pt x="2490653" y="1877682"/>
                </a:lnTo>
                <a:lnTo>
                  <a:pt x="2488212" y="1889780"/>
                </a:lnTo>
                <a:lnTo>
                  <a:pt x="2481555" y="1899660"/>
                </a:lnTo>
                <a:lnTo>
                  <a:pt x="2471684" y="1906322"/>
                </a:lnTo>
                <a:lnTo>
                  <a:pt x="2459597" y="1908765"/>
                </a:lnTo>
                <a:close/>
              </a:path>
              <a:path w="3719195" h="2204085">
                <a:moveTo>
                  <a:pt x="2769241" y="1890287"/>
                </a:moveTo>
                <a:lnTo>
                  <a:pt x="2755333" y="1890287"/>
                </a:lnTo>
                <a:lnTo>
                  <a:pt x="2749696" y="1884649"/>
                </a:lnTo>
                <a:lnTo>
                  <a:pt x="2749696" y="1870715"/>
                </a:lnTo>
                <a:lnTo>
                  <a:pt x="2755333" y="1865078"/>
                </a:lnTo>
                <a:lnTo>
                  <a:pt x="2769275" y="1865078"/>
                </a:lnTo>
                <a:lnTo>
                  <a:pt x="2774912" y="1870715"/>
                </a:lnTo>
                <a:lnTo>
                  <a:pt x="2774912" y="1884649"/>
                </a:lnTo>
                <a:lnTo>
                  <a:pt x="2769241" y="1890287"/>
                </a:lnTo>
                <a:close/>
              </a:path>
              <a:path w="3719195" h="2204085">
                <a:moveTo>
                  <a:pt x="37773" y="2203306"/>
                </a:moveTo>
                <a:lnTo>
                  <a:pt x="28950" y="2201525"/>
                </a:lnTo>
                <a:lnTo>
                  <a:pt x="21751" y="2196665"/>
                </a:lnTo>
                <a:lnTo>
                  <a:pt x="16900" y="2189455"/>
                </a:lnTo>
                <a:lnTo>
                  <a:pt x="15122" y="2180622"/>
                </a:lnTo>
                <a:lnTo>
                  <a:pt x="16900" y="2171789"/>
                </a:lnTo>
                <a:lnTo>
                  <a:pt x="21751" y="2164579"/>
                </a:lnTo>
                <a:lnTo>
                  <a:pt x="28950" y="2159719"/>
                </a:lnTo>
                <a:lnTo>
                  <a:pt x="37773" y="2157938"/>
                </a:lnTo>
                <a:lnTo>
                  <a:pt x="46600" y="2159719"/>
                </a:lnTo>
                <a:lnTo>
                  <a:pt x="53811" y="2164579"/>
                </a:lnTo>
                <a:lnTo>
                  <a:pt x="58673" y="2171789"/>
                </a:lnTo>
                <a:lnTo>
                  <a:pt x="60457" y="2180622"/>
                </a:lnTo>
                <a:lnTo>
                  <a:pt x="58673" y="2189455"/>
                </a:lnTo>
                <a:lnTo>
                  <a:pt x="53811" y="2196665"/>
                </a:lnTo>
                <a:lnTo>
                  <a:pt x="46600" y="2201525"/>
                </a:lnTo>
                <a:lnTo>
                  <a:pt x="37773" y="2203306"/>
                </a:lnTo>
                <a:close/>
              </a:path>
              <a:path w="3719195" h="2204085">
                <a:moveTo>
                  <a:pt x="346387" y="2203800"/>
                </a:moveTo>
                <a:lnTo>
                  <a:pt x="334605" y="2203800"/>
                </a:lnTo>
                <a:lnTo>
                  <a:pt x="331026" y="2203076"/>
                </a:lnTo>
                <a:lnTo>
                  <a:pt x="323289" y="2197857"/>
                </a:lnTo>
                <a:lnTo>
                  <a:pt x="318072" y="2190116"/>
                </a:lnTo>
                <a:lnTo>
                  <a:pt x="316158" y="2180639"/>
                </a:lnTo>
                <a:lnTo>
                  <a:pt x="318072" y="2171162"/>
                </a:lnTo>
                <a:lnTo>
                  <a:pt x="323289" y="2163423"/>
                </a:lnTo>
                <a:lnTo>
                  <a:pt x="331026" y="2158204"/>
                </a:lnTo>
                <a:lnTo>
                  <a:pt x="340496" y="2156291"/>
                </a:lnTo>
                <a:lnTo>
                  <a:pt x="349967" y="2158204"/>
                </a:lnTo>
                <a:lnTo>
                  <a:pt x="357704" y="2163423"/>
                </a:lnTo>
                <a:lnTo>
                  <a:pt x="362921" y="2171162"/>
                </a:lnTo>
                <a:lnTo>
                  <a:pt x="364835" y="2180639"/>
                </a:lnTo>
                <a:lnTo>
                  <a:pt x="362921" y="2190116"/>
                </a:lnTo>
                <a:lnTo>
                  <a:pt x="357704" y="2197857"/>
                </a:lnTo>
                <a:lnTo>
                  <a:pt x="349967" y="2203076"/>
                </a:lnTo>
                <a:lnTo>
                  <a:pt x="346387" y="2203800"/>
                </a:lnTo>
                <a:close/>
              </a:path>
              <a:path w="3719195" h="2204085">
                <a:moveTo>
                  <a:pt x="643220" y="2203306"/>
                </a:moveTo>
                <a:lnTo>
                  <a:pt x="634398" y="2201525"/>
                </a:lnTo>
                <a:lnTo>
                  <a:pt x="627199" y="2196665"/>
                </a:lnTo>
                <a:lnTo>
                  <a:pt x="622348" y="2189455"/>
                </a:lnTo>
                <a:lnTo>
                  <a:pt x="620570" y="2180622"/>
                </a:lnTo>
                <a:lnTo>
                  <a:pt x="622348" y="2171789"/>
                </a:lnTo>
                <a:lnTo>
                  <a:pt x="627199" y="2164579"/>
                </a:lnTo>
                <a:lnTo>
                  <a:pt x="634398" y="2159719"/>
                </a:lnTo>
                <a:lnTo>
                  <a:pt x="643220" y="2157938"/>
                </a:lnTo>
                <a:lnTo>
                  <a:pt x="652062" y="2159719"/>
                </a:lnTo>
                <a:lnTo>
                  <a:pt x="659271" y="2164579"/>
                </a:lnTo>
                <a:lnTo>
                  <a:pt x="664126" y="2171789"/>
                </a:lnTo>
                <a:lnTo>
                  <a:pt x="665904" y="2180622"/>
                </a:lnTo>
                <a:lnTo>
                  <a:pt x="664121" y="2189455"/>
                </a:lnTo>
                <a:lnTo>
                  <a:pt x="659259" y="2196665"/>
                </a:lnTo>
                <a:lnTo>
                  <a:pt x="652048" y="2201525"/>
                </a:lnTo>
                <a:lnTo>
                  <a:pt x="643220" y="2203306"/>
                </a:lnTo>
                <a:close/>
              </a:path>
              <a:path w="3719195" h="2204085">
                <a:moveTo>
                  <a:pt x="945944" y="2200785"/>
                </a:moveTo>
                <a:lnTo>
                  <a:pt x="938110" y="2199201"/>
                </a:lnTo>
                <a:lnTo>
                  <a:pt x="931703" y="2194881"/>
                </a:lnTo>
                <a:lnTo>
                  <a:pt x="927379" y="2188472"/>
                </a:lnTo>
                <a:lnTo>
                  <a:pt x="925792" y="2180622"/>
                </a:lnTo>
                <a:lnTo>
                  <a:pt x="927379" y="2172773"/>
                </a:lnTo>
                <a:lnTo>
                  <a:pt x="931703" y="2166365"/>
                </a:lnTo>
                <a:lnTo>
                  <a:pt x="938110" y="2162046"/>
                </a:lnTo>
                <a:lnTo>
                  <a:pt x="945944" y="2160463"/>
                </a:lnTo>
                <a:lnTo>
                  <a:pt x="953792" y="2162046"/>
                </a:lnTo>
                <a:lnTo>
                  <a:pt x="960198" y="2166365"/>
                </a:lnTo>
                <a:lnTo>
                  <a:pt x="964514" y="2172773"/>
                </a:lnTo>
                <a:lnTo>
                  <a:pt x="966097" y="2180622"/>
                </a:lnTo>
                <a:lnTo>
                  <a:pt x="964514" y="2188472"/>
                </a:lnTo>
                <a:lnTo>
                  <a:pt x="960198" y="2194881"/>
                </a:lnTo>
                <a:lnTo>
                  <a:pt x="953792" y="2199201"/>
                </a:lnTo>
                <a:lnTo>
                  <a:pt x="945944" y="2200785"/>
                </a:lnTo>
                <a:close/>
              </a:path>
              <a:path w="3719195" h="2204085">
                <a:moveTo>
                  <a:pt x="1257478" y="2196575"/>
                </a:moveTo>
                <a:lnTo>
                  <a:pt x="1239891" y="2196575"/>
                </a:lnTo>
                <a:lnTo>
                  <a:pt x="1232735" y="2189422"/>
                </a:lnTo>
                <a:lnTo>
                  <a:pt x="1232735" y="2171822"/>
                </a:lnTo>
                <a:lnTo>
                  <a:pt x="1239891" y="2164669"/>
                </a:lnTo>
                <a:lnTo>
                  <a:pt x="1257478" y="2164669"/>
                </a:lnTo>
                <a:lnTo>
                  <a:pt x="1264634" y="2171822"/>
                </a:lnTo>
                <a:lnTo>
                  <a:pt x="1264634" y="2189422"/>
                </a:lnTo>
                <a:lnTo>
                  <a:pt x="1257478" y="2196575"/>
                </a:lnTo>
                <a:close/>
              </a:path>
              <a:path w="3719195" h="2204085">
                <a:moveTo>
                  <a:pt x="1556961" y="2190705"/>
                </a:moveTo>
                <a:lnTo>
                  <a:pt x="1545856" y="2190705"/>
                </a:lnTo>
                <a:lnTo>
                  <a:pt x="1541332" y="2186192"/>
                </a:lnTo>
                <a:lnTo>
                  <a:pt x="1541332" y="2175052"/>
                </a:lnTo>
                <a:lnTo>
                  <a:pt x="1545856" y="2170542"/>
                </a:lnTo>
                <a:lnTo>
                  <a:pt x="1556961" y="2170542"/>
                </a:lnTo>
                <a:lnTo>
                  <a:pt x="1561485" y="2175052"/>
                </a:lnTo>
                <a:lnTo>
                  <a:pt x="1561485" y="2186192"/>
                </a:lnTo>
                <a:lnTo>
                  <a:pt x="1556961" y="2190705"/>
                </a:lnTo>
                <a:close/>
              </a:path>
              <a:path w="3719195" h="2204085">
                <a:moveTo>
                  <a:pt x="1855972" y="2183988"/>
                </a:moveTo>
                <a:lnTo>
                  <a:pt x="1852259" y="2183988"/>
                </a:lnTo>
                <a:lnTo>
                  <a:pt x="1850774" y="2182489"/>
                </a:lnTo>
                <a:lnTo>
                  <a:pt x="1850774" y="2178755"/>
                </a:lnTo>
                <a:lnTo>
                  <a:pt x="1852259" y="2177257"/>
                </a:lnTo>
                <a:lnTo>
                  <a:pt x="1856006" y="2177257"/>
                </a:lnTo>
                <a:lnTo>
                  <a:pt x="1857491" y="2178755"/>
                </a:lnTo>
                <a:lnTo>
                  <a:pt x="1857491" y="2182489"/>
                </a:lnTo>
                <a:lnTo>
                  <a:pt x="1855972" y="2183988"/>
                </a:lnTo>
                <a:close/>
              </a:path>
            </a:pathLst>
          </a:custGeom>
          <a:solidFill>
            <a:srgbClr val="E8C7C6"/>
          </a:solidFill>
        </p:spPr>
        <p:txBody>
          <a:bodyPr wrap="square" lIns="0" tIns="0" rIns="0" bIns="0" rtlCol="0"/>
          <a:lstStyle/>
          <a:p>
            <a:endParaRPr/>
          </a:p>
        </p:txBody>
      </p:sp>
      <p:sp>
        <p:nvSpPr>
          <p:cNvPr id="8" name="object 8"/>
          <p:cNvSpPr txBox="1"/>
          <p:nvPr/>
        </p:nvSpPr>
        <p:spPr>
          <a:xfrm>
            <a:off x="377933" y="962056"/>
            <a:ext cx="17532350" cy="7647305"/>
          </a:xfrm>
          <a:prstGeom prst="rect">
            <a:avLst/>
          </a:prstGeom>
        </p:spPr>
        <p:txBody>
          <a:bodyPr vert="horz" wrap="square" lIns="0" tIns="12700" rIns="0" bIns="0" rtlCol="0">
            <a:spAutoFit/>
          </a:bodyPr>
          <a:lstStyle/>
          <a:p>
            <a:pPr algn="ctr">
              <a:lnSpc>
                <a:spcPct val="100000"/>
              </a:lnSpc>
              <a:spcBef>
                <a:spcPts val="100"/>
              </a:spcBef>
            </a:pPr>
            <a:r>
              <a:rPr sz="8500" spc="-1120" dirty="0">
                <a:latin typeface="Verdana"/>
                <a:cs typeface="Verdana"/>
              </a:rPr>
              <a:t>INTRODUCTION</a:t>
            </a:r>
            <a:endParaRPr sz="8500">
              <a:latin typeface="Verdana"/>
              <a:cs typeface="Verdana"/>
            </a:endParaRPr>
          </a:p>
          <a:p>
            <a:pPr marL="12700" marR="5290185">
              <a:lnSpc>
                <a:spcPct val="114999"/>
              </a:lnSpc>
              <a:spcBef>
                <a:spcPts val="2765"/>
              </a:spcBef>
            </a:pPr>
            <a:r>
              <a:rPr sz="3100" spc="-285" dirty="0">
                <a:latin typeface="Verdana"/>
                <a:cs typeface="Verdana"/>
              </a:rPr>
              <a:t>Road</a:t>
            </a:r>
            <a:r>
              <a:rPr sz="3100" spc="-480" dirty="0">
                <a:latin typeface="Verdana"/>
                <a:cs typeface="Verdana"/>
              </a:rPr>
              <a:t> </a:t>
            </a:r>
            <a:r>
              <a:rPr sz="3100" spc="-200" dirty="0">
                <a:latin typeface="Verdana"/>
                <a:cs typeface="Verdana"/>
              </a:rPr>
              <a:t>accidents</a:t>
            </a:r>
            <a:r>
              <a:rPr sz="3100" spc="-475" dirty="0">
                <a:latin typeface="Verdana"/>
                <a:cs typeface="Verdana"/>
              </a:rPr>
              <a:t> </a:t>
            </a:r>
            <a:r>
              <a:rPr sz="3100" spc="-245" dirty="0">
                <a:latin typeface="Verdana"/>
                <a:cs typeface="Verdana"/>
              </a:rPr>
              <a:t>pose</a:t>
            </a:r>
            <a:r>
              <a:rPr sz="3100" spc="-475" dirty="0">
                <a:latin typeface="Verdana"/>
                <a:cs typeface="Verdana"/>
              </a:rPr>
              <a:t> </a:t>
            </a:r>
            <a:r>
              <a:rPr sz="3100" spc="-130" dirty="0">
                <a:latin typeface="Verdana"/>
                <a:cs typeface="Verdana"/>
              </a:rPr>
              <a:t>critical</a:t>
            </a:r>
            <a:r>
              <a:rPr sz="3100" spc="-475" dirty="0">
                <a:latin typeface="Verdana"/>
                <a:cs typeface="Verdana"/>
              </a:rPr>
              <a:t> </a:t>
            </a:r>
            <a:r>
              <a:rPr sz="3100" spc="-210" dirty="0">
                <a:latin typeface="Verdana"/>
                <a:cs typeface="Verdana"/>
              </a:rPr>
              <a:t>challenges</a:t>
            </a:r>
            <a:r>
              <a:rPr sz="3100" spc="-475" dirty="0">
                <a:latin typeface="Verdana"/>
                <a:cs typeface="Verdana"/>
              </a:rPr>
              <a:t> </a:t>
            </a:r>
            <a:r>
              <a:rPr sz="3100" spc="-125" dirty="0">
                <a:latin typeface="Verdana"/>
                <a:cs typeface="Verdana"/>
              </a:rPr>
              <a:t>to</a:t>
            </a:r>
            <a:r>
              <a:rPr sz="3100" spc="-475" dirty="0">
                <a:latin typeface="Verdana"/>
                <a:cs typeface="Verdana"/>
              </a:rPr>
              <a:t> </a:t>
            </a:r>
            <a:r>
              <a:rPr sz="3100" spc="-270" dirty="0">
                <a:latin typeface="Verdana"/>
                <a:cs typeface="Verdana"/>
              </a:rPr>
              <a:t>emergency</a:t>
            </a:r>
            <a:r>
              <a:rPr sz="3100" spc="-475" dirty="0">
                <a:latin typeface="Verdana"/>
                <a:cs typeface="Verdana"/>
              </a:rPr>
              <a:t> </a:t>
            </a:r>
            <a:r>
              <a:rPr sz="3100" spc="-240" dirty="0">
                <a:latin typeface="Verdana"/>
                <a:cs typeface="Verdana"/>
              </a:rPr>
              <a:t>response</a:t>
            </a:r>
            <a:r>
              <a:rPr sz="3100" spc="-475" dirty="0">
                <a:latin typeface="Verdana"/>
                <a:cs typeface="Verdana"/>
              </a:rPr>
              <a:t> </a:t>
            </a:r>
            <a:r>
              <a:rPr sz="3100" spc="-305" dirty="0">
                <a:latin typeface="Verdana"/>
                <a:cs typeface="Verdana"/>
              </a:rPr>
              <a:t>systems. </a:t>
            </a:r>
            <a:r>
              <a:rPr sz="3100" spc="-195" dirty="0">
                <a:latin typeface="Verdana"/>
                <a:cs typeface="Verdana"/>
              </a:rPr>
              <a:t>Swift</a:t>
            </a:r>
            <a:r>
              <a:rPr sz="3100" spc="-475" dirty="0">
                <a:latin typeface="Verdana"/>
                <a:cs typeface="Verdana"/>
              </a:rPr>
              <a:t> </a:t>
            </a:r>
            <a:r>
              <a:rPr sz="3100" spc="-260" dirty="0">
                <a:latin typeface="Verdana"/>
                <a:cs typeface="Verdana"/>
              </a:rPr>
              <a:t>ambulance</a:t>
            </a:r>
            <a:r>
              <a:rPr sz="3100" spc="-470" dirty="0">
                <a:latin typeface="Verdana"/>
                <a:cs typeface="Verdana"/>
              </a:rPr>
              <a:t> </a:t>
            </a:r>
            <a:r>
              <a:rPr sz="3100" spc="-229" dirty="0">
                <a:latin typeface="Verdana"/>
                <a:cs typeface="Verdana"/>
              </a:rPr>
              <a:t>deployment</a:t>
            </a:r>
            <a:r>
              <a:rPr sz="3100" spc="-470" dirty="0">
                <a:latin typeface="Verdana"/>
                <a:cs typeface="Verdana"/>
              </a:rPr>
              <a:t> </a:t>
            </a:r>
            <a:r>
              <a:rPr sz="3100" spc="-130" dirty="0">
                <a:latin typeface="Verdana"/>
                <a:cs typeface="Verdana"/>
              </a:rPr>
              <a:t>is</a:t>
            </a:r>
            <a:r>
              <a:rPr sz="3100" spc="-475" dirty="0">
                <a:latin typeface="Verdana"/>
                <a:cs typeface="Verdana"/>
              </a:rPr>
              <a:t> </a:t>
            </a:r>
            <a:r>
              <a:rPr sz="3100" spc="-190" dirty="0">
                <a:latin typeface="Verdana"/>
                <a:cs typeface="Verdana"/>
              </a:rPr>
              <a:t>essential</a:t>
            </a:r>
            <a:r>
              <a:rPr sz="3100" spc="-470" dirty="0">
                <a:latin typeface="Verdana"/>
                <a:cs typeface="Verdana"/>
              </a:rPr>
              <a:t> </a:t>
            </a:r>
            <a:r>
              <a:rPr sz="3100" spc="-125" dirty="0">
                <a:latin typeface="Verdana"/>
                <a:cs typeface="Verdana"/>
              </a:rPr>
              <a:t>to</a:t>
            </a:r>
            <a:r>
              <a:rPr sz="3100" spc="-470" dirty="0">
                <a:latin typeface="Verdana"/>
                <a:cs typeface="Verdana"/>
              </a:rPr>
              <a:t> </a:t>
            </a:r>
            <a:r>
              <a:rPr sz="3100" spc="-245" dirty="0">
                <a:latin typeface="Verdana"/>
                <a:cs typeface="Verdana"/>
              </a:rPr>
              <a:t>reduce</a:t>
            </a:r>
            <a:r>
              <a:rPr sz="3100" spc="-470" dirty="0">
                <a:latin typeface="Verdana"/>
                <a:cs typeface="Verdana"/>
              </a:rPr>
              <a:t> </a:t>
            </a:r>
            <a:r>
              <a:rPr sz="3100" spc="-105" dirty="0">
                <a:latin typeface="Verdana"/>
                <a:cs typeface="Verdana"/>
              </a:rPr>
              <a:t>casualties.</a:t>
            </a:r>
            <a:endParaRPr sz="3100">
              <a:latin typeface="Verdana"/>
              <a:cs typeface="Verdana"/>
            </a:endParaRPr>
          </a:p>
          <a:p>
            <a:pPr marL="12700" marR="5080">
              <a:lnSpc>
                <a:spcPts val="4280"/>
              </a:lnSpc>
              <a:spcBef>
                <a:spcPts val="229"/>
              </a:spcBef>
            </a:pPr>
            <a:r>
              <a:rPr sz="3100" spc="-150" dirty="0">
                <a:latin typeface="Verdana"/>
                <a:cs typeface="Verdana"/>
              </a:rPr>
              <a:t>This</a:t>
            </a:r>
            <a:r>
              <a:rPr sz="3100" spc="-125" dirty="0">
                <a:latin typeface="Verdana"/>
                <a:cs typeface="Verdana"/>
              </a:rPr>
              <a:t> </a:t>
            </a:r>
            <a:r>
              <a:rPr sz="3100" spc="-150" dirty="0">
                <a:latin typeface="Verdana"/>
                <a:cs typeface="Verdana"/>
              </a:rPr>
              <a:t>project</a:t>
            </a:r>
            <a:r>
              <a:rPr sz="3100" spc="-120" dirty="0">
                <a:latin typeface="Verdana"/>
                <a:cs typeface="Verdana"/>
              </a:rPr>
              <a:t> </a:t>
            </a:r>
            <a:r>
              <a:rPr sz="3100" spc="-185" dirty="0">
                <a:latin typeface="Verdana"/>
                <a:cs typeface="Verdana"/>
              </a:rPr>
              <a:t>focuses</a:t>
            </a:r>
            <a:r>
              <a:rPr sz="3100" spc="-90" dirty="0">
                <a:latin typeface="Verdana"/>
                <a:cs typeface="Verdana"/>
              </a:rPr>
              <a:t> </a:t>
            </a:r>
            <a:r>
              <a:rPr sz="3100" spc="-10" dirty="0">
                <a:latin typeface="Verdana"/>
                <a:cs typeface="Verdana"/>
              </a:rPr>
              <a:t>on</a:t>
            </a:r>
            <a:r>
              <a:rPr sz="3100" spc="-95" dirty="0">
                <a:latin typeface="Verdana"/>
                <a:cs typeface="Verdana"/>
              </a:rPr>
              <a:t> </a:t>
            </a:r>
            <a:r>
              <a:rPr sz="3100" spc="-125" dirty="0">
                <a:latin typeface="Verdana"/>
                <a:cs typeface="Verdana"/>
              </a:rPr>
              <a:t>"Optimal</a:t>
            </a:r>
            <a:r>
              <a:rPr sz="3100" spc="-50" dirty="0">
                <a:latin typeface="Verdana"/>
                <a:cs typeface="Verdana"/>
              </a:rPr>
              <a:t> </a:t>
            </a:r>
            <a:r>
              <a:rPr sz="3100" spc="-265" dirty="0">
                <a:latin typeface="Verdana"/>
                <a:cs typeface="Verdana"/>
              </a:rPr>
              <a:t>Ambulance</a:t>
            </a:r>
            <a:r>
              <a:rPr sz="3100" spc="-10" dirty="0">
                <a:latin typeface="Verdana"/>
                <a:cs typeface="Verdana"/>
              </a:rPr>
              <a:t> </a:t>
            </a:r>
            <a:r>
              <a:rPr sz="3100" spc="-120" dirty="0">
                <a:latin typeface="Verdana"/>
                <a:cs typeface="Verdana"/>
              </a:rPr>
              <a:t>Positioning</a:t>
            </a:r>
            <a:r>
              <a:rPr sz="3100" spc="-50" dirty="0">
                <a:latin typeface="Verdana"/>
                <a:cs typeface="Verdana"/>
              </a:rPr>
              <a:t> </a:t>
            </a:r>
            <a:r>
              <a:rPr sz="3100" dirty="0">
                <a:latin typeface="Verdana"/>
                <a:cs typeface="Verdana"/>
              </a:rPr>
              <a:t>for</a:t>
            </a:r>
            <a:r>
              <a:rPr sz="3100" spc="-55" dirty="0">
                <a:latin typeface="Verdana"/>
                <a:cs typeface="Verdana"/>
              </a:rPr>
              <a:t> </a:t>
            </a:r>
            <a:r>
              <a:rPr sz="3100" spc="-285" dirty="0">
                <a:latin typeface="Verdana"/>
                <a:cs typeface="Verdana"/>
              </a:rPr>
              <a:t>Road</a:t>
            </a:r>
            <a:r>
              <a:rPr sz="3100" spc="15" dirty="0">
                <a:latin typeface="Verdana"/>
                <a:cs typeface="Verdana"/>
              </a:rPr>
              <a:t> </a:t>
            </a:r>
            <a:r>
              <a:rPr sz="3100" spc="-180" dirty="0">
                <a:latin typeface="Verdana"/>
                <a:cs typeface="Verdana"/>
              </a:rPr>
              <a:t>Accidents</a:t>
            </a:r>
            <a:r>
              <a:rPr sz="3100" spc="-55" dirty="0">
                <a:latin typeface="Verdana"/>
                <a:cs typeface="Verdana"/>
              </a:rPr>
              <a:t> </a:t>
            </a:r>
            <a:r>
              <a:rPr sz="3100" spc="-35" dirty="0">
                <a:latin typeface="Verdana"/>
                <a:cs typeface="Verdana"/>
              </a:rPr>
              <a:t>with</a:t>
            </a:r>
            <a:r>
              <a:rPr sz="3100" spc="-50" dirty="0">
                <a:latin typeface="Verdana"/>
                <a:cs typeface="Verdana"/>
              </a:rPr>
              <a:t> </a:t>
            </a:r>
            <a:r>
              <a:rPr sz="3100" spc="-320" dirty="0">
                <a:latin typeface="Verdana"/>
                <a:cs typeface="Verdana"/>
              </a:rPr>
              <a:t>Deep</a:t>
            </a:r>
            <a:r>
              <a:rPr sz="3100" spc="45" dirty="0">
                <a:latin typeface="Verdana"/>
                <a:cs typeface="Verdana"/>
              </a:rPr>
              <a:t> </a:t>
            </a:r>
            <a:r>
              <a:rPr sz="3100" spc="-285" dirty="0">
                <a:latin typeface="Verdana"/>
                <a:cs typeface="Verdana"/>
              </a:rPr>
              <a:t>Embedded </a:t>
            </a:r>
            <a:r>
              <a:rPr sz="3100" spc="-120" dirty="0">
                <a:latin typeface="Verdana"/>
                <a:cs typeface="Verdana"/>
              </a:rPr>
              <a:t>Clustering."</a:t>
            </a:r>
            <a:endParaRPr sz="3100">
              <a:latin typeface="Verdana"/>
              <a:cs typeface="Verdana"/>
            </a:endParaRPr>
          </a:p>
          <a:p>
            <a:pPr marL="12700">
              <a:lnSpc>
                <a:spcPct val="100000"/>
              </a:lnSpc>
              <a:spcBef>
                <a:spcPts val="320"/>
              </a:spcBef>
            </a:pPr>
            <a:r>
              <a:rPr sz="3100" spc="-225" dirty="0">
                <a:latin typeface="Verdana"/>
                <a:cs typeface="Verdana"/>
              </a:rPr>
              <a:t>It</a:t>
            </a:r>
            <a:r>
              <a:rPr sz="3100" spc="-475" dirty="0">
                <a:latin typeface="Verdana"/>
                <a:cs typeface="Verdana"/>
              </a:rPr>
              <a:t> </a:t>
            </a:r>
            <a:r>
              <a:rPr sz="3100" spc="-254" dirty="0">
                <a:latin typeface="Verdana"/>
                <a:cs typeface="Verdana"/>
              </a:rPr>
              <a:t>aims</a:t>
            </a:r>
            <a:r>
              <a:rPr sz="3100" spc="-470" dirty="0">
                <a:latin typeface="Verdana"/>
                <a:cs typeface="Verdana"/>
              </a:rPr>
              <a:t> </a:t>
            </a:r>
            <a:r>
              <a:rPr sz="3100" spc="-125" dirty="0">
                <a:latin typeface="Verdana"/>
                <a:cs typeface="Verdana"/>
              </a:rPr>
              <a:t>to</a:t>
            </a:r>
            <a:r>
              <a:rPr sz="3100" spc="-470" dirty="0">
                <a:latin typeface="Verdana"/>
                <a:cs typeface="Verdana"/>
              </a:rPr>
              <a:t> </a:t>
            </a:r>
            <a:r>
              <a:rPr sz="3100" spc="-185" dirty="0">
                <a:latin typeface="Verdana"/>
                <a:cs typeface="Verdana"/>
              </a:rPr>
              <a:t>revolutionize</a:t>
            </a:r>
            <a:r>
              <a:rPr sz="3100" spc="-470" dirty="0">
                <a:latin typeface="Verdana"/>
                <a:cs typeface="Verdana"/>
              </a:rPr>
              <a:t> </a:t>
            </a:r>
            <a:r>
              <a:rPr sz="3100" spc="-270" dirty="0">
                <a:latin typeface="Verdana"/>
                <a:cs typeface="Verdana"/>
              </a:rPr>
              <a:t>emergency</a:t>
            </a:r>
            <a:r>
              <a:rPr sz="3100" spc="-470" dirty="0">
                <a:latin typeface="Verdana"/>
                <a:cs typeface="Verdana"/>
              </a:rPr>
              <a:t> </a:t>
            </a:r>
            <a:r>
              <a:rPr sz="3100" spc="-235" dirty="0">
                <a:latin typeface="Verdana"/>
                <a:cs typeface="Verdana"/>
              </a:rPr>
              <a:t>services</a:t>
            </a:r>
            <a:r>
              <a:rPr sz="3100" spc="-470" dirty="0">
                <a:latin typeface="Verdana"/>
                <a:cs typeface="Verdana"/>
              </a:rPr>
              <a:t> </a:t>
            </a:r>
            <a:r>
              <a:rPr sz="3100" spc="-295" dirty="0">
                <a:latin typeface="Verdana"/>
                <a:cs typeface="Verdana"/>
              </a:rPr>
              <a:t>by</a:t>
            </a:r>
            <a:r>
              <a:rPr sz="3100" spc="-470" dirty="0">
                <a:latin typeface="Verdana"/>
                <a:cs typeface="Verdana"/>
              </a:rPr>
              <a:t> </a:t>
            </a:r>
            <a:r>
              <a:rPr sz="3100" spc="-210" dirty="0">
                <a:latin typeface="Verdana"/>
                <a:cs typeface="Verdana"/>
              </a:rPr>
              <a:t>using</a:t>
            </a:r>
            <a:r>
              <a:rPr sz="3100" spc="-470" dirty="0">
                <a:latin typeface="Verdana"/>
                <a:cs typeface="Verdana"/>
              </a:rPr>
              <a:t> </a:t>
            </a:r>
            <a:r>
              <a:rPr sz="3100" spc="-280" dirty="0">
                <a:latin typeface="Verdana"/>
                <a:cs typeface="Verdana"/>
              </a:rPr>
              <a:t>advanced</a:t>
            </a:r>
            <a:r>
              <a:rPr sz="3100" spc="-470" dirty="0">
                <a:latin typeface="Verdana"/>
                <a:cs typeface="Verdana"/>
              </a:rPr>
              <a:t> </a:t>
            </a:r>
            <a:r>
              <a:rPr sz="3100" spc="-240" dirty="0">
                <a:latin typeface="Verdana"/>
                <a:cs typeface="Verdana"/>
              </a:rPr>
              <a:t>data</a:t>
            </a:r>
            <a:r>
              <a:rPr sz="3100" spc="-470" dirty="0">
                <a:latin typeface="Verdana"/>
                <a:cs typeface="Verdana"/>
              </a:rPr>
              <a:t> </a:t>
            </a:r>
            <a:r>
              <a:rPr sz="3100" spc="-210" dirty="0">
                <a:latin typeface="Verdana"/>
                <a:cs typeface="Verdana"/>
              </a:rPr>
              <a:t>analytics</a:t>
            </a:r>
            <a:r>
              <a:rPr sz="3100" spc="-470" dirty="0">
                <a:latin typeface="Verdana"/>
                <a:cs typeface="Verdana"/>
              </a:rPr>
              <a:t> </a:t>
            </a:r>
            <a:r>
              <a:rPr sz="3100" spc="-265" dirty="0">
                <a:latin typeface="Verdana"/>
                <a:cs typeface="Verdana"/>
              </a:rPr>
              <a:t>and</a:t>
            </a:r>
            <a:r>
              <a:rPr sz="3100" spc="-470" dirty="0">
                <a:latin typeface="Verdana"/>
                <a:cs typeface="Verdana"/>
              </a:rPr>
              <a:t> </a:t>
            </a:r>
            <a:r>
              <a:rPr sz="3100" spc="-245" dirty="0">
                <a:latin typeface="Verdana"/>
                <a:cs typeface="Verdana"/>
              </a:rPr>
              <a:t>machine</a:t>
            </a:r>
            <a:r>
              <a:rPr sz="3100" spc="-470" dirty="0">
                <a:latin typeface="Verdana"/>
                <a:cs typeface="Verdana"/>
              </a:rPr>
              <a:t> </a:t>
            </a:r>
            <a:r>
              <a:rPr sz="3100" spc="-30" dirty="0">
                <a:latin typeface="Verdana"/>
                <a:cs typeface="Verdana"/>
              </a:rPr>
              <a:t>learning.</a:t>
            </a:r>
            <a:endParaRPr sz="3100">
              <a:latin typeface="Verdana"/>
              <a:cs typeface="Verdana"/>
            </a:endParaRPr>
          </a:p>
          <a:p>
            <a:pPr marL="12700">
              <a:lnSpc>
                <a:spcPct val="100000"/>
              </a:lnSpc>
              <a:spcBef>
                <a:spcPts val="555"/>
              </a:spcBef>
            </a:pPr>
            <a:r>
              <a:rPr sz="3100" spc="-320" dirty="0">
                <a:latin typeface="Verdana"/>
                <a:cs typeface="Verdana"/>
              </a:rPr>
              <a:t>Deep</a:t>
            </a:r>
            <a:r>
              <a:rPr sz="3100" spc="-475" dirty="0">
                <a:latin typeface="Verdana"/>
                <a:cs typeface="Verdana"/>
              </a:rPr>
              <a:t> </a:t>
            </a:r>
            <a:r>
              <a:rPr sz="3100" spc="-254" dirty="0">
                <a:latin typeface="Verdana"/>
                <a:cs typeface="Verdana"/>
              </a:rPr>
              <a:t>embedded</a:t>
            </a:r>
            <a:r>
              <a:rPr sz="3100" spc="-475" dirty="0">
                <a:latin typeface="Verdana"/>
                <a:cs typeface="Verdana"/>
              </a:rPr>
              <a:t> </a:t>
            </a:r>
            <a:r>
              <a:rPr sz="3100" spc="-155" dirty="0">
                <a:latin typeface="Verdana"/>
                <a:cs typeface="Verdana"/>
              </a:rPr>
              <a:t>clusteringwill</a:t>
            </a:r>
            <a:r>
              <a:rPr sz="3100" spc="-475" dirty="0">
                <a:latin typeface="Verdana"/>
                <a:cs typeface="Verdana"/>
              </a:rPr>
              <a:t> </a:t>
            </a:r>
            <a:r>
              <a:rPr sz="3100" spc="-235" dirty="0">
                <a:latin typeface="Verdana"/>
                <a:cs typeface="Verdana"/>
              </a:rPr>
              <a:t>be</a:t>
            </a:r>
            <a:r>
              <a:rPr sz="3100" spc="-475" dirty="0">
                <a:latin typeface="Verdana"/>
                <a:cs typeface="Verdana"/>
              </a:rPr>
              <a:t> </a:t>
            </a:r>
            <a:r>
              <a:rPr sz="3100" spc="-260" dirty="0">
                <a:latin typeface="Verdana"/>
                <a:cs typeface="Verdana"/>
              </a:rPr>
              <a:t>used</a:t>
            </a:r>
            <a:r>
              <a:rPr sz="3100" spc="-475" dirty="0">
                <a:latin typeface="Verdana"/>
                <a:cs typeface="Verdana"/>
              </a:rPr>
              <a:t> </a:t>
            </a:r>
            <a:r>
              <a:rPr sz="3100" spc="-125" dirty="0">
                <a:latin typeface="Verdana"/>
                <a:cs typeface="Verdana"/>
              </a:rPr>
              <a:t>to</a:t>
            </a:r>
            <a:r>
              <a:rPr sz="3100" spc="-475" dirty="0">
                <a:latin typeface="Verdana"/>
                <a:cs typeface="Verdana"/>
              </a:rPr>
              <a:t> </a:t>
            </a:r>
            <a:r>
              <a:rPr sz="3100" spc="-175" dirty="0">
                <a:latin typeface="Verdana"/>
                <a:cs typeface="Verdana"/>
              </a:rPr>
              <a:t>optimize</a:t>
            </a:r>
            <a:r>
              <a:rPr sz="3100" spc="-475" dirty="0">
                <a:latin typeface="Verdana"/>
                <a:cs typeface="Verdana"/>
              </a:rPr>
              <a:t> </a:t>
            </a:r>
            <a:r>
              <a:rPr sz="3100" spc="-260" dirty="0">
                <a:latin typeface="Verdana"/>
                <a:cs typeface="Verdana"/>
              </a:rPr>
              <a:t>ambulance</a:t>
            </a:r>
            <a:r>
              <a:rPr sz="3100" spc="-475" dirty="0">
                <a:latin typeface="Verdana"/>
                <a:cs typeface="Verdana"/>
              </a:rPr>
              <a:t> </a:t>
            </a:r>
            <a:r>
              <a:rPr sz="3100" spc="-150" dirty="0">
                <a:latin typeface="Verdana"/>
                <a:cs typeface="Verdana"/>
              </a:rPr>
              <a:t>positioning</a:t>
            </a:r>
            <a:r>
              <a:rPr sz="3100" spc="-470" dirty="0">
                <a:latin typeface="Verdana"/>
                <a:cs typeface="Verdana"/>
              </a:rPr>
              <a:t> </a:t>
            </a:r>
            <a:r>
              <a:rPr sz="3100" spc="-260" dirty="0">
                <a:latin typeface="Verdana"/>
                <a:cs typeface="Verdana"/>
              </a:rPr>
              <a:t>based</a:t>
            </a:r>
            <a:r>
              <a:rPr sz="3100" spc="-475" dirty="0">
                <a:latin typeface="Verdana"/>
                <a:cs typeface="Verdana"/>
              </a:rPr>
              <a:t> </a:t>
            </a:r>
            <a:r>
              <a:rPr sz="3100" spc="-434" dirty="0">
                <a:latin typeface="Verdana"/>
                <a:cs typeface="Verdana"/>
              </a:rPr>
              <a:t>on:</a:t>
            </a:r>
            <a:endParaRPr sz="3100">
              <a:latin typeface="Verdana"/>
              <a:cs typeface="Verdana"/>
            </a:endParaRPr>
          </a:p>
          <a:p>
            <a:pPr marL="3872865" indent="-643890">
              <a:lnSpc>
                <a:spcPct val="100000"/>
              </a:lnSpc>
              <a:spcBef>
                <a:spcPts val="560"/>
              </a:spcBef>
              <a:buChar char="*"/>
              <a:tabLst>
                <a:tab pos="3872865" algn="l"/>
              </a:tabLst>
            </a:pPr>
            <a:r>
              <a:rPr sz="3100" spc="-160" dirty="0">
                <a:latin typeface="Verdana"/>
                <a:cs typeface="Verdana"/>
              </a:rPr>
              <a:t>Historical</a:t>
            </a:r>
            <a:r>
              <a:rPr sz="3100" spc="-434" dirty="0">
                <a:latin typeface="Verdana"/>
                <a:cs typeface="Verdana"/>
              </a:rPr>
              <a:t> </a:t>
            </a:r>
            <a:r>
              <a:rPr sz="3100" spc="-200" dirty="0">
                <a:latin typeface="Verdana"/>
                <a:cs typeface="Verdana"/>
              </a:rPr>
              <a:t>accident</a:t>
            </a:r>
            <a:r>
              <a:rPr sz="3100" spc="-434" dirty="0">
                <a:latin typeface="Verdana"/>
                <a:cs typeface="Verdana"/>
              </a:rPr>
              <a:t> </a:t>
            </a:r>
            <a:r>
              <a:rPr sz="3100" spc="-20" dirty="0">
                <a:latin typeface="Verdana"/>
                <a:cs typeface="Verdana"/>
              </a:rPr>
              <a:t>data</a:t>
            </a:r>
            <a:endParaRPr sz="3100">
              <a:latin typeface="Verdana"/>
              <a:cs typeface="Verdana"/>
            </a:endParaRPr>
          </a:p>
          <a:p>
            <a:pPr marL="3797935" indent="-568960">
              <a:lnSpc>
                <a:spcPct val="100000"/>
              </a:lnSpc>
              <a:spcBef>
                <a:spcPts val="555"/>
              </a:spcBef>
              <a:buChar char="*"/>
              <a:tabLst>
                <a:tab pos="3797935" algn="l"/>
              </a:tabLst>
            </a:pPr>
            <a:r>
              <a:rPr sz="3100" spc="-175" dirty="0">
                <a:latin typeface="Verdana"/>
                <a:cs typeface="Verdana"/>
              </a:rPr>
              <a:t>Traffic</a:t>
            </a:r>
            <a:r>
              <a:rPr sz="3100" spc="-445" dirty="0">
                <a:latin typeface="Verdana"/>
                <a:cs typeface="Verdana"/>
              </a:rPr>
              <a:t> </a:t>
            </a:r>
            <a:r>
              <a:rPr sz="3100" spc="-270" dirty="0">
                <a:latin typeface="Verdana"/>
                <a:cs typeface="Verdana"/>
              </a:rPr>
              <a:t>dynamics</a:t>
            </a:r>
            <a:endParaRPr sz="3100">
              <a:latin typeface="Verdana"/>
              <a:cs typeface="Verdana"/>
            </a:endParaRPr>
          </a:p>
          <a:p>
            <a:pPr marL="3648075" indent="-419100">
              <a:lnSpc>
                <a:spcPct val="100000"/>
              </a:lnSpc>
              <a:spcBef>
                <a:spcPts val="555"/>
              </a:spcBef>
              <a:buChar char="*"/>
              <a:tabLst>
                <a:tab pos="3648075" algn="l"/>
              </a:tabLst>
            </a:pPr>
            <a:r>
              <a:rPr sz="3100" spc="-204" dirty="0">
                <a:latin typeface="Verdana"/>
                <a:cs typeface="Verdana"/>
              </a:rPr>
              <a:t>Accident</a:t>
            </a:r>
            <a:r>
              <a:rPr sz="3100" spc="-450" dirty="0">
                <a:latin typeface="Verdana"/>
                <a:cs typeface="Verdana"/>
              </a:rPr>
              <a:t> </a:t>
            </a:r>
            <a:r>
              <a:rPr sz="3100" spc="-85" dirty="0">
                <a:latin typeface="Verdana"/>
                <a:cs typeface="Verdana"/>
              </a:rPr>
              <a:t>severity</a:t>
            </a:r>
            <a:endParaRPr sz="3100">
              <a:latin typeface="Verdana"/>
              <a:cs typeface="Verdana"/>
            </a:endParaRPr>
          </a:p>
          <a:p>
            <a:pPr marL="12700" marR="4170679">
              <a:lnSpc>
                <a:spcPts val="4280"/>
              </a:lnSpc>
              <a:spcBef>
                <a:spcPts val="95"/>
              </a:spcBef>
            </a:pPr>
            <a:r>
              <a:rPr sz="3100" spc="-300" dirty="0">
                <a:latin typeface="Verdana"/>
                <a:cs typeface="Verdana"/>
              </a:rPr>
              <a:t>The</a:t>
            </a:r>
            <a:r>
              <a:rPr sz="3100" spc="-480" dirty="0">
                <a:latin typeface="Verdana"/>
                <a:cs typeface="Verdana"/>
              </a:rPr>
              <a:t> </a:t>
            </a:r>
            <a:r>
              <a:rPr sz="3100" spc="-200" dirty="0">
                <a:latin typeface="Verdana"/>
                <a:cs typeface="Verdana"/>
              </a:rPr>
              <a:t>goal</a:t>
            </a:r>
            <a:r>
              <a:rPr sz="3100" spc="-475" dirty="0">
                <a:latin typeface="Verdana"/>
                <a:cs typeface="Verdana"/>
              </a:rPr>
              <a:t> </a:t>
            </a:r>
            <a:r>
              <a:rPr sz="3100" spc="-130" dirty="0">
                <a:latin typeface="Verdana"/>
                <a:cs typeface="Verdana"/>
              </a:rPr>
              <a:t>is</a:t>
            </a:r>
            <a:r>
              <a:rPr sz="3100" spc="-480" dirty="0">
                <a:latin typeface="Verdana"/>
                <a:cs typeface="Verdana"/>
              </a:rPr>
              <a:t> </a:t>
            </a:r>
            <a:r>
              <a:rPr sz="3100" spc="-125" dirty="0">
                <a:latin typeface="Verdana"/>
                <a:cs typeface="Verdana"/>
              </a:rPr>
              <a:t>to</a:t>
            </a:r>
            <a:r>
              <a:rPr sz="3100" spc="-475" dirty="0">
                <a:latin typeface="Verdana"/>
                <a:cs typeface="Verdana"/>
              </a:rPr>
              <a:t> </a:t>
            </a:r>
            <a:r>
              <a:rPr sz="3100" spc="-254" dirty="0">
                <a:latin typeface="Verdana"/>
                <a:cs typeface="Verdana"/>
              </a:rPr>
              <a:t>enhance</a:t>
            </a:r>
            <a:r>
              <a:rPr sz="3100" spc="-475" dirty="0">
                <a:latin typeface="Verdana"/>
                <a:cs typeface="Verdana"/>
              </a:rPr>
              <a:t> </a:t>
            </a:r>
            <a:r>
              <a:rPr sz="3100" spc="-170" dirty="0">
                <a:latin typeface="Verdana"/>
                <a:cs typeface="Verdana"/>
              </a:rPr>
              <a:t>the</a:t>
            </a:r>
            <a:r>
              <a:rPr sz="3100" spc="-480" dirty="0">
                <a:latin typeface="Verdana"/>
                <a:cs typeface="Verdana"/>
              </a:rPr>
              <a:t> </a:t>
            </a:r>
            <a:r>
              <a:rPr sz="3100" spc="-170" dirty="0">
                <a:latin typeface="Verdana"/>
                <a:cs typeface="Verdana"/>
              </a:rPr>
              <a:t>efficiency</a:t>
            </a:r>
            <a:r>
              <a:rPr sz="3100" spc="-475" dirty="0">
                <a:latin typeface="Verdana"/>
                <a:cs typeface="Verdana"/>
              </a:rPr>
              <a:t> </a:t>
            </a:r>
            <a:r>
              <a:rPr sz="3100" spc="-265" dirty="0">
                <a:latin typeface="Verdana"/>
                <a:cs typeface="Verdana"/>
              </a:rPr>
              <a:t>and</a:t>
            </a:r>
            <a:r>
              <a:rPr sz="3100" spc="-475" dirty="0">
                <a:latin typeface="Verdana"/>
                <a:cs typeface="Verdana"/>
              </a:rPr>
              <a:t> </a:t>
            </a:r>
            <a:r>
              <a:rPr sz="3100" spc="-200" dirty="0">
                <a:latin typeface="Verdana"/>
                <a:cs typeface="Verdana"/>
              </a:rPr>
              <a:t>effectiveness</a:t>
            </a:r>
            <a:r>
              <a:rPr sz="3100" spc="-480" dirty="0">
                <a:latin typeface="Verdana"/>
                <a:cs typeface="Verdana"/>
              </a:rPr>
              <a:t> </a:t>
            </a:r>
            <a:r>
              <a:rPr sz="3100" spc="-120" dirty="0">
                <a:latin typeface="Verdana"/>
                <a:cs typeface="Verdana"/>
              </a:rPr>
              <a:t>of</a:t>
            </a:r>
            <a:r>
              <a:rPr sz="3100" spc="-475" dirty="0">
                <a:latin typeface="Verdana"/>
                <a:cs typeface="Verdana"/>
              </a:rPr>
              <a:t> </a:t>
            </a:r>
            <a:r>
              <a:rPr sz="3100" spc="-270" dirty="0">
                <a:latin typeface="Verdana"/>
                <a:cs typeface="Verdana"/>
              </a:rPr>
              <a:t>emergency</a:t>
            </a:r>
            <a:r>
              <a:rPr sz="3100" spc="-475" dirty="0">
                <a:latin typeface="Verdana"/>
                <a:cs typeface="Verdana"/>
              </a:rPr>
              <a:t> </a:t>
            </a:r>
            <a:r>
              <a:rPr sz="3100" spc="-275" dirty="0">
                <a:latin typeface="Verdana"/>
                <a:cs typeface="Verdana"/>
              </a:rPr>
              <a:t>response. </a:t>
            </a:r>
            <a:r>
              <a:rPr sz="3100" spc="-215" dirty="0">
                <a:latin typeface="Verdana"/>
                <a:cs typeface="Verdana"/>
              </a:rPr>
              <a:t>Ultimately,</a:t>
            </a:r>
            <a:r>
              <a:rPr sz="3100" spc="-465" dirty="0">
                <a:latin typeface="Verdana"/>
                <a:cs typeface="Verdana"/>
              </a:rPr>
              <a:t> </a:t>
            </a:r>
            <a:r>
              <a:rPr sz="3100" spc="-10" dirty="0">
                <a:latin typeface="Verdana"/>
                <a:cs typeface="Verdana"/>
              </a:rPr>
              <a:t>it</a:t>
            </a:r>
            <a:r>
              <a:rPr sz="3100" spc="-465" dirty="0">
                <a:latin typeface="Verdana"/>
                <a:cs typeface="Verdana"/>
              </a:rPr>
              <a:t> </a:t>
            </a:r>
            <a:r>
              <a:rPr sz="3100" spc="-270" dirty="0">
                <a:latin typeface="Verdana"/>
                <a:cs typeface="Verdana"/>
              </a:rPr>
              <a:t>seeks</a:t>
            </a:r>
            <a:r>
              <a:rPr sz="3100" spc="-465" dirty="0">
                <a:latin typeface="Verdana"/>
                <a:cs typeface="Verdana"/>
              </a:rPr>
              <a:t> </a:t>
            </a:r>
            <a:r>
              <a:rPr sz="3100" spc="-125" dirty="0">
                <a:latin typeface="Verdana"/>
                <a:cs typeface="Verdana"/>
              </a:rPr>
              <a:t>to</a:t>
            </a:r>
            <a:r>
              <a:rPr sz="3100" spc="-459" dirty="0">
                <a:latin typeface="Verdana"/>
                <a:cs typeface="Verdana"/>
              </a:rPr>
              <a:t> </a:t>
            </a:r>
            <a:r>
              <a:rPr sz="3100" spc="-240" dirty="0">
                <a:latin typeface="Verdana"/>
                <a:cs typeface="Verdana"/>
              </a:rPr>
              <a:t>improve</a:t>
            </a:r>
            <a:r>
              <a:rPr sz="3100" spc="-465" dirty="0">
                <a:latin typeface="Verdana"/>
                <a:cs typeface="Verdana"/>
              </a:rPr>
              <a:t> </a:t>
            </a:r>
            <a:r>
              <a:rPr sz="3100" spc="-245" dirty="0">
                <a:latin typeface="Verdana"/>
                <a:cs typeface="Verdana"/>
              </a:rPr>
              <a:t>outcomes</a:t>
            </a:r>
            <a:r>
              <a:rPr sz="3100" spc="-465" dirty="0">
                <a:latin typeface="Verdana"/>
                <a:cs typeface="Verdana"/>
              </a:rPr>
              <a:t> </a:t>
            </a:r>
            <a:r>
              <a:rPr sz="3100" spc="-130" dirty="0">
                <a:latin typeface="Verdana"/>
                <a:cs typeface="Verdana"/>
              </a:rPr>
              <a:t>for</a:t>
            </a:r>
            <a:r>
              <a:rPr sz="3100" spc="-459" dirty="0">
                <a:latin typeface="Verdana"/>
                <a:cs typeface="Verdana"/>
              </a:rPr>
              <a:t> </a:t>
            </a:r>
            <a:r>
              <a:rPr sz="3100" spc="-200" dirty="0">
                <a:latin typeface="Verdana"/>
                <a:cs typeface="Verdana"/>
              </a:rPr>
              <a:t>accident</a:t>
            </a:r>
            <a:r>
              <a:rPr sz="3100" spc="-465" dirty="0">
                <a:latin typeface="Verdana"/>
                <a:cs typeface="Verdana"/>
              </a:rPr>
              <a:t> </a:t>
            </a:r>
            <a:r>
              <a:rPr sz="3100" spc="-55" dirty="0">
                <a:latin typeface="Verdana"/>
                <a:cs typeface="Verdana"/>
              </a:rPr>
              <a:t>victims.</a:t>
            </a:r>
            <a:endParaRPr sz="3100">
              <a:latin typeface="Verdana"/>
              <a:cs typeface="Verdan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FA737A-6A8D-B1E3-67F8-59A3DA3049B9}"/>
              </a:ext>
            </a:extLst>
          </p:cNvPr>
          <p:cNvSpPr>
            <a:spLocks noGrp="1"/>
          </p:cNvSpPr>
          <p:nvPr>
            <p:ph idx="1"/>
          </p:nvPr>
        </p:nvSpPr>
        <p:spPr>
          <a:xfrm>
            <a:off x="304800" y="495300"/>
            <a:ext cx="17983199" cy="9601200"/>
          </a:xfrm>
        </p:spPr>
        <p:txBody>
          <a:bodyPr>
            <a:normAutofit fontScale="47500" lnSpcReduction="20000"/>
          </a:bodyPr>
          <a:lstStyle/>
          <a:p>
            <a:pPr marL="0" indent="0">
              <a:buNone/>
            </a:pPr>
            <a:r>
              <a:rPr lang="en-US" sz="5900" b="1" i="1" dirty="0"/>
              <a:t>Key Observations:</a:t>
            </a:r>
            <a:br>
              <a:rPr lang="en-US" sz="5900" i="1" dirty="0"/>
            </a:br>
            <a:endParaRPr lang="en-US" sz="5900" i="1" dirty="0"/>
          </a:p>
          <a:p>
            <a:r>
              <a:rPr lang="en-US" sz="5900" i="1" dirty="0"/>
              <a:t>Steady Increase (2004-2009)</a:t>
            </a:r>
            <a:r>
              <a:rPr lang="en-US" sz="5900" dirty="0"/>
              <a:t>:</a:t>
            </a:r>
            <a:br>
              <a:rPr lang="en-US" sz="5900" dirty="0"/>
            </a:br>
            <a:r>
              <a:rPr lang="en-US" sz="5900" dirty="0"/>
              <a:t>There was a rise in road accident victims from 2004 to 2009, peaking in 2009 with 2,325 victims.</a:t>
            </a:r>
          </a:p>
          <a:p>
            <a:r>
              <a:rPr lang="en-US" sz="5900" i="1" dirty="0"/>
              <a:t>Decline (2009-2020):</a:t>
            </a:r>
            <a:br>
              <a:rPr lang="en-US" sz="5900" i="1" dirty="0"/>
            </a:br>
            <a:r>
              <a:rPr lang="en-US" sz="5900" dirty="0"/>
              <a:t>After 2009, the numbers generally show a downward trend. By 2020, the number of victims reached its lowest, with 1,196 victims.</a:t>
            </a:r>
          </a:p>
          <a:p>
            <a:r>
              <a:rPr lang="en-US" sz="5900" i="1" dirty="0"/>
              <a:t>Slight Increase (2021-2022):</a:t>
            </a:r>
            <a:r>
              <a:rPr lang="en-US" sz="5900" dirty="0"/>
              <a:t> </a:t>
            </a:r>
            <a:br>
              <a:rPr lang="en-US" sz="5900" dirty="0"/>
            </a:br>
            <a:r>
              <a:rPr lang="en-US" sz="5900" dirty="0"/>
              <a:t>There was an increase from 1,239 victims in 2021 to 1,461 in 2022.</a:t>
            </a:r>
          </a:p>
          <a:p>
            <a:pPr marL="0" indent="0">
              <a:buNone/>
            </a:pPr>
            <a:endParaRPr lang="en-US" sz="5900" dirty="0"/>
          </a:p>
          <a:p>
            <a:pPr marL="0" indent="0">
              <a:buNone/>
            </a:pPr>
            <a:r>
              <a:rPr lang="en-US" sz="5900" b="1" i="1" dirty="0"/>
              <a:t>Factors That Could Influence These Trends:</a:t>
            </a:r>
          </a:p>
          <a:p>
            <a:r>
              <a:rPr lang="en-US" sz="5900" i="1" dirty="0"/>
              <a:t>Increased urbanization and traffic density.</a:t>
            </a:r>
          </a:p>
          <a:p>
            <a:r>
              <a:rPr lang="en-US" sz="5900" i="1" dirty="0"/>
              <a:t>Improved road safety measures and stricter traffic regulations.</a:t>
            </a:r>
          </a:p>
          <a:p>
            <a:r>
              <a:rPr lang="en-US" sz="5900" i="1" dirty="0"/>
              <a:t>COVID-19 lockdowns .</a:t>
            </a:r>
          </a:p>
          <a:p>
            <a:r>
              <a:rPr lang="en-US" sz="5900" i="1" dirty="0"/>
              <a:t>Resumption of normal activities after the pandemic.</a:t>
            </a:r>
            <a:endParaRPr lang="en-IN" sz="5900" i="1" dirty="0"/>
          </a:p>
          <a:p>
            <a:endParaRPr lang="en-IN" dirty="0"/>
          </a:p>
        </p:txBody>
      </p:sp>
    </p:spTree>
    <p:extLst>
      <p:ext uri="{BB962C8B-B14F-4D97-AF65-F5344CB8AC3E}">
        <p14:creationId xmlns:p14="http://schemas.microsoft.com/office/powerpoint/2010/main" val="6015103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13938C2-B9F4-4A23-89D7-382E31756D14}"/>
              </a:ext>
            </a:extLst>
          </p:cNvPr>
          <p:cNvSpPr/>
          <p:nvPr/>
        </p:nvSpPr>
        <p:spPr>
          <a:xfrm>
            <a:off x="57150" y="528626"/>
            <a:ext cx="3652403" cy="3428996"/>
          </a:xfrm>
          <a:prstGeom prst="rect">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t> Data Collection   </a:t>
            </a:r>
          </a:p>
          <a:p>
            <a:pPr algn="ctr"/>
            <a:r>
              <a:rPr lang="en-US" sz="2700" dirty="0"/>
              <a:t>----------------------------</a:t>
            </a:r>
            <a:br>
              <a:rPr lang="en-US" sz="2700" dirty="0"/>
            </a:br>
            <a:r>
              <a:rPr lang="en-US" sz="2700" dirty="0"/>
              <a:t> Accident data      </a:t>
            </a:r>
            <a:br>
              <a:rPr lang="en-US" sz="2700" dirty="0"/>
            </a:br>
            <a:r>
              <a:rPr lang="en-US" sz="2700" dirty="0"/>
              <a:t> Real-time traffic  </a:t>
            </a:r>
            <a:br>
              <a:rPr lang="en-US" sz="2700" dirty="0"/>
            </a:br>
            <a:r>
              <a:rPr lang="en-US" sz="2700" dirty="0"/>
              <a:t> Road &amp; weather    </a:t>
            </a:r>
            <a:br>
              <a:rPr lang="en-US" sz="2700" dirty="0"/>
            </a:br>
            <a:r>
              <a:rPr lang="en-US" sz="2700" dirty="0"/>
              <a:t> GPS from ambulances</a:t>
            </a:r>
            <a:endParaRPr lang="en-IN" sz="2700" dirty="0"/>
          </a:p>
        </p:txBody>
      </p:sp>
      <p:sp>
        <p:nvSpPr>
          <p:cNvPr id="7" name="Rectangle 6">
            <a:extLst>
              <a:ext uri="{FF2B5EF4-FFF2-40B4-BE49-F238E27FC236}">
                <a16:creationId xmlns:a16="http://schemas.microsoft.com/office/drawing/2014/main" id="{C741F523-5AE8-4524-BA8A-83B32C4A32BD}"/>
              </a:ext>
            </a:extLst>
          </p:cNvPr>
          <p:cNvSpPr/>
          <p:nvPr/>
        </p:nvSpPr>
        <p:spPr>
          <a:xfrm>
            <a:off x="5009716" y="528627"/>
            <a:ext cx="3118573" cy="3428996"/>
          </a:xfrm>
          <a:prstGeom prst="rect">
            <a:avLst/>
          </a:prstGeom>
          <a:solidFill>
            <a:schemeClr val="bg2"/>
          </a:solid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700" dirty="0"/>
              <a:t>Pre processing &amp; Feature Extraction </a:t>
            </a:r>
          </a:p>
        </p:txBody>
      </p:sp>
      <p:sp>
        <p:nvSpPr>
          <p:cNvPr id="13" name="Rectangle 12">
            <a:extLst>
              <a:ext uri="{FF2B5EF4-FFF2-40B4-BE49-F238E27FC236}">
                <a16:creationId xmlns:a16="http://schemas.microsoft.com/office/drawing/2014/main" id="{349DD8E0-A4A6-4146-BF0B-269BBCD84793}"/>
              </a:ext>
            </a:extLst>
          </p:cNvPr>
          <p:cNvSpPr/>
          <p:nvPr/>
        </p:nvSpPr>
        <p:spPr>
          <a:xfrm>
            <a:off x="9962284" y="528624"/>
            <a:ext cx="3100388" cy="3429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dirty="0"/>
              <a:t>Accident Hotspot  Prediction (CNN/LSTM)</a:t>
            </a:r>
            <a:endParaRPr lang="en-IN" sz="2700" dirty="0"/>
          </a:p>
        </p:txBody>
      </p:sp>
      <p:sp>
        <p:nvSpPr>
          <p:cNvPr id="14" name="Rectangle 13">
            <a:extLst>
              <a:ext uri="{FF2B5EF4-FFF2-40B4-BE49-F238E27FC236}">
                <a16:creationId xmlns:a16="http://schemas.microsoft.com/office/drawing/2014/main" id="{AFF900FE-E9EB-4E12-98D8-AB1DF1219769}"/>
              </a:ext>
            </a:extLst>
          </p:cNvPr>
          <p:cNvSpPr/>
          <p:nvPr/>
        </p:nvSpPr>
        <p:spPr>
          <a:xfrm>
            <a:off x="15130463" y="528624"/>
            <a:ext cx="3100388" cy="3429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700"/>
              <a:t>Ambulance Hotspot  Strategy</a:t>
            </a:r>
            <a:endParaRPr lang="en-IN" sz="2700" dirty="0"/>
          </a:p>
        </p:txBody>
      </p:sp>
      <p:cxnSp>
        <p:nvCxnSpPr>
          <p:cNvPr id="16" name="Straight Arrow Connector 15">
            <a:extLst>
              <a:ext uri="{FF2B5EF4-FFF2-40B4-BE49-F238E27FC236}">
                <a16:creationId xmlns:a16="http://schemas.microsoft.com/office/drawing/2014/main" id="{F1BB9B72-3114-4F43-BDC1-D8DE78305753}"/>
              </a:ext>
            </a:extLst>
          </p:cNvPr>
          <p:cNvCxnSpPr/>
          <p:nvPr/>
        </p:nvCxnSpPr>
        <p:spPr>
          <a:xfrm>
            <a:off x="3709555" y="2026227"/>
            <a:ext cx="904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D8228C2-68F4-4D62-B1FC-0E830D97EA9F}"/>
              </a:ext>
            </a:extLst>
          </p:cNvPr>
          <p:cNvCxnSpPr/>
          <p:nvPr/>
        </p:nvCxnSpPr>
        <p:spPr>
          <a:xfrm>
            <a:off x="8593282" y="2036618"/>
            <a:ext cx="904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0BB1F67-4BA9-4D9E-8069-7E7DF9DF48ED}"/>
              </a:ext>
            </a:extLst>
          </p:cNvPr>
          <p:cNvCxnSpPr/>
          <p:nvPr/>
        </p:nvCxnSpPr>
        <p:spPr>
          <a:xfrm>
            <a:off x="13674436" y="2057399"/>
            <a:ext cx="90401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9AAF9F68-05E6-4849-8B64-B86F308B7555}"/>
              </a:ext>
            </a:extLst>
          </p:cNvPr>
          <p:cNvSpPr/>
          <p:nvPr/>
        </p:nvSpPr>
        <p:spPr>
          <a:xfrm>
            <a:off x="15130460" y="5924132"/>
            <a:ext cx="3100388" cy="3429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700" dirty="0"/>
              <a:t>Cluster Hotspots  (K-means/DBSCAN)</a:t>
            </a:r>
          </a:p>
        </p:txBody>
      </p:sp>
      <p:cxnSp>
        <p:nvCxnSpPr>
          <p:cNvPr id="25" name="Straight Arrow Connector 24">
            <a:extLst>
              <a:ext uri="{FF2B5EF4-FFF2-40B4-BE49-F238E27FC236}">
                <a16:creationId xmlns:a16="http://schemas.microsoft.com/office/drawing/2014/main" id="{306B858D-87C0-45D5-AA21-AEF2FFFDE83E}"/>
              </a:ext>
            </a:extLst>
          </p:cNvPr>
          <p:cNvCxnSpPr>
            <a:cxnSpLocks/>
          </p:cNvCxnSpPr>
          <p:nvPr/>
        </p:nvCxnSpPr>
        <p:spPr>
          <a:xfrm flipH="1">
            <a:off x="16652722" y="4473287"/>
            <a:ext cx="2" cy="9351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4D9DEA63-6552-4E20-A426-B1112943FEC8}"/>
              </a:ext>
            </a:extLst>
          </p:cNvPr>
          <p:cNvSpPr/>
          <p:nvPr/>
        </p:nvSpPr>
        <p:spPr>
          <a:xfrm>
            <a:off x="9962282" y="5924132"/>
            <a:ext cx="3100388" cy="3429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700" dirty="0"/>
              <a:t>Real-Time Route  Optimization (GNN) </a:t>
            </a:r>
          </a:p>
        </p:txBody>
      </p:sp>
      <p:cxnSp>
        <p:nvCxnSpPr>
          <p:cNvPr id="30" name="Straight Arrow Connector 29">
            <a:extLst>
              <a:ext uri="{FF2B5EF4-FFF2-40B4-BE49-F238E27FC236}">
                <a16:creationId xmlns:a16="http://schemas.microsoft.com/office/drawing/2014/main" id="{AEDFB033-23C6-4F58-8183-81209C1B20F7}"/>
              </a:ext>
            </a:extLst>
          </p:cNvPr>
          <p:cNvCxnSpPr/>
          <p:nvPr/>
        </p:nvCxnSpPr>
        <p:spPr>
          <a:xfrm flipH="1">
            <a:off x="13674436" y="7671117"/>
            <a:ext cx="872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CB236CC0-405E-43EF-B57A-B4BF7F476F5B}"/>
              </a:ext>
            </a:extLst>
          </p:cNvPr>
          <p:cNvSpPr/>
          <p:nvPr/>
        </p:nvSpPr>
        <p:spPr>
          <a:xfrm>
            <a:off x="5005819" y="5924132"/>
            <a:ext cx="3100388" cy="3429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700" dirty="0"/>
              <a:t>Ambulance Dispatch </a:t>
            </a:r>
          </a:p>
        </p:txBody>
      </p:sp>
      <p:sp>
        <p:nvSpPr>
          <p:cNvPr id="32" name="Rectangle 31">
            <a:extLst>
              <a:ext uri="{FF2B5EF4-FFF2-40B4-BE49-F238E27FC236}">
                <a16:creationId xmlns:a16="http://schemas.microsoft.com/office/drawing/2014/main" id="{E05F732B-FE07-410D-AA12-60D202BACE22}"/>
              </a:ext>
            </a:extLst>
          </p:cNvPr>
          <p:cNvSpPr/>
          <p:nvPr/>
        </p:nvSpPr>
        <p:spPr>
          <a:xfrm>
            <a:off x="57151" y="5924132"/>
            <a:ext cx="3100388" cy="3429000"/>
          </a:xfrm>
          <a:prstGeom prst="rect">
            <a:avLst/>
          </a:prstGeom>
          <a:solidFill>
            <a:schemeClr val="bg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700" dirty="0"/>
              <a:t>Feedback Loop </a:t>
            </a:r>
          </a:p>
        </p:txBody>
      </p:sp>
      <p:cxnSp>
        <p:nvCxnSpPr>
          <p:cNvPr id="33" name="Straight Arrow Connector 32">
            <a:extLst>
              <a:ext uri="{FF2B5EF4-FFF2-40B4-BE49-F238E27FC236}">
                <a16:creationId xmlns:a16="http://schemas.microsoft.com/office/drawing/2014/main" id="{BDAF897D-9427-4003-AABA-1522399D023D}"/>
              </a:ext>
            </a:extLst>
          </p:cNvPr>
          <p:cNvCxnSpPr/>
          <p:nvPr/>
        </p:nvCxnSpPr>
        <p:spPr>
          <a:xfrm flipH="1">
            <a:off x="8702384" y="7638632"/>
            <a:ext cx="872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B10338A-8734-4D38-8228-33F71351F0B8}"/>
              </a:ext>
            </a:extLst>
          </p:cNvPr>
          <p:cNvCxnSpPr/>
          <p:nvPr/>
        </p:nvCxnSpPr>
        <p:spPr>
          <a:xfrm flipH="1">
            <a:off x="3740728" y="7638632"/>
            <a:ext cx="87283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852871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B6323-9FB4-4EDC-AD06-4AB285EC2836}"/>
              </a:ext>
            </a:extLst>
          </p:cNvPr>
          <p:cNvSpPr>
            <a:spLocks noGrp="1"/>
          </p:cNvSpPr>
          <p:nvPr>
            <p:ph type="title"/>
          </p:nvPr>
        </p:nvSpPr>
        <p:spPr>
          <a:xfrm>
            <a:off x="571500" y="442181"/>
            <a:ext cx="15773400" cy="1988345"/>
          </a:xfrm>
        </p:spPr>
        <p:txBody>
          <a:bodyPr/>
          <a:lstStyle/>
          <a:p>
            <a:r>
              <a:rPr lang="en-US" b="1" i="1" dirty="0"/>
              <a:t>FUTURE SCOPE </a:t>
            </a:r>
            <a:endParaRPr lang="en-IN" b="1" i="1" dirty="0"/>
          </a:p>
        </p:txBody>
      </p:sp>
      <p:sp>
        <p:nvSpPr>
          <p:cNvPr id="3" name="Content Placeholder 2">
            <a:extLst>
              <a:ext uri="{FF2B5EF4-FFF2-40B4-BE49-F238E27FC236}">
                <a16:creationId xmlns:a16="http://schemas.microsoft.com/office/drawing/2014/main" id="{DAE42119-406C-47E0-BEA9-24A862A27CA3}"/>
              </a:ext>
            </a:extLst>
          </p:cNvPr>
          <p:cNvSpPr>
            <a:spLocks noGrp="1"/>
          </p:cNvSpPr>
          <p:nvPr>
            <p:ph idx="1"/>
          </p:nvPr>
        </p:nvSpPr>
        <p:spPr>
          <a:xfrm>
            <a:off x="764931" y="2136531"/>
            <a:ext cx="16265769" cy="7313553"/>
          </a:xfrm>
        </p:spPr>
        <p:txBody>
          <a:bodyPr>
            <a:normAutofit fontScale="70000" lnSpcReduction="20000"/>
          </a:bodyPr>
          <a:lstStyle/>
          <a:p>
            <a:endParaRPr lang="en-US" sz="4350" dirty="0"/>
          </a:p>
          <a:p>
            <a:pPr>
              <a:buFont typeface="+mj-lt"/>
              <a:buAutoNum type="arabicPeriod"/>
            </a:pPr>
            <a:r>
              <a:rPr lang="en-US" sz="4350" dirty="0">
                <a:latin typeface="+mj-lt"/>
              </a:rPr>
              <a:t>Advanced Analytics</a:t>
            </a:r>
          </a:p>
          <a:p>
            <a:pPr>
              <a:buFont typeface="+mj-lt"/>
              <a:buAutoNum type="arabicPeriod"/>
            </a:pPr>
            <a:r>
              <a:rPr lang="en-US" sz="4350" dirty="0">
                <a:latin typeface="+mj-lt"/>
              </a:rPr>
              <a:t>Real-Time Tracking:</a:t>
            </a:r>
          </a:p>
          <a:p>
            <a:pPr>
              <a:buFont typeface="+mj-lt"/>
              <a:buAutoNum type="arabicPeriod"/>
            </a:pPr>
            <a:r>
              <a:rPr lang="en-US" sz="4350" dirty="0">
                <a:latin typeface="+mj-lt"/>
              </a:rPr>
              <a:t>AI and Machine Learning</a:t>
            </a:r>
          </a:p>
          <a:p>
            <a:pPr>
              <a:buFont typeface="+mj-lt"/>
              <a:buAutoNum type="arabicPeriod"/>
            </a:pPr>
            <a:r>
              <a:rPr lang="en-US" sz="4350" dirty="0">
                <a:latin typeface="+mj-lt"/>
              </a:rPr>
              <a:t>Smart City Integration</a:t>
            </a:r>
          </a:p>
          <a:p>
            <a:pPr>
              <a:buFont typeface="+mj-lt"/>
              <a:buAutoNum type="arabicPeriod"/>
            </a:pPr>
            <a:r>
              <a:rPr lang="en-US" sz="4350" dirty="0">
                <a:latin typeface="+mj-lt"/>
              </a:rPr>
              <a:t>Community Engagement</a:t>
            </a:r>
          </a:p>
          <a:p>
            <a:pPr>
              <a:buFont typeface="+mj-lt"/>
              <a:buAutoNum type="arabicPeriod"/>
            </a:pPr>
            <a:r>
              <a:rPr lang="en-US" sz="4350" dirty="0">
                <a:latin typeface="+mj-lt"/>
              </a:rPr>
              <a:t>Telemedicine Support</a:t>
            </a:r>
          </a:p>
          <a:p>
            <a:pPr>
              <a:buFont typeface="+mj-lt"/>
              <a:buAutoNum type="arabicPeriod"/>
            </a:pPr>
            <a:r>
              <a:rPr lang="en-US" sz="4350" dirty="0">
                <a:latin typeface="+mj-lt"/>
              </a:rPr>
              <a:t>Collaboration with Other Services</a:t>
            </a:r>
          </a:p>
          <a:p>
            <a:pPr>
              <a:buFont typeface="+mj-lt"/>
              <a:buAutoNum type="arabicPeriod"/>
            </a:pPr>
            <a:r>
              <a:rPr lang="en-US" sz="4350" dirty="0">
                <a:latin typeface="+mj-lt"/>
              </a:rPr>
              <a:t>Geospatial Analysis</a:t>
            </a:r>
          </a:p>
          <a:p>
            <a:pPr>
              <a:buFont typeface="+mj-lt"/>
              <a:buAutoNum type="arabicPeriod"/>
            </a:pPr>
            <a:r>
              <a:rPr lang="en-US" sz="4350" dirty="0">
                <a:latin typeface="+mj-lt"/>
              </a:rPr>
              <a:t>Training and Simulation.</a:t>
            </a:r>
          </a:p>
          <a:p>
            <a:pPr>
              <a:buFont typeface="+mj-lt"/>
              <a:buAutoNum type="arabicPeriod"/>
            </a:pPr>
            <a:r>
              <a:rPr lang="en-US" sz="4350" dirty="0">
                <a:latin typeface="+mj-lt"/>
              </a:rPr>
              <a:t>Regulatory Updates</a:t>
            </a:r>
          </a:p>
          <a:p>
            <a:endParaRPr lang="en-IN" dirty="0"/>
          </a:p>
        </p:txBody>
      </p:sp>
    </p:spTree>
    <p:extLst>
      <p:ext uri="{BB962C8B-B14F-4D97-AF65-F5344CB8AC3E}">
        <p14:creationId xmlns:p14="http://schemas.microsoft.com/office/powerpoint/2010/main" val="4935303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7AB9B-47BA-44EF-8EC3-FB0D503A23F4}"/>
              </a:ext>
            </a:extLst>
          </p:cNvPr>
          <p:cNvSpPr>
            <a:spLocks noGrp="1"/>
          </p:cNvSpPr>
          <p:nvPr>
            <p:ph type="title"/>
          </p:nvPr>
        </p:nvSpPr>
        <p:spPr>
          <a:xfrm>
            <a:off x="0" y="-580292"/>
            <a:ext cx="17030700" cy="3116325"/>
          </a:xfrm>
        </p:spPr>
        <p:txBody>
          <a:bodyPr>
            <a:noAutofit/>
          </a:bodyPr>
          <a:lstStyle/>
          <a:p>
            <a:r>
              <a:rPr lang="en-US" sz="5400" i="1" dirty="0"/>
              <a:t>CONCLUSION</a:t>
            </a:r>
            <a:endParaRPr lang="en-IN" sz="5400" i="1" dirty="0"/>
          </a:p>
        </p:txBody>
      </p:sp>
      <p:sp>
        <p:nvSpPr>
          <p:cNvPr id="5" name="Rectangle 2">
            <a:extLst>
              <a:ext uri="{FF2B5EF4-FFF2-40B4-BE49-F238E27FC236}">
                <a16:creationId xmlns:a16="http://schemas.microsoft.com/office/drawing/2014/main" id="{10071962-B25B-458C-A200-EDE76F176611}"/>
              </a:ext>
            </a:extLst>
          </p:cNvPr>
          <p:cNvSpPr>
            <a:spLocks noGrp="1" noChangeArrowheads="1"/>
          </p:cNvSpPr>
          <p:nvPr>
            <p:ph idx="1"/>
          </p:nvPr>
        </p:nvSpPr>
        <p:spPr bwMode="auto">
          <a:xfrm>
            <a:off x="228601" y="2633007"/>
            <a:ext cx="176022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37160" tIns="68580" rIns="137160" bIns="68580" numCol="1" rtlCol="0" anchor="ctr" anchorCtr="0" compatLnSpc="1">
            <a:prstTxWarp prst="textNoShape">
              <a:avLst/>
            </a:prstTxWarp>
            <a:spAutoFit/>
          </a:bodyPr>
          <a:lstStyle/>
          <a:p>
            <a:pPr marL="0" indent="0" eaLnBrk="0" fontAlgn="base" hangingPunct="0">
              <a:lnSpc>
                <a:spcPct val="100000"/>
              </a:lnSpc>
              <a:spcBef>
                <a:spcPct val="0"/>
              </a:spcBef>
              <a:spcAft>
                <a:spcPct val="0"/>
              </a:spcAft>
              <a:buFontTx/>
              <a:buChar char="•"/>
            </a:pPr>
            <a:r>
              <a:rPr kumimoji="0" lang="en-US" altLang="en-US" i="0" u="none" strike="noStrike" cap="none" normalizeH="0" baseline="0" dirty="0">
                <a:ln>
                  <a:noFill/>
                </a:ln>
                <a:solidFill>
                  <a:schemeClr val="tx1"/>
                </a:solidFill>
                <a:effectLst/>
              </a:rPr>
              <a:t>Data and AI</a:t>
            </a:r>
          </a:p>
          <a:p>
            <a:pPr marL="0" indent="0" eaLnBrk="0" fontAlgn="base" hangingPunct="0">
              <a:lnSpc>
                <a:spcPct val="100000"/>
              </a:lnSpc>
              <a:spcBef>
                <a:spcPct val="0"/>
              </a:spcBef>
              <a:spcAft>
                <a:spcPct val="0"/>
              </a:spcAft>
              <a:buFontTx/>
              <a:buChar char="•"/>
            </a:pPr>
            <a:r>
              <a:rPr kumimoji="0" lang="en-US" altLang="en-US" i="0" u="none" strike="noStrike" cap="none" normalizeH="0" baseline="0" dirty="0">
                <a:ln>
                  <a:noFill/>
                </a:ln>
                <a:solidFill>
                  <a:schemeClr val="tx1"/>
                </a:solidFill>
                <a:effectLst/>
              </a:rPr>
              <a:t>Real-time Tracking</a:t>
            </a:r>
          </a:p>
          <a:p>
            <a:pPr marL="0" indent="0" eaLnBrk="0" fontAlgn="base" hangingPunct="0">
              <a:lnSpc>
                <a:spcPct val="100000"/>
              </a:lnSpc>
              <a:spcBef>
                <a:spcPct val="0"/>
              </a:spcBef>
              <a:spcAft>
                <a:spcPct val="0"/>
              </a:spcAft>
              <a:buFontTx/>
              <a:buChar char="•"/>
            </a:pPr>
            <a:r>
              <a:rPr kumimoji="0" lang="en-US" altLang="en-US" i="0" u="none" strike="noStrike" cap="none" normalizeH="0" baseline="0" dirty="0">
                <a:ln>
                  <a:noFill/>
                </a:ln>
                <a:solidFill>
                  <a:schemeClr val="tx1"/>
                </a:solidFill>
                <a:effectLst/>
              </a:rPr>
              <a:t>Predictive Models</a:t>
            </a:r>
          </a:p>
          <a:p>
            <a:pPr marL="0" indent="0" eaLnBrk="0" fontAlgn="base" hangingPunct="0">
              <a:lnSpc>
                <a:spcPct val="100000"/>
              </a:lnSpc>
              <a:spcBef>
                <a:spcPct val="0"/>
              </a:spcBef>
              <a:spcAft>
                <a:spcPct val="0"/>
              </a:spcAft>
              <a:buFontTx/>
              <a:buChar char="•"/>
            </a:pPr>
            <a:r>
              <a:rPr kumimoji="0" lang="en-US" altLang="en-US" i="0" u="none" strike="noStrike" cap="none" normalizeH="0" baseline="0" dirty="0">
                <a:ln>
                  <a:noFill/>
                </a:ln>
                <a:solidFill>
                  <a:schemeClr val="tx1"/>
                </a:solidFill>
                <a:effectLst/>
              </a:rPr>
              <a:t>Smart City Integration </a:t>
            </a:r>
          </a:p>
          <a:p>
            <a:pPr marL="0" indent="0" eaLnBrk="0" fontAlgn="base" hangingPunct="0">
              <a:lnSpc>
                <a:spcPct val="100000"/>
              </a:lnSpc>
              <a:spcBef>
                <a:spcPct val="0"/>
              </a:spcBef>
              <a:spcAft>
                <a:spcPct val="0"/>
              </a:spcAft>
              <a:buFontTx/>
              <a:buChar char="•"/>
            </a:pPr>
            <a:r>
              <a:rPr kumimoji="0" lang="en-US" altLang="en-US" i="0" u="none" strike="noStrike" cap="none" normalizeH="0" baseline="0" dirty="0">
                <a:ln>
                  <a:noFill/>
                </a:ln>
                <a:solidFill>
                  <a:schemeClr val="tx1"/>
                </a:solidFill>
                <a:effectLst/>
              </a:rPr>
              <a:t>Community Input:</a:t>
            </a:r>
          </a:p>
          <a:p>
            <a:pPr marL="0" indent="0" eaLnBrk="0" fontAlgn="base" hangingPunct="0">
              <a:lnSpc>
                <a:spcPct val="100000"/>
              </a:lnSpc>
              <a:spcBef>
                <a:spcPct val="0"/>
              </a:spcBef>
              <a:spcAft>
                <a:spcPct val="0"/>
              </a:spcAft>
              <a:buFontTx/>
              <a:buChar char="•"/>
            </a:pPr>
            <a:r>
              <a:rPr kumimoji="0" lang="en-US" altLang="en-US" i="0" u="none" strike="noStrike" cap="none" normalizeH="0" baseline="0" dirty="0">
                <a:ln>
                  <a:noFill/>
                </a:ln>
                <a:solidFill>
                  <a:schemeClr val="tx1"/>
                </a:solidFill>
                <a:effectLst/>
              </a:rPr>
              <a:t>Telemedicine.</a:t>
            </a:r>
          </a:p>
          <a:p>
            <a:pPr marL="0" indent="0" eaLnBrk="0" fontAlgn="base" hangingPunct="0">
              <a:lnSpc>
                <a:spcPct val="100000"/>
              </a:lnSpc>
              <a:spcBef>
                <a:spcPct val="0"/>
              </a:spcBef>
              <a:spcAft>
                <a:spcPct val="0"/>
              </a:spcAft>
              <a:buFontTx/>
              <a:buChar char="•"/>
            </a:pPr>
            <a:r>
              <a:rPr kumimoji="0" lang="en-US" altLang="en-US" i="0" u="none" strike="noStrike" cap="none" normalizeH="0" baseline="0" dirty="0">
                <a:ln>
                  <a:noFill/>
                </a:ln>
                <a:solidFill>
                  <a:schemeClr val="tx1"/>
                </a:solidFill>
                <a:effectLst/>
              </a:rPr>
              <a:t>Collaboration</a:t>
            </a:r>
          </a:p>
          <a:p>
            <a:pPr marL="0" indent="0" eaLnBrk="0" fontAlgn="base" hangingPunct="0">
              <a:lnSpc>
                <a:spcPct val="100000"/>
              </a:lnSpc>
              <a:spcBef>
                <a:spcPct val="0"/>
              </a:spcBef>
              <a:spcAft>
                <a:spcPct val="0"/>
              </a:spcAft>
              <a:buFontTx/>
              <a:buChar char="•"/>
            </a:pPr>
            <a:r>
              <a:rPr kumimoji="0" lang="en-US" altLang="en-US" i="0" u="none" strike="noStrike" cap="none" normalizeH="0" baseline="0" dirty="0">
                <a:ln>
                  <a:noFill/>
                </a:ln>
                <a:solidFill>
                  <a:schemeClr val="tx1"/>
                </a:solidFill>
                <a:effectLst/>
              </a:rPr>
              <a:t>Mapping Tools</a:t>
            </a:r>
          </a:p>
          <a:p>
            <a:pPr marL="0" indent="0" eaLnBrk="0" fontAlgn="base" hangingPunct="0">
              <a:lnSpc>
                <a:spcPct val="100000"/>
              </a:lnSpc>
              <a:spcBef>
                <a:spcPct val="0"/>
              </a:spcBef>
              <a:spcAft>
                <a:spcPct val="0"/>
              </a:spcAft>
              <a:buFontTx/>
              <a:buChar char="•"/>
            </a:pPr>
            <a:r>
              <a:rPr kumimoji="0" lang="en-US" altLang="en-US" i="0" u="none" strike="noStrike" cap="none" normalizeH="0" baseline="0" dirty="0">
                <a:ln>
                  <a:noFill/>
                </a:ln>
                <a:solidFill>
                  <a:schemeClr val="tx1"/>
                </a:solidFill>
                <a:effectLst/>
              </a:rPr>
              <a:t>Training</a:t>
            </a:r>
          </a:p>
          <a:p>
            <a:pPr marL="0" indent="0" eaLnBrk="0" fontAlgn="base" hangingPunct="0">
              <a:lnSpc>
                <a:spcPct val="100000"/>
              </a:lnSpc>
              <a:spcBef>
                <a:spcPct val="0"/>
              </a:spcBef>
              <a:spcAft>
                <a:spcPct val="0"/>
              </a:spcAft>
              <a:buFontTx/>
              <a:buChar char="•"/>
            </a:pPr>
            <a:r>
              <a:rPr kumimoji="0" lang="en-US" altLang="en-US" i="0" u="none" strike="noStrike" cap="none" normalizeH="0" baseline="0" dirty="0">
                <a:ln>
                  <a:noFill/>
                </a:ln>
                <a:solidFill>
                  <a:schemeClr val="tx1"/>
                </a:solidFill>
                <a:effectLst/>
              </a:rPr>
              <a:t>Updated Policies</a:t>
            </a:r>
          </a:p>
          <a:p>
            <a:pPr marL="0" indent="0" eaLnBrk="0" fontAlgn="base" hangingPunct="0">
              <a:lnSpc>
                <a:spcPct val="100000"/>
              </a:lnSpc>
              <a:spcBef>
                <a:spcPct val="0"/>
              </a:spcBef>
              <a:spcAft>
                <a:spcPct val="0"/>
              </a:spcAft>
              <a:buNone/>
            </a:pPr>
            <a:endParaRPr lang="en-US" altLang="en-US" sz="2700" dirty="0">
              <a:effectLst/>
              <a:latin typeface="Arial" panose="020B0604020202020204" pitchFamily="34" charset="0"/>
            </a:endParaRPr>
          </a:p>
        </p:txBody>
      </p:sp>
    </p:spTree>
    <p:extLst>
      <p:ext uri="{BB962C8B-B14F-4D97-AF65-F5344CB8AC3E}">
        <p14:creationId xmlns:p14="http://schemas.microsoft.com/office/powerpoint/2010/main" val="15504115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0291D1E-FE43-94DC-2065-8AA7FF1B11E4}"/>
              </a:ext>
            </a:extLst>
          </p:cNvPr>
          <p:cNvSpPr>
            <a:spLocks noGrp="1"/>
          </p:cNvSpPr>
          <p:nvPr>
            <p:ph idx="1"/>
          </p:nvPr>
        </p:nvSpPr>
        <p:spPr>
          <a:xfrm>
            <a:off x="152401" y="2476500"/>
            <a:ext cx="16748936" cy="6210300"/>
          </a:xfrm>
        </p:spPr>
        <p:txBody>
          <a:bodyPr>
            <a:normAutofit/>
          </a:bodyPr>
          <a:lstStyle/>
          <a:p>
            <a:pPr marL="0" indent="0" algn="ctr">
              <a:buNone/>
            </a:pPr>
            <a:r>
              <a:rPr lang="en-US" sz="20000" dirty="0"/>
              <a:t>THANK YOU</a:t>
            </a:r>
            <a:endParaRPr lang="en-IN" sz="20000" dirty="0"/>
          </a:p>
        </p:txBody>
      </p:sp>
    </p:spTree>
    <p:extLst>
      <p:ext uri="{BB962C8B-B14F-4D97-AF65-F5344CB8AC3E}">
        <p14:creationId xmlns:p14="http://schemas.microsoft.com/office/powerpoint/2010/main" val="39269811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672255" y="962056"/>
            <a:ext cx="4943475" cy="1320874"/>
          </a:xfrm>
          <a:prstGeom prst="rect">
            <a:avLst/>
          </a:prstGeom>
        </p:spPr>
        <p:txBody>
          <a:bodyPr vert="horz" wrap="square" lIns="0" tIns="12700" rIns="0" bIns="0" rtlCol="0">
            <a:spAutoFit/>
          </a:bodyPr>
          <a:lstStyle/>
          <a:p>
            <a:pPr marL="12700">
              <a:lnSpc>
                <a:spcPct val="100000"/>
              </a:lnSpc>
              <a:spcBef>
                <a:spcPts val="100"/>
              </a:spcBef>
            </a:pPr>
            <a:r>
              <a:rPr sz="8500" spc="-1040" dirty="0">
                <a:latin typeface="Verdana"/>
                <a:cs typeface="Verdana"/>
              </a:rPr>
              <a:t>PROBLEMS</a:t>
            </a:r>
            <a:endParaRPr sz="8500" dirty="0">
              <a:latin typeface="Verdana"/>
              <a:cs typeface="Verdana"/>
            </a:endParaRPr>
          </a:p>
        </p:txBody>
      </p:sp>
      <p:sp>
        <p:nvSpPr>
          <p:cNvPr id="3" name="object 3"/>
          <p:cNvSpPr/>
          <p:nvPr/>
        </p:nvSpPr>
        <p:spPr>
          <a:xfrm>
            <a:off x="1033497" y="0"/>
            <a:ext cx="120014" cy="2893060"/>
          </a:xfrm>
          <a:custGeom>
            <a:avLst/>
            <a:gdLst/>
            <a:ahLst/>
            <a:cxnLst/>
            <a:rect l="l" t="t" r="r" b="b"/>
            <a:pathLst>
              <a:path w="120015" h="2893060">
                <a:moveTo>
                  <a:pt x="114300" y="0"/>
                </a:moveTo>
                <a:lnTo>
                  <a:pt x="119514" y="2892796"/>
                </a:lnTo>
                <a:lnTo>
                  <a:pt x="5214" y="2893002"/>
                </a:lnTo>
                <a:lnTo>
                  <a:pt x="0" y="0"/>
                </a:lnTo>
                <a:lnTo>
                  <a:pt x="114300" y="0"/>
                </a:lnTo>
                <a:close/>
              </a:path>
            </a:pathLst>
          </a:custGeom>
          <a:solidFill>
            <a:srgbClr val="9EC2D0"/>
          </a:solidFill>
        </p:spPr>
        <p:txBody>
          <a:bodyPr wrap="square" lIns="0" tIns="0" rIns="0" bIns="0" rtlCol="0"/>
          <a:lstStyle/>
          <a:p>
            <a:endParaRPr/>
          </a:p>
        </p:txBody>
      </p:sp>
      <p:sp>
        <p:nvSpPr>
          <p:cNvPr id="4" name="object 4"/>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70"/>
                </a:lnTo>
                <a:lnTo>
                  <a:pt x="437548" y="1617097"/>
                </a:lnTo>
                <a:lnTo>
                  <a:pt x="393532" y="1597501"/>
                </a:lnTo>
                <a:lnTo>
                  <a:pt x="350853" y="1575053"/>
                </a:lnTo>
                <a:lnTo>
                  <a:pt x="310183" y="1550115"/>
                </a:lnTo>
                <a:lnTo>
                  <a:pt x="271458" y="1522722"/>
                </a:lnTo>
                <a:lnTo>
                  <a:pt x="234800" y="1492990"/>
                </a:lnTo>
                <a:lnTo>
                  <a:pt x="200328" y="1461036"/>
                </a:lnTo>
                <a:lnTo>
                  <a:pt x="168164" y="1426977"/>
                </a:lnTo>
                <a:lnTo>
                  <a:pt x="138429" y="1390929"/>
                </a:lnTo>
                <a:lnTo>
                  <a:pt x="111242" y="1353008"/>
                </a:lnTo>
                <a:lnTo>
                  <a:pt x="86726" y="1313332"/>
                </a:lnTo>
                <a:lnTo>
                  <a:pt x="64999" y="1272016"/>
                </a:lnTo>
                <a:lnTo>
                  <a:pt x="46184" y="1229178"/>
                </a:lnTo>
                <a:lnTo>
                  <a:pt x="30287" y="1184523"/>
                </a:lnTo>
                <a:lnTo>
                  <a:pt x="17733" y="1139216"/>
                </a:lnTo>
                <a:lnTo>
                  <a:pt x="8429" y="1092778"/>
                </a:lnTo>
                <a:lnTo>
                  <a:pt x="2449" y="1044934"/>
                </a:lnTo>
                <a:lnTo>
                  <a:pt x="37" y="996973"/>
                </a:lnTo>
                <a:lnTo>
                  <a:pt x="0" y="0"/>
                </a:lnTo>
                <a:lnTo>
                  <a:pt x="1449212" y="0"/>
                </a:lnTo>
                <a:lnTo>
                  <a:pt x="1449212" y="996973"/>
                </a:lnTo>
                <a:lnTo>
                  <a:pt x="1446735" y="1045324"/>
                </a:lnTo>
                <a:lnTo>
                  <a:pt x="1440696" y="1092778"/>
                </a:lnTo>
                <a:lnTo>
                  <a:pt x="1431172" y="1139402"/>
                </a:lnTo>
                <a:lnTo>
                  <a:pt x="1418450" y="1184523"/>
                </a:lnTo>
                <a:lnTo>
                  <a:pt x="1402504" y="1228582"/>
                </a:lnTo>
                <a:lnTo>
                  <a:pt x="1383517" y="1271276"/>
                </a:lnTo>
                <a:lnTo>
                  <a:pt x="1361618" y="1312488"/>
                </a:lnTo>
                <a:lnTo>
                  <a:pt x="1336939" y="1352103"/>
                </a:lnTo>
                <a:lnTo>
                  <a:pt x="1309609" y="1390003"/>
                </a:lnTo>
                <a:lnTo>
                  <a:pt x="1279759"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grpSp>
        <p:nvGrpSpPr>
          <p:cNvPr id="5" name="object 5"/>
          <p:cNvGrpSpPr/>
          <p:nvPr/>
        </p:nvGrpSpPr>
        <p:grpSpPr>
          <a:xfrm>
            <a:off x="892194" y="7232260"/>
            <a:ext cx="7315200" cy="3112135"/>
            <a:chOff x="892194" y="7232260"/>
            <a:chExt cx="7315200" cy="3112135"/>
          </a:xfrm>
        </p:grpSpPr>
        <p:sp>
          <p:nvSpPr>
            <p:cNvPr id="6" name="object 6"/>
            <p:cNvSpPr/>
            <p:nvPr/>
          </p:nvSpPr>
          <p:spPr>
            <a:xfrm>
              <a:off x="1085818" y="7289410"/>
              <a:ext cx="5715" cy="2997835"/>
            </a:xfrm>
            <a:custGeom>
              <a:avLst/>
              <a:gdLst/>
              <a:ahLst/>
              <a:cxnLst/>
              <a:rect l="l" t="t" r="r" b="b"/>
              <a:pathLst>
                <a:path w="5715" h="2997834">
                  <a:moveTo>
                    <a:pt x="5402" y="2997455"/>
                  </a:moveTo>
                  <a:lnTo>
                    <a:pt x="0" y="0"/>
                  </a:lnTo>
                </a:path>
              </a:pathLst>
            </a:custGeom>
            <a:ln w="114299">
              <a:solidFill>
                <a:srgbClr val="9EC2D0"/>
              </a:solidFill>
            </a:ln>
          </p:spPr>
          <p:txBody>
            <a:bodyPr wrap="square" lIns="0" tIns="0" rIns="0" bIns="0" rtlCol="0"/>
            <a:lstStyle/>
            <a:p>
              <a:endParaRPr/>
            </a:p>
          </p:txBody>
        </p:sp>
        <p:sp>
          <p:nvSpPr>
            <p:cNvPr id="7" name="object 7"/>
            <p:cNvSpPr/>
            <p:nvPr/>
          </p:nvSpPr>
          <p:spPr>
            <a:xfrm>
              <a:off x="892194" y="9048108"/>
              <a:ext cx="7315200" cy="1239520"/>
            </a:xfrm>
            <a:custGeom>
              <a:avLst/>
              <a:gdLst/>
              <a:ahLst/>
              <a:cxnLst/>
              <a:rect l="l" t="t" r="r" b="b"/>
              <a:pathLst>
                <a:path w="7315200" h="1239520">
                  <a:moveTo>
                    <a:pt x="2120838" y="31030"/>
                  </a:moveTo>
                  <a:lnTo>
                    <a:pt x="2118989" y="31030"/>
                  </a:lnTo>
                  <a:lnTo>
                    <a:pt x="2118233" y="30273"/>
                  </a:lnTo>
                  <a:lnTo>
                    <a:pt x="2118233" y="28422"/>
                  </a:lnTo>
                  <a:lnTo>
                    <a:pt x="2118989" y="27665"/>
                  </a:lnTo>
                  <a:lnTo>
                    <a:pt x="2120838" y="27665"/>
                  </a:lnTo>
                  <a:lnTo>
                    <a:pt x="2121595" y="28422"/>
                  </a:lnTo>
                  <a:lnTo>
                    <a:pt x="2121595" y="30273"/>
                  </a:lnTo>
                  <a:lnTo>
                    <a:pt x="2120838" y="31030"/>
                  </a:lnTo>
                  <a:close/>
                </a:path>
                <a:path w="7315200" h="1239520">
                  <a:moveTo>
                    <a:pt x="2425415" y="34396"/>
                  </a:moveTo>
                  <a:lnTo>
                    <a:pt x="2419863" y="34396"/>
                  </a:lnTo>
                  <a:lnTo>
                    <a:pt x="2417611" y="32141"/>
                  </a:lnTo>
                  <a:lnTo>
                    <a:pt x="2417611" y="26588"/>
                  </a:lnTo>
                  <a:lnTo>
                    <a:pt x="2419863" y="24333"/>
                  </a:lnTo>
                  <a:lnTo>
                    <a:pt x="2425415" y="24333"/>
                  </a:lnTo>
                  <a:lnTo>
                    <a:pt x="2427667" y="26588"/>
                  </a:lnTo>
                  <a:lnTo>
                    <a:pt x="2427667" y="32141"/>
                  </a:lnTo>
                  <a:lnTo>
                    <a:pt x="2425415" y="34396"/>
                  </a:lnTo>
                  <a:close/>
                </a:path>
                <a:path w="7315200" h="1239520">
                  <a:moveTo>
                    <a:pt x="2730006" y="37762"/>
                  </a:moveTo>
                  <a:lnTo>
                    <a:pt x="2720723" y="37762"/>
                  </a:lnTo>
                  <a:lnTo>
                    <a:pt x="2716973" y="34009"/>
                  </a:lnTo>
                  <a:lnTo>
                    <a:pt x="2716973" y="24720"/>
                  </a:lnTo>
                  <a:lnTo>
                    <a:pt x="2720723" y="20967"/>
                  </a:lnTo>
                  <a:lnTo>
                    <a:pt x="2730006" y="20967"/>
                  </a:lnTo>
                  <a:lnTo>
                    <a:pt x="2733756" y="24720"/>
                  </a:lnTo>
                  <a:lnTo>
                    <a:pt x="2733756" y="34009"/>
                  </a:lnTo>
                  <a:lnTo>
                    <a:pt x="2730006" y="37762"/>
                  </a:lnTo>
                  <a:close/>
                </a:path>
                <a:path w="7315200" h="1239520">
                  <a:moveTo>
                    <a:pt x="3034580" y="41127"/>
                  </a:moveTo>
                  <a:lnTo>
                    <a:pt x="3021597" y="41127"/>
                  </a:lnTo>
                  <a:lnTo>
                    <a:pt x="3016335" y="35860"/>
                  </a:lnTo>
                  <a:lnTo>
                    <a:pt x="3016335" y="22869"/>
                  </a:lnTo>
                  <a:lnTo>
                    <a:pt x="3021597" y="17602"/>
                  </a:lnTo>
                  <a:lnTo>
                    <a:pt x="3034580" y="17602"/>
                  </a:lnTo>
                  <a:lnTo>
                    <a:pt x="3039846" y="22869"/>
                  </a:lnTo>
                  <a:lnTo>
                    <a:pt x="3039846" y="35860"/>
                  </a:lnTo>
                  <a:lnTo>
                    <a:pt x="3034580" y="41127"/>
                  </a:lnTo>
                  <a:close/>
                </a:path>
                <a:path w="7315200" h="1239520">
                  <a:moveTo>
                    <a:pt x="3339157" y="44493"/>
                  </a:moveTo>
                  <a:lnTo>
                    <a:pt x="3322471" y="44493"/>
                  </a:lnTo>
                  <a:lnTo>
                    <a:pt x="3315710" y="37728"/>
                  </a:lnTo>
                  <a:lnTo>
                    <a:pt x="3315710" y="21035"/>
                  </a:lnTo>
                  <a:lnTo>
                    <a:pt x="3322471" y="14270"/>
                  </a:lnTo>
                  <a:lnTo>
                    <a:pt x="3339157" y="14270"/>
                  </a:lnTo>
                  <a:lnTo>
                    <a:pt x="3345918" y="21035"/>
                  </a:lnTo>
                  <a:lnTo>
                    <a:pt x="3345918" y="37728"/>
                  </a:lnTo>
                  <a:lnTo>
                    <a:pt x="3339157" y="44493"/>
                  </a:lnTo>
                  <a:close/>
                </a:path>
                <a:path w="7315200" h="1239520">
                  <a:moveTo>
                    <a:pt x="3633529" y="47859"/>
                  </a:moveTo>
                  <a:lnTo>
                    <a:pt x="3626344" y="46406"/>
                  </a:lnTo>
                  <a:lnTo>
                    <a:pt x="3620474" y="42444"/>
                  </a:lnTo>
                  <a:lnTo>
                    <a:pt x="3616516" y="36571"/>
                  </a:lnTo>
                  <a:lnTo>
                    <a:pt x="3615065" y="29381"/>
                  </a:lnTo>
                  <a:lnTo>
                    <a:pt x="3616516" y="22192"/>
                  </a:lnTo>
                  <a:lnTo>
                    <a:pt x="3620474" y="16318"/>
                  </a:lnTo>
                  <a:lnTo>
                    <a:pt x="3626344" y="12357"/>
                  </a:lnTo>
                  <a:lnTo>
                    <a:pt x="3633529" y="10904"/>
                  </a:lnTo>
                  <a:lnTo>
                    <a:pt x="3640715" y="12357"/>
                  </a:lnTo>
                  <a:lnTo>
                    <a:pt x="3646585" y="16318"/>
                  </a:lnTo>
                  <a:lnTo>
                    <a:pt x="3650542" y="22192"/>
                  </a:lnTo>
                  <a:lnTo>
                    <a:pt x="3651994" y="29381"/>
                  </a:lnTo>
                  <a:lnTo>
                    <a:pt x="3650542" y="36571"/>
                  </a:lnTo>
                  <a:lnTo>
                    <a:pt x="3646585" y="42444"/>
                  </a:lnTo>
                  <a:lnTo>
                    <a:pt x="3640715" y="46406"/>
                  </a:lnTo>
                  <a:lnTo>
                    <a:pt x="3633529" y="47859"/>
                  </a:lnTo>
                  <a:close/>
                </a:path>
                <a:path w="7315200" h="1239520">
                  <a:moveTo>
                    <a:pt x="3936253" y="52066"/>
                  </a:moveTo>
                  <a:lnTo>
                    <a:pt x="3927431" y="50284"/>
                  </a:lnTo>
                  <a:lnTo>
                    <a:pt x="3920232" y="45425"/>
                  </a:lnTo>
                  <a:lnTo>
                    <a:pt x="3915381" y="38215"/>
                  </a:lnTo>
                  <a:lnTo>
                    <a:pt x="3913603" y="29381"/>
                  </a:lnTo>
                  <a:lnTo>
                    <a:pt x="3915381" y="20548"/>
                  </a:lnTo>
                  <a:lnTo>
                    <a:pt x="3920232" y="13338"/>
                  </a:lnTo>
                  <a:lnTo>
                    <a:pt x="3927431" y="8478"/>
                  </a:lnTo>
                  <a:lnTo>
                    <a:pt x="3936253" y="6697"/>
                  </a:lnTo>
                  <a:lnTo>
                    <a:pt x="3945081" y="8478"/>
                  </a:lnTo>
                  <a:lnTo>
                    <a:pt x="3952292" y="13338"/>
                  </a:lnTo>
                  <a:lnTo>
                    <a:pt x="3957154" y="20548"/>
                  </a:lnTo>
                  <a:lnTo>
                    <a:pt x="3958937" y="29381"/>
                  </a:lnTo>
                  <a:lnTo>
                    <a:pt x="3957154" y="38215"/>
                  </a:lnTo>
                  <a:lnTo>
                    <a:pt x="3952292" y="45425"/>
                  </a:lnTo>
                  <a:lnTo>
                    <a:pt x="3945081" y="50284"/>
                  </a:lnTo>
                  <a:lnTo>
                    <a:pt x="3936253" y="52066"/>
                  </a:lnTo>
                  <a:close/>
                </a:path>
                <a:path w="7315200" h="1239520">
                  <a:moveTo>
                    <a:pt x="4238977" y="54590"/>
                  </a:moveTo>
                  <a:lnTo>
                    <a:pt x="4229180" y="52611"/>
                  </a:lnTo>
                  <a:lnTo>
                    <a:pt x="4221188" y="47213"/>
                  </a:lnTo>
                  <a:lnTo>
                    <a:pt x="4215802" y="39205"/>
                  </a:lnTo>
                  <a:lnTo>
                    <a:pt x="4213829" y="29398"/>
                  </a:lnTo>
                  <a:lnTo>
                    <a:pt x="4215802" y="19591"/>
                  </a:lnTo>
                  <a:lnTo>
                    <a:pt x="4221188" y="11583"/>
                  </a:lnTo>
                  <a:lnTo>
                    <a:pt x="4229180" y="6186"/>
                  </a:lnTo>
                  <a:lnTo>
                    <a:pt x="4238977" y="4207"/>
                  </a:lnTo>
                  <a:lnTo>
                    <a:pt x="4248779" y="6186"/>
                  </a:lnTo>
                  <a:lnTo>
                    <a:pt x="4256783" y="11583"/>
                  </a:lnTo>
                  <a:lnTo>
                    <a:pt x="4262180" y="19591"/>
                  </a:lnTo>
                  <a:lnTo>
                    <a:pt x="4264159" y="29398"/>
                  </a:lnTo>
                  <a:lnTo>
                    <a:pt x="4262180" y="39205"/>
                  </a:lnTo>
                  <a:lnTo>
                    <a:pt x="4256783" y="47213"/>
                  </a:lnTo>
                  <a:lnTo>
                    <a:pt x="4248779" y="52611"/>
                  </a:lnTo>
                  <a:lnTo>
                    <a:pt x="4238977" y="54590"/>
                  </a:lnTo>
                  <a:close/>
                </a:path>
                <a:path w="7315200" h="1239520">
                  <a:moveTo>
                    <a:pt x="4541701" y="56273"/>
                  </a:moveTo>
                  <a:lnTo>
                    <a:pt x="4531256" y="54161"/>
                  </a:lnTo>
                  <a:lnTo>
                    <a:pt x="4522726" y="48401"/>
                  </a:lnTo>
                  <a:lnTo>
                    <a:pt x="4516974" y="39859"/>
                  </a:lnTo>
                  <a:lnTo>
                    <a:pt x="4514865" y="29398"/>
                  </a:lnTo>
                  <a:lnTo>
                    <a:pt x="4516974" y="18937"/>
                  </a:lnTo>
                  <a:lnTo>
                    <a:pt x="4522726" y="10395"/>
                  </a:lnTo>
                  <a:lnTo>
                    <a:pt x="4531256" y="4636"/>
                  </a:lnTo>
                  <a:lnTo>
                    <a:pt x="4541701" y="2524"/>
                  </a:lnTo>
                  <a:lnTo>
                    <a:pt x="4552165" y="4636"/>
                  </a:lnTo>
                  <a:lnTo>
                    <a:pt x="4560705" y="10395"/>
                  </a:lnTo>
                  <a:lnTo>
                    <a:pt x="4566461" y="18937"/>
                  </a:lnTo>
                  <a:lnTo>
                    <a:pt x="4568571" y="29398"/>
                  </a:lnTo>
                  <a:lnTo>
                    <a:pt x="4566461" y="39859"/>
                  </a:lnTo>
                  <a:lnTo>
                    <a:pt x="4560705" y="48401"/>
                  </a:lnTo>
                  <a:lnTo>
                    <a:pt x="4552165" y="54161"/>
                  </a:lnTo>
                  <a:lnTo>
                    <a:pt x="4541701" y="56273"/>
                  </a:lnTo>
                  <a:close/>
                </a:path>
                <a:path w="7315200" h="1239520">
                  <a:moveTo>
                    <a:pt x="4844425" y="57114"/>
                  </a:moveTo>
                  <a:lnTo>
                    <a:pt x="4833649" y="54937"/>
                  </a:lnTo>
                  <a:lnTo>
                    <a:pt x="4824850" y="48998"/>
                  </a:lnTo>
                  <a:lnTo>
                    <a:pt x="4818920" y="40189"/>
                  </a:lnTo>
                  <a:lnTo>
                    <a:pt x="4816745" y="29398"/>
                  </a:lnTo>
                  <a:lnTo>
                    <a:pt x="4818920" y="18607"/>
                  </a:lnTo>
                  <a:lnTo>
                    <a:pt x="4824850" y="9797"/>
                  </a:lnTo>
                  <a:lnTo>
                    <a:pt x="4833649" y="3859"/>
                  </a:lnTo>
                  <a:lnTo>
                    <a:pt x="4844425" y="1682"/>
                  </a:lnTo>
                  <a:lnTo>
                    <a:pt x="4855220" y="3859"/>
                  </a:lnTo>
                  <a:lnTo>
                    <a:pt x="4864028" y="9797"/>
                  </a:lnTo>
                  <a:lnTo>
                    <a:pt x="4869963" y="18607"/>
                  </a:lnTo>
                  <a:lnTo>
                    <a:pt x="4872138" y="29398"/>
                  </a:lnTo>
                  <a:lnTo>
                    <a:pt x="4869963" y="40189"/>
                  </a:lnTo>
                  <a:lnTo>
                    <a:pt x="4864028" y="48998"/>
                  </a:lnTo>
                  <a:lnTo>
                    <a:pt x="4855220" y="54937"/>
                  </a:lnTo>
                  <a:lnTo>
                    <a:pt x="4844425" y="57114"/>
                  </a:lnTo>
                  <a:close/>
                </a:path>
                <a:path w="7315200" h="1239520">
                  <a:moveTo>
                    <a:pt x="5147149" y="58797"/>
                  </a:moveTo>
                  <a:lnTo>
                    <a:pt x="5135724" y="56487"/>
                  </a:lnTo>
                  <a:lnTo>
                    <a:pt x="5126389" y="50187"/>
                  </a:lnTo>
                  <a:lnTo>
                    <a:pt x="5120091" y="40842"/>
                  </a:lnTo>
                  <a:lnTo>
                    <a:pt x="5117781" y="29398"/>
                  </a:lnTo>
                  <a:lnTo>
                    <a:pt x="5120091" y="17954"/>
                  </a:lnTo>
                  <a:lnTo>
                    <a:pt x="5126389" y="8609"/>
                  </a:lnTo>
                  <a:lnTo>
                    <a:pt x="5135724" y="2309"/>
                  </a:lnTo>
                  <a:lnTo>
                    <a:pt x="5147149" y="0"/>
                  </a:lnTo>
                  <a:lnTo>
                    <a:pt x="5158592" y="2309"/>
                  </a:lnTo>
                  <a:lnTo>
                    <a:pt x="5167938" y="8609"/>
                  </a:lnTo>
                  <a:lnTo>
                    <a:pt x="5174239" y="17954"/>
                  </a:lnTo>
                  <a:lnTo>
                    <a:pt x="5176550" y="29398"/>
                  </a:lnTo>
                  <a:lnTo>
                    <a:pt x="5174239" y="40842"/>
                  </a:lnTo>
                  <a:lnTo>
                    <a:pt x="5167938" y="50187"/>
                  </a:lnTo>
                  <a:lnTo>
                    <a:pt x="5158592" y="56487"/>
                  </a:lnTo>
                  <a:lnTo>
                    <a:pt x="5147149" y="58797"/>
                  </a:lnTo>
                  <a:close/>
                </a:path>
                <a:path w="7315200" h="1239520">
                  <a:moveTo>
                    <a:pt x="5449872" y="57114"/>
                  </a:moveTo>
                  <a:lnTo>
                    <a:pt x="5439096" y="54937"/>
                  </a:lnTo>
                  <a:lnTo>
                    <a:pt x="5430298" y="48998"/>
                  </a:lnTo>
                  <a:lnTo>
                    <a:pt x="5424367" y="40189"/>
                  </a:lnTo>
                  <a:lnTo>
                    <a:pt x="5422193" y="29398"/>
                  </a:lnTo>
                  <a:lnTo>
                    <a:pt x="5424367" y="18607"/>
                  </a:lnTo>
                  <a:lnTo>
                    <a:pt x="5430298" y="9797"/>
                  </a:lnTo>
                  <a:lnTo>
                    <a:pt x="5439096" y="3859"/>
                  </a:lnTo>
                  <a:lnTo>
                    <a:pt x="5449872" y="1682"/>
                  </a:lnTo>
                  <a:lnTo>
                    <a:pt x="5460668" y="3859"/>
                  </a:lnTo>
                  <a:lnTo>
                    <a:pt x="5469476" y="9797"/>
                  </a:lnTo>
                  <a:lnTo>
                    <a:pt x="5475411" y="18607"/>
                  </a:lnTo>
                  <a:lnTo>
                    <a:pt x="5477586" y="29398"/>
                  </a:lnTo>
                  <a:lnTo>
                    <a:pt x="5475411" y="40189"/>
                  </a:lnTo>
                  <a:lnTo>
                    <a:pt x="5469476" y="48998"/>
                  </a:lnTo>
                  <a:lnTo>
                    <a:pt x="5460668" y="54937"/>
                  </a:lnTo>
                  <a:lnTo>
                    <a:pt x="5449872" y="57114"/>
                  </a:lnTo>
                  <a:close/>
                </a:path>
                <a:path w="7315200" h="1239520">
                  <a:moveTo>
                    <a:pt x="5752630" y="52083"/>
                  </a:moveTo>
                  <a:lnTo>
                    <a:pt x="5743788" y="50301"/>
                  </a:lnTo>
                  <a:lnTo>
                    <a:pt x="5736579" y="45442"/>
                  </a:lnTo>
                  <a:lnTo>
                    <a:pt x="5731724" y="38231"/>
                  </a:lnTo>
                  <a:lnTo>
                    <a:pt x="5729946" y="29398"/>
                  </a:lnTo>
                  <a:lnTo>
                    <a:pt x="5731724" y="20564"/>
                  </a:lnTo>
                  <a:lnTo>
                    <a:pt x="5736579" y="13354"/>
                  </a:lnTo>
                  <a:lnTo>
                    <a:pt x="5743788" y="8495"/>
                  </a:lnTo>
                  <a:lnTo>
                    <a:pt x="5752630" y="6714"/>
                  </a:lnTo>
                  <a:lnTo>
                    <a:pt x="5761453" y="8495"/>
                  </a:lnTo>
                  <a:lnTo>
                    <a:pt x="5768651" y="13354"/>
                  </a:lnTo>
                  <a:lnTo>
                    <a:pt x="5773502" y="20564"/>
                  </a:lnTo>
                  <a:lnTo>
                    <a:pt x="5775280" y="29398"/>
                  </a:lnTo>
                  <a:lnTo>
                    <a:pt x="5773497" y="38231"/>
                  </a:lnTo>
                  <a:lnTo>
                    <a:pt x="5768639" y="45442"/>
                  </a:lnTo>
                  <a:lnTo>
                    <a:pt x="5761438" y="50301"/>
                  </a:lnTo>
                  <a:lnTo>
                    <a:pt x="5752630" y="52083"/>
                  </a:lnTo>
                  <a:close/>
                </a:path>
                <a:path w="7315200" h="1239520">
                  <a:moveTo>
                    <a:pt x="6062746" y="42844"/>
                  </a:moveTo>
                  <a:lnTo>
                    <a:pt x="6047927" y="42844"/>
                  </a:lnTo>
                  <a:lnTo>
                    <a:pt x="6041885" y="36819"/>
                  </a:lnTo>
                  <a:lnTo>
                    <a:pt x="6041885" y="21977"/>
                  </a:lnTo>
                  <a:lnTo>
                    <a:pt x="6047927" y="15953"/>
                  </a:lnTo>
                  <a:lnTo>
                    <a:pt x="6062746" y="15953"/>
                  </a:lnTo>
                  <a:lnTo>
                    <a:pt x="6068789" y="21977"/>
                  </a:lnTo>
                  <a:lnTo>
                    <a:pt x="6068789" y="36819"/>
                  </a:lnTo>
                  <a:lnTo>
                    <a:pt x="6062746" y="42844"/>
                  </a:lnTo>
                  <a:close/>
                </a:path>
                <a:path w="7315200" h="1239520">
                  <a:moveTo>
                    <a:pt x="6359900" y="32764"/>
                  </a:moveTo>
                  <a:lnTo>
                    <a:pt x="6356187" y="32764"/>
                  </a:lnTo>
                  <a:lnTo>
                    <a:pt x="6354702" y="31266"/>
                  </a:lnTo>
                  <a:lnTo>
                    <a:pt x="6354702" y="27530"/>
                  </a:lnTo>
                  <a:lnTo>
                    <a:pt x="6356187" y="26033"/>
                  </a:lnTo>
                  <a:lnTo>
                    <a:pt x="6359934" y="26033"/>
                  </a:lnTo>
                  <a:lnTo>
                    <a:pt x="6361419" y="27530"/>
                  </a:lnTo>
                  <a:lnTo>
                    <a:pt x="6361419" y="31266"/>
                  </a:lnTo>
                  <a:lnTo>
                    <a:pt x="6359900" y="32764"/>
                  </a:lnTo>
                  <a:close/>
                </a:path>
                <a:path w="7315200" h="1239520">
                  <a:moveTo>
                    <a:pt x="910409" y="334828"/>
                  </a:moveTo>
                  <a:lnTo>
                    <a:pt x="907617" y="334828"/>
                  </a:lnTo>
                  <a:lnTo>
                    <a:pt x="906493" y="333701"/>
                  </a:lnTo>
                  <a:lnTo>
                    <a:pt x="906493" y="330908"/>
                  </a:lnTo>
                  <a:lnTo>
                    <a:pt x="907617" y="329780"/>
                  </a:lnTo>
                  <a:lnTo>
                    <a:pt x="910409" y="329780"/>
                  </a:lnTo>
                  <a:lnTo>
                    <a:pt x="911536" y="330908"/>
                  </a:lnTo>
                  <a:lnTo>
                    <a:pt x="911536" y="333701"/>
                  </a:lnTo>
                  <a:lnTo>
                    <a:pt x="910409" y="334828"/>
                  </a:lnTo>
                  <a:close/>
                </a:path>
                <a:path w="7315200" h="1239520">
                  <a:moveTo>
                    <a:pt x="1215911" y="339862"/>
                  </a:moveTo>
                  <a:lnTo>
                    <a:pt x="1207570" y="339862"/>
                  </a:lnTo>
                  <a:lnTo>
                    <a:pt x="1204188" y="336478"/>
                  </a:lnTo>
                  <a:lnTo>
                    <a:pt x="1204188" y="328131"/>
                  </a:lnTo>
                  <a:lnTo>
                    <a:pt x="1207570" y="324748"/>
                  </a:lnTo>
                  <a:lnTo>
                    <a:pt x="1215911" y="324748"/>
                  </a:lnTo>
                  <a:lnTo>
                    <a:pt x="1219290" y="328131"/>
                  </a:lnTo>
                  <a:lnTo>
                    <a:pt x="1219290" y="336478"/>
                  </a:lnTo>
                  <a:lnTo>
                    <a:pt x="1215911" y="339862"/>
                  </a:lnTo>
                  <a:close/>
                </a:path>
                <a:path w="7315200" h="1239520">
                  <a:moveTo>
                    <a:pt x="1521410" y="344891"/>
                  </a:moveTo>
                  <a:lnTo>
                    <a:pt x="1507502" y="344891"/>
                  </a:lnTo>
                  <a:lnTo>
                    <a:pt x="1501868" y="339254"/>
                  </a:lnTo>
                  <a:lnTo>
                    <a:pt x="1501868" y="325321"/>
                  </a:lnTo>
                  <a:lnTo>
                    <a:pt x="1507502" y="319683"/>
                  </a:lnTo>
                  <a:lnTo>
                    <a:pt x="1521426" y="319683"/>
                  </a:lnTo>
                  <a:lnTo>
                    <a:pt x="1527060" y="325321"/>
                  </a:lnTo>
                  <a:lnTo>
                    <a:pt x="1527060" y="339254"/>
                  </a:lnTo>
                  <a:lnTo>
                    <a:pt x="1521410" y="344891"/>
                  </a:lnTo>
                  <a:close/>
                </a:path>
                <a:path w="7315200" h="1239520">
                  <a:moveTo>
                    <a:pt x="1826928" y="349924"/>
                  </a:moveTo>
                  <a:lnTo>
                    <a:pt x="1807451" y="349924"/>
                  </a:lnTo>
                  <a:lnTo>
                    <a:pt x="1799562" y="342032"/>
                  </a:lnTo>
                  <a:lnTo>
                    <a:pt x="1799562" y="322545"/>
                  </a:lnTo>
                  <a:lnTo>
                    <a:pt x="1807451" y="314652"/>
                  </a:lnTo>
                  <a:lnTo>
                    <a:pt x="1826928" y="314652"/>
                  </a:lnTo>
                  <a:lnTo>
                    <a:pt x="1834814" y="322545"/>
                  </a:lnTo>
                  <a:lnTo>
                    <a:pt x="1834814" y="342032"/>
                  </a:lnTo>
                  <a:lnTo>
                    <a:pt x="1826928" y="349924"/>
                  </a:lnTo>
                  <a:close/>
                </a:path>
                <a:path w="7315200" h="1239520">
                  <a:moveTo>
                    <a:pt x="2119914" y="354954"/>
                  </a:moveTo>
                  <a:lnTo>
                    <a:pt x="2111085" y="353173"/>
                  </a:lnTo>
                  <a:lnTo>
                    <a:pt x="2103879" y="348313"/>
                  </a:lnTo>
                  <a:lnTo>
                    <a:pt x="2099023" y="341104"/>
                  </a:lnTo>
                  <a:lnTo>
                    <a:pt x="2097243" y="332271"/>
                  </a:lnTo>
                  <a:lnTo>
                    <a:pt x="2099023" y="323437"/>
                  </a:lnTo>
                  <a:lnTo>
                    <a:pt x="2103879" y="316227"/>
                  </a:lnTo>
                  <a:lnTo>
                    <a:pt x="2111085" y="311368"/>
                  </a:lnTo>
                  <a:lnTo>
                    <a:pt x="2119914" y="309586"/>
                  </a:lnTo>
                  <a:lnTo>
                    <a:pt x="2128742" y="311368"/>
                  </a:lnTo>
                  <a:lnTo>
                    <a:pt x="2135948" y="316227"/>
                  </a:lnTo>
                  <a:lnTo>
                    <a:pt x="2140804" y="323437"/>
                  </a:lnTo>
                  <a:lnTo>
                    <a:pt x="2142584" y="332271"/>
                  </a:lnTo>
                  <a:lnTo>
                    <a:pt x="2140802" y="341104"/>
                  </a:lnTo>
                  <a:lnTo>
                    <a:pt x="2135941" y="348313"/>
                  </a:lnTo>
                  <a:lnTo>
                    <a:pt x="2128735" y="353173"/>
                  </a:lnTo>
                  <a:lnTo>
                    <a:pt x="2119914" y="354954"/>
                  </a:lnTo>
                  <a:close/>
                </a:path>
                <a:path w="7315200" h="1239520">
                  <a:moveTo>
                    <a:pt x="2422641" y="358319"/>
                  </a:moveTo>
                  <a:lnTo>
                    <a:pt x="2412516" y="356273"/>
                  </a:lnTo>
                  <a:lnTo>
                    <a:pt x="2404245" y="350693"/>
                  </a:lnTo>
                  <a:lnTo>
                    <a:pt x="2398667" y="342419"/>
                  </a:lnTo>
                  <a:lnTo>
                    <a:pt x="2396622" y="332288"/>
                  </a:lnTo>
                  <a:lnTo>
                    <a:pt x="2398667" y="322157"/>
                  </a:lnTo>
                  <a:lnTo>
                    <a:pt x="2404245" y="313882"/>
                  </a:lnTo>
                  <a:lnTo>
                    <a:pt x="2412516" y="308301"/>
                  </a:lnTo>
                  <a:lnTo>
                    <a:pt x="2422641" y="306254"/>
                  </a:lnTo>
                  <a:lnTo>
                    <a:pt x="2432764" y="308301"/>
                  </a:lnTo>
                  <a:lnTo>
                    <a:pt x="2441034" y="313882"/>
                  </a:lnTo>
                  <a:lnTo>
                    <a:pt x="2446611" y="322157"/>
                  </a:lnTo>
                  <a:lnTo>
                    <a:pt x="2448657" y="332288"/>
                  </a:lnTo>
                  <a:lnTo>
                    <a:pt x="2446613" y="342419"/>
                  </a:lnTo>
                  <a:lnTo>
                    <a:pt x="2441040" y="350693"/>
                  </a:lnTo>
                  <a:lnTo>
                    <a:pt x="2432771" y="356273"/>
                  </a:lnTo>
                  <a:lnTo>
                    <a:pt x="2422641" y="358319"/>
                  </a:lnTo>
                  <a:close/>
                </a:path>
                <a:path w="7315200" h="1239520">
                  <a:moveTo>
                    <a:pt x="2725365" y="361685"/>
                  </a:moveTo>
                  <a:lnTo>
                    <a:pt x="2713927" y="359375"/>
                  </a:lnTo>
                  <a:lnTo>
                    <a:pt x="2704588" y="353076"/>
                  </a:lnTo>
                  <a:lnTo>
                    <a:pt x="2698292" y="343732"/>
                  </a:lnTo>
                  <a:lnTo>
                    <a:pt x="2695984" y="332288"/>
                  </a:lnTo>
                  <a:lnTo>
                    <a:pt x="2698292" y="320843"/>
                  </a:lnTo>
                  <a:lnTo>
                    <a:pt x="2704588" y="311499"/>
                  </a:lnTo>
                  <a:lnTo>
                    <a:pt x="2713927" y="305199"/>
                  </a:lnTo>
                  <a:lnTo>
                    <a:pt x="2725365" y="302889"/>
                  </a:lnTo>
                  <a:lnTo>
                    <a:pt x="2736802" y="305199"/>
                  </a:lnTo>
                  <a:lnTo>
                    <a:pt x="2746141" y="311499"/>
                  </a:lnTo>
                  <a:lnTo>
                    <a:pt x="2752437" y="320843"/>
                  </a:lnTo>
                  <a:lnTo>
                    <a:pt x="2754746" y="332288"/>
                  </a:lnTo>
                  <a:lnTo>
                    <a:pt x="2752437" y="343732"/>
                  </a:lnTo>
                  <a:lnTo>
                    <a:pt x="2746141" y="353076"/>
                  </a:lnTo>
                  <a:lnTo>
                    <a:pt x="2736802" y="359375"/>
                  </a:lnTo>
                  <a:lnTo>
                    <a:pt x="2725365" y="361685"/>
                  </a:lnTo>
                  <a:close/>
                </a:path>
                <a:path w="7315200" h="1239520">
                  <a:moveTo>
                    <a:pt x="3028088" y="365050"/>
                  </a:moveTo>
                  <a:lnTo>
                    <a:pt x="3015345" y="362475"/>
                  </a:lnTo>
                  <a:lnTo>
                    <a:pt x="3004937" y="355452"/>
                  </a:lnTo>
                  <a:lnTo>
                    <a:pt x="2997919" y="345038"/>
                  </a:lnTo>
                  <a:lnTo>
                    <a:pt x="2995345" y="332288"/>
                  </a:lnTo>
                  <a:lnTo>
                    <a:pt x="2997919" y="319537"/>
                  </a:lnTo>
                  <a:lnTo>
                    <a:pt x="3004937" y="309122"/>
                  </a:lnTo>
                  <a:lnTo>
                    <a:pt x="3015345" y="302099"/>
                  </a:lnTo>
                  <a:lnTo>
                    <a:pt x="3028088" y="299523"/>
                  </a:lnTo>
                  <a:lnTo>
                    <a:pt x="3040833" y="302099"/>
                  </a:lnTo>
                  <a:lnTo>
                    <a:pt x="3051242" y="309122"/>
                  </a:lnTo>
                  <a:lnTo>
                    <a:pt x="3058261" y="319537"/>
                  </a:lnTo>
                  <a:lnTo>
                    <a:pt x="3060835" y="332288"/>
                  </a:lnTo>
                  <a:lnTo>
                    <a:pt x="3058261" y="345038"/>
                  </a:lnTo>
                  <a:lnTo>
                    <a:pt x="3051242" y="355452"/>
                  </a:lnTo>
                  <a:lnTo>
                    <a:pt x="3040833" y="362475"/>
                  </a:lnTo>
                  <a:lnTo>
                    <a:pt x="3028088" y="365050"/>
                  </a:lnTo>
                  <a:close/>
                </a:path>
                <a:path w="7315200" h="1239520">
                  <a:moveTo>
                    <a:pt x="3330812" y="367575"/>
                  </a:moveTo>
                  <a:lnTo>
                    <a:pt x="3317096" y="364802"/>
                  </a:lnTo>
                  <a:lnTo>
                    <a:pt x="3305892" y="357241"/>
                  </a:lnTo>
                  <a:lnTo>
                    <a:pt x="3298336" y="346029"/>
                  </a:lnTo>
                  <a:lnTo>
                    <a:pt x="3295564" y="332304"/>
                  </a:lnTo>
                  <a:lnTo>
                    <a:pt x="3298336" y="318579"/>
                  </a:lnTo>
                  <a:lnTo>
                    <a:pt x="3305892" y="307367"/>
                  </a:lnTo>
                  <a:lnTo>
                    <a:pt x="3317096" y="299806"/>
                  </a:lnTo>
                  <a:lnTo>
                    <a:pt x="3330812" y="297033"/>
                  </a:lnTo>
                  <a:lnTo>
                    <a:pt x="3344530" y="299806"/>
                  </a:lnTo>
                  <a:lnTo>
                    <a:pt x="3355736" y="307367"/>
                  </a:lnTo>
                  <a:lnTo>
                    <a:pt x="3363292" y="318579"/>
                  </a:lnTo>
                  <a:lnTo>
                    <a:pt x="3366064" y="332304"/>
                  </a:lnTo>
                  <a:lnTo>
                    <a:pt x="3363295" y="346029"/>
                  </a:lnTo>
                  <a:lnTo>
                    <a:pt x="3355742" y="357241"/>
                  </a:lnTo>
                  <a:lnTo>
                    <a:pt x="3344537" y="364802"/>
                  </a:lnTo>
                  <a:lnTo>
                    <a:pt x="3330812" y="367575"/>
                  </a:lnTo>
                  <a:close/>
                </a:path>
                <a:path w="7315200" h="1239520">
                  <a:moveTo>
                    <a:pt x="3633529" y="370100"/>
                  </a:moveTo>
                  <a:lnTo>
                    <a:pt x="3618827" y="367129"/>
                  </a:lnTo>
                  <a:lnTo>
                    <a:pt x="3606820" y="359028"/>
                  </a:lnTo>
                  <a:lnTo>
                    <a:pt x="3598725" y="347013"/>
                  </a:lnTo>
                  <a:lnTo>
                    <a:pt x="3595756" y="332304"/>
                  </a:lnTo>
                  <a:lnTo>
                    <a:pt x="3598725" y="317595"/>
                  </a:lnTo>
                  <a:lnTo>
                    <a:pt x="3606820" y="305581"/>
                  </a:lnTo>
                  <a:lnTo>
                    <a:pt x="3618827" y="297479"/>
                  </a:lnTo>
                  <a:lnTo>
                    <a:pt x="3633529" y="294508"/>
                  </a:lnTo>
                  <a:lnTo>
                    <a:pt x="3648232" y="297479"/>
                  </a:lnTo>
                  <a:lnTo>
                    <a:pt x="3660239" y="305581"/>
                  </a:lnTo>
                  <a:lnTo>
                    <a:pt x="3668334" y="317595"/>
                  </a:lnTo>
                  <a:lnTo>
                    <a:pt x="3671302" y="332304"/>
                  </a:lnTo>
                  <a:lnTo>
                    <a:pt x="3668334" y="347013"/>
                  </a:lnTo>
                  <a:lnTo>
                    <a:pt x="3660239" y="359028"/>
                  </a:lnTo>
                  <a:lnTo>
                    <a:pt x="3648232" y="367129"/>
                  </a:lnTo>
                  <a:lnTo>
                    <a:pt x="3633529" y="370100"/>
                  </a:lnTo>
                  <a:close/>
                </a:path>
                <a:path w="7315200" h="1239520">
                  <a:moveTo>
                    <a:pt x="3936253" y="373466"/>
                  </a:moveTo>
                  <a:lnTo>
                    <a:pt x="3920245" y="370231"/>
                  </a:lnTo>
                  <a:lnTo>
                    <a:pt x="3907177" y="361410"/>
                  </a:lnTo>
                  <a:lnTo>
                    <a:pt x="3898368" y="348327"/>
                  </a:lnTo>
                  <a:lnTo>
                    <a:pt x="3895138" y="332304"/>
                  </a:lnTo>
                  <a:lnTo>
                    <a:pt x="3898368" y="316282"/>
                  </a:lnTo>
                  <a:lnTo>
                    <a:pt x="3907177" y="303198"/>
                  </a:lnTo>
                  <a:lnTo>
                    <a:pt x="3920245" y="294377"/>
                  </a:lnTo>
                  <a:lnTo>
                    <a:pt x="3936253" y="291143"/>
                  </a:lnTo>
                  <a:lnTo>
                    <a:pt x="3952267" y="294377"/>
                  </a:lnTo>
                  <a:lnTo>
                    <a:pt x="3965347" y="303198"/>
                  </a:lnTo>
                  <a:lnTo>
                    <a:pt x="3974167" y="316282"/>
                  </a:lnTo>
                  <a:lnTo>
                    <a:pt x="3977402" y="332304"/>
                  </a:lnTo>
                  <a:lnTo>
                    <a:pt x="3974167" y="348327"/>
                  </a:lnTo>
                  <a:lnTo>
                    <a:pt x="3965347" y="361410"/>
                  </a:lnTo>
                  <a:lnTo>
                    <a:pt x="3952267" y="370231"/>
                  </a:lnTo>
                  <a:lnTo>
                    <a:pt x="3936253" y="373466"/>
                  </a:lnTo>
                  <a:close/>
                </a:path>
                <a:path w="7315200" h="1239520">
                  <a:moveTo>
                    <a:pt x="4238977" y="375991"/>
                  </a:moveTo>
                  <a:lnTo>
                    <a:pt x="4221989" y="372559"/>
                  </a:lnTo>
                  <a:lnTo>
                    <a:pt x="4208116" y="363199"/>
                  </a:lnTo>
                  <a:lnTo>
                    <a:pt x="4198761" y="349318"/>
                  </a:lnTo>
                  <a:lnTo>
                    <a:pt x="4195330" y="332321"/>
                  </a:lnTo>
                  <a:lnTo>
                    <a:pt x="4198761" y="315325"/>
                  </a:lnTo>
                  <a:lnTo>
                    <a:pt x="4208116" y="301444"/>
                  </a:lnTo>
                  <a:lnTo>
                    <a:pt x="4221989" y="292084"/>
                  </a:lnTo>
                  <a:lnTo>
                    <a:pt x="4238977" y="288652"/>
                  </a:lnTo>
                  <a:lnTo>
                    <a:pt x="4255965" y="292084"/>
                  </a:lnTo>
                  <a:lnTo>
                    <a:pt x="4269838" y="301444"/>
                  </a:lnTo>
                  <a:lnTo>
                    <a:pt x="4279193" y="315325"/>
                  </a:lnTo>
                  <a:lnTo>
                    <a:pt x="4282623" y="332321"/>
                  </a:lnTo>
                  <a:lnTo>
                    <a:pt x="4279193" y="349318"/>
                  </a:lnTo>
                  <a:lnTo>
                    <a:pt x="4269838" y="363199"/>
                  </a:lnTo>
                  <a:lnTo>
                    <a:pt x="4255965" y="372559"/>
                  </a:lnTo>
                  <a:lnTo>
                    <a:pt x="4238977" y="375991"/>
                  </a:lnTo>
                  <a:close/>
                </a:path>
                <a:path w="7315200" h="1239520">
                  <a:moveTo>
                    <a:pt x="4541701" y="378516"/>
                  </a:moveTo>
                  <a:lnTo>
                    <a:pt x="4523739" y="374885"/>
                  </a:lnTo>
                  <a:lnTo>
                    <a:pt x="4509072" y="364986"/>
                  </a:lnTo>
                  <a:lnTo>
                    <a:pt x="4499183" y="350302"/>
                  </a:lnTo>
                  <a:lnTo>
                    <a:pt x="4495557" y="332321"/>
                  </a:lnTo>
                  <a:lnTo>
                    <a:pt x="4499183" y="314341"/>
                  </a:lnTo>
                  <a:lnTo>
                    <a:pt x="4509072" y="299658"/>
                  </a:lnTo>
                  <a:lnTo>
                    <a:pt x="4523739" y="289758"/>
                  </a:lnTo>
                  <a:lnTo>
                    <a:pt x="4541701" y="286128"/>
                  </a:lnTo>
                  <a:lnTo>
                    <a:pt x="4559682" y="289758"/>
                  </a:lnTo>
                  <a:lnTo>
                    <a:pt x="4574360" y="299658"/>
                  </a:lnTo>
                  <a:lnTo>
                    <a:pt x="4584252" y="314341"/>
                  </a:lnTo>
                  <a:lnTo>
                    <a:pt x="4587879" y="332321"/>
                  </a:lnTo>
                  <a:lnTo>
                    <a:pt x="4584252" y="350302"/>
                  </a:lnTo>
                  <a:lnTo>
                    <a:pt x="4574360" y="364986"/>
                  </a:lnTo>
                  <a:lnTo>
                    <a:pt x="4559682" y="374885"/>
                  </a:lnTo>
                  <a:lnTo>
                    <a:pt x="4541701" y="378516"/>
                  </a:lnTo>
                  <a:close/>
                </a:path>
                <a:path w="7315200" h="1239520">
                  <a:moveTo>
                    <a:pt x="4844425" y="381037"/>
                  </a:moveTo>
                  <a:lnTo>
                    <a:pt x="4825483" y="377210"/>
                  </a:lnTo>
                  <a:lnTo>
                    <a:pt x="4810010" y="366770"/>
                  </a:lnTo>
                  <a:lnTo>
                    <a:pt x="4799576" y="351286"/>
                  </a:lnTo>
                  <a:lnTo>
                    <a:pt x="4795748" y="332321"/>
                  </a:lnTo>
                  <a:lnTo>
                    <a:pt x="4799576" y="313357"/>
                  </a:lnTo>
                  <a:lnTo>
                    <a:pt x="4810010" y="297872"/>
                  </a:lnTo>
                  <a:lnTo>
                    <a:pt x="4825483" y="287432"/>
                  </a:lnTo>
                  <a:lnTo>
                    <a:pt x="4844425" y="283604"/>
                  </a:lnTo>
                  <a:lnTo>
                    <a:pt x="4863386" y="287432"/>
                  </a:lnTo>
                  <a:lnTo>
                    <a:pt x="4878869" y="297872"/>
                  </a:lnTo>
                  <a:lnTo>
                    <a:pt x="4889307" y="313357"/>
                  </a:lnTo>
                  <a:lnTo>
                    <a:pt x="4893135" y="332321"/>
                  </a:lnTo>
                  <a:lnTo>
                    <a:pt x="4889307" y="351286"/>
                  </a:lnTo>
                  <a:lnTo>
                    <a:pt x="4878869" y="366770"/>
                  </a:lnTo>
                  <a:lnTo>
                    <a:pt x="4863386" y="377210"/>
                  </a:lnTo>
                  <a:lnTo>
                    <a:pt x="4844425" y="381037"/>
                  </a:lnTo>
                  <a:close/>
                </a:path>
                <a:path w="7315200" h="1239520">
                  <a:moveTo>
                    <a:pt x="5147149" y="383562"/>
                  </a:moveTo>
                  <a:lnTo>
                    <a:pt x="5127214" y="379536"/>
                  </a:lnTo>
                  <a:lnTo>
                    <a:pt x="5110937" y="368556"/>
                  </a:lnTo>
                  <a:lnTo>
                    <a:pt x="5099964" y="352268"/>
                  </a:lnTo>
                  <a:lnTo>
                    <a:pt x="5095941" y="332321"/>
                  </a:lnTo>
                  <a:lnTo>
                    <a:pt x="5099964" y="312374"/>
                  </a:lnTo>
                  <a:lnTo>
                    <a:pt x="5110937" y="296086"/>
                  </a:lnTo>
                  <a:lnTo>
                    <a:pt x="5127214" y="285105"/>
                  </a:lnTo>
                  <a:lnTo>
                    <a:pt x="5147149" y="281079"/>
                  </a:lnTo>
                  <a:lnTo>
                    <a:pt x="5167089" y="285105"/>
                  </a:lnTo>
                  <a:lnTo>
                    <a:pt x="5183377" y="296086"/>
                  </a:lnTo>
                  <a:lnTo>
                    <a:pt x="5194362" y="312374"/>
                  </a:lnTo>
                  <a:lnTo>
                    <a:pt x="5198390" y="332321"/>
                  </a:lnTo>
                  <a:lnTo>
                    <a:pt x="5194362" y="352268"/>
                  </a:lnTo>
                  <a:lnTo>
                    <a:pt x="5183377" y="368556"/>
                  </a:lnTo>
                  <a:lnTo>
                    <a:pt x="5167089" y="379536"/>
                  </a:lnTo>
                  <a:lnTo>
                    <a:pt x="5147149" y="383562"/>
                  </a:lnTo>
                  <a:close/>
                </a:path>
                <a:path w="7315200" h="1239520">
                  <a:moveTo>
                    <a:pt x="5449872" y="386928"/>
                  </a:moveTo>
                  <a:lnTo>
                    <a:pt x="5428646" y="382637"/>
                  </a:lnTo>
                  <a:lnTo>
                    <a:pt x="5411306" y="370935"/>
                  </a:lnTo>
                  <a:lnTo>
                    <a:pt x="5399612" y="353583"/>
                  </a:lnTo>
                  <a:lnTo>
                    <a:pt x="5395323" y="332338"/>
                  </a:lnTo>
                  <a:lnTo>
                    <a:pt x="5399612" y="311093"/>
                  </a:lnTo>
                  <a:lnTo>
                    <a:pt x="5411306" y="293741"/>
                  </a:lnTo>
                  <a:lnTo>
                    <a:pt x="5428646" y="282039"/>
                  </a:lnTo>
                  <a:lnTo>
                    <a:pt x="5449872" y="277747"/>
                  </a:lnTo>
                  <a:lnTo>
                    <a:pt x="5471118" y="282039"/>
                  </a:lnTo>
                  <a:lnTo>
                    <a:pt x="5488468" y="293741"/>
                  </a:lnTo>
                  <a:lnTo>
                    <a:pt x="5500166" y="311093"/>
                  </a:lnTo>
                  <a:lnTo>
                    <a:pt x="5504456" y="332338"/>
                  </a:lnTo>
                  <a:lnTo>
                    <a:pt x="5500166" y="353583"/>
                  </a:lnTo>
                  <a:lnTo>
                    <a:pt x="5488468" y="370935"/>
                  </a:lnTo>
                  <a:lnTo>
                    <a:pt x="5471118" y="382637"/>
                  </a:lnTo>
                  <a:lnTo>
                    <a:pt x="5449872" y="386928"/>
                  </a:lnTo>
                  <a:close/>
                </a:path>
                <a:path w="7315200" h="1239520">
                  <a:moveTo>
                    <a:pt x="5752630" y="389453"/>
                  </a:moveTo>
                  <a:lnTo>
                    <a:pt x="5730410" y="384963"/>
                  </a:lnTo>
                  <a:lnTo>
                    <a:pt x="5712266" y="372722"/>
                  </a:lnTo>
                  <a:lnTo>
                    <a:pt x="5700034" y="354567"/>
                  </a:lnTo>
                  <a:lnTo>
                    <a:pt x="5695549" y="332338"/>
                  </a:lnTo>
                  <a:lnTo>
                    <a:pt x="5700034" y="310110"/>
                  </a:lnTo>
                  <a:lnTo>
                    <a:pt x="5712266" y="291955"/>
                  </a:lnTo>
                  <a:lnTo>
                    <a:pt x="5730410" y="279713"/>
                  </a:lnTo>
                  <a:lnTo>
                    <a:pt x="5752630" y="275223"/>
                  </a:lnTo>
                  <a:lnTo>
                    <a:pt x="5774830" y="279713"/>
                  </a:lnTo>
                  <a:lnTo>
                    <a:pt x="5792964" y="291955"/>
                  </a:lnTo>
                  <a:lnTo>
                    <a:pt x="5805193" y="310110"/>
                  </a:lnTo>
                  <a:lnTo>
                    <a:pt x="5809678" y="332338"/>
                  </a:lnTo>
                  <a:lnTo>
                    <a:pt x="5805198" y="354567"/>
                  </a:lnTo>
                  <a:lnTo>
                    <a:pt x="5792977" y="372722"/>
                  </a:lnTo>
                  <a:lnTo>
                    <a:pt x="5774845" y="384963"/>
                  </a:lnTo>
                  <a:lnTo>
                    <a:pt x="5752630" y="389453"/>
                  </a:lnTo>
                  <a:close/>
                </a:path>
                <a:path w="7315200" h="1239520">
                  <a:moveTo>
                    <a:pt x="6055354" y="391978"/>
                  </a:moveTo>
                  <a:lnTo>
                    <a:pt x="6032154" y="387290"/>
                  </a:lnTo>
                  <a:lnTo>
                    <a:pt x="6013205" y="374507"/>
                  </a:lnTo>
                  <a:lnTo>
                    <a:pt x="6000427" y="355550"/>
                  </a:lnTo>
                  <a:lnTo>
                    <a:pt x="5995741" y="332338"/>
                  </a:lnTo>
                  <a:lnTo>
                    <a:pt x="6000427" y="309126"/>
                  </a:lnTo>
                  <a:lnTo>
                    <a:pt x="6013205" y="290169"/>
                  </a:lnTo>
                  <a:lnTo>
                    <a:pt x="6032154" y="277387"/>
                  </a:lnTo>
                  <a:lnTo>
                    <a:pt x="6055354" y="272699"/>
                  </a:lnTo>
                  <a:lnTo>
                    <a:pt x="6078548" y="277387"/>
                  </a:lnTo>
                  <a:lnTo>
                    <a:pt x="6097485" y="290169"/>
                  </a:lnTo>
                  <a:lnTo>
                    <a:pt x="6110252" y="309126"/>
                  </a:lnTo>
                  <a:lnTo>
                    <a:pt x="6114933" y="332338"/>
                  </a:lnTo>
                  <a:lnTo>
                    <a:pt x="6110252" y="355550"/>
                  </a:lnTo>
                  <a:lnTo>
                    <a:pt x="6097485" y="374507"/>
                  </a:lnTo>
                  <a:lnTo>
                    <a:pt x="6078548" y="387290"/>
                  </a:lnTo>
                  <a:lnTo>
                    <a:pt x="6055354" y="391978"/>
                  </a:lnTo>
                  <a:close/>
                </a:path>
                <a:path w="7315200" h="1239520">
                  <a:moveTo>
                    <a:pt x="6358078" y="391978"/>
                  </a:moveTo>
                  <a:lnTo>
                    <a:pt x="6334878" y="387290"/>
                  </a:lnTo>
                  <a:lnTo>
                    <a:pt x="6315929" y="374507"/>
                  </a:lnTo>
                  <a:lnTo>
                    <a:pt x="6303151" y="355550"/>
                  </a:lnTo>
                  <a:lnTo>
                    <a:pt x="6298464" y="332338"/>
                  </a:lnTo>
                  <a:lnTo>
                    <a:pt x="6303151" y="309126"/>
                  </a:lnTo>
                  <a:lnTo>
                    <a:pt x="6315929" y="290169"/>
                  </a:lnTo>
                  <a:lnTo>
                    <a:pt x="6334878" y="277387"/>
                  </a:lnTo>
                  <a:lnTo>
                    <a:pt x="6358078" y="272699"/>
                  </a:lnTo>
                  <a:lnTo>
                    <a:pt x="6381272" y="277387"/>
                  </a:lnTo>
                  <a:lnTo>
                    <a:pt x="6400209" y="290169"/>
                  </a:lnTo>
                  <a:lnTo>
                    <a:pt x="6412976" y="309126"/>
                  </a:lnTo>
                  <a:lnTo>
                    <a:pt x="6417657" y="332338"/>
                  </a:lnTo>
                  <a:lnTo>
                    <a:pt x="6412976" y="355550"/>
                  </a:lnTo>
                  <a:lnTo>
                    <a:pt x="6400209" y="374507"/>
                  </a:lnTo>
                  <a:lnTo>
                    <a:pt x="6381272" y="387290"/>
                  </a:lnTo>
                  <a:lnTo>
                    <a:pt x="6358078" y="391978"/>
                  </a:lnTo>
                  <a:close/>
                </a:path>
                <a:path w="7315200" h="1239520">
                  <a:moveTo>
                    <a:pt x="6660801" y="376865"/>
                  </a:moveTo>
                  <a:lnTo>
                    <a:pt x="6643482" y="373368"/>
                  </a:lnTo>
                  <a:lnTo>
                    <a:pt x="6629341" y="363830"/>
                  </a:lnTo>
                  <a:lnTo>
                    <a:pt x="6619807" y="349682"/>
                  </a:lnTo>
                  <a:lnTo>
                    <a:pt x="6616311" y="332355"/>
                  </a:lnTo>
                  <a:lnTo>
                    <a:pt x="6619807" y="315028"/>
                  </a:lnTo>
                  <a:lnTo>
                    <a:pt x="6629341" y="300880"/>
                  </a:lnTo>
                  <a:lnTo>
                    <a:pt x="6643482" y="291342"/>
                  </a:lnTo>
                  <a:lnTo>
                    <a:pt x="6660801" y="287844"/>
                  </a:lnTo>
                  <a:lnTo>
                    <a:pt x="6678101" y="291342"/>
                  </a:lnTo>
                  <a:lnTo>
                    <a:pt x="6692232" y="300880"/>
                  </a:lnTo>
                  <a:lnTo>
                    <a:pt x="6701763" y="315028"/>
                  </a:lnTo>
                  <a:lnTo>
                    <a:pt x="6705258" y="332355"/>
                  </a:lnTo>
                  <a:lnTo>
                    <a:pt x="6701763" y="349682"/>
                  </a:lnTo>
                  <a:lnTo>
                    <a:pt x="6692232" y="363830"/>
                  </a:lnTo>
                  <a:lnTo>
                    <a:pt x="6678101" y="373368"/>
                  </a:lnTo>
                  <a:lnTo>
                    <a:pt x="6660801" y="376865"/>
                  </a:lnTo>
                  <a:close/>
                </a:path>
                <a:path w="7315200" h="1239520">
                  <a:moveTo>
                    <a:pt x="6970918" y="345782"/>
                  </a:moveTo>
                  <a:lnTo>
                    <a:pt x="6956099" y="345782"/>
                  </a:lnTo>
                  <a:lnTo>
                    <a:pt x="6950090" y="339760"/>
                  </a:lnTo>
                  <a:lnTo>
                    <a:pt x="6950090" y="324917"/>
                  </a:lnTo>
                  <a:lnTo>
                    <a:pt x="6956099" y="318892"/>
                  </a:lnTo>
                  <a:lnTo>
                    <a:pt x="6970918" y="318892"/>
                  </a:lnTo>
                  <a:lnTo>
                    <a:pt x="6976960" y="324917"/>
                  </a:lnTo>
                  <a:lnTo>
                    <a:pt x="6976960" y="339760"/>
                  </a:lnTo>
                  <a:lnTo>
                    <a:pt x="6970918" y="345782"/>
                  </a:lnTo>
                  <a:close/>
                </a:path>
                <a:path w="7315200" h="1239520">
                  <a:moveTo>
                    <a:pt x="304490" y="636928"/>
                  </a:moveTo>
                  <a:lnTo>
                    <a:pt x="302640" y="636928"/>
                  </a:lnTo>
                  <a:lnTo>
                    <a:pt x="301883" y="636168"/>
                  </a:lnTo>
                  <a:lnTo>
                    <a:pt x="301883" y="634319"/>
                  </a:lnTo>
                  <a:lnTo>
                    <a:pt x="302640" y="633563"/>
                  </a:lnTo>
                  <a:lnTo>
                    <a:pt x="304490" y="633563"/>
                  </a:lnTo>
                  <a:lnTo>
                    <a:pt x="305247" y="634319"/>
                  </a:lnTo>
                  <a:lnTo>
                    <a:pt x="305247" y="636168"/>
                  </a:lnTo>
                  <a:lnTo>
                    <a:pt x="304490" y="636928"/>
                  </a:lnTo>
                  <a:close/>
                </a:path>
                <a:path w="7315200" h="1239520">
                  <a:moveTo>
                    <a:pt x="609535" y="641134"/>
                  </a:moveTo>
                  <a:lnTo>
                    <a:pt x="603044" y="641134"/>
                  </a:lnTo>
                  <a:lnTo>
                    <a:pt x="600421" y="638508"/>
                  </a:lnTo>
                  <a:lnTo>
                    <a:pt x="600421" y="632013"/>
                  </a:lnTo>
                  <a:lnTo>
                    <a:pt x="603044" y="629387"/>
                  </a:lnTo>
                  <a:lnTo>
                    <a:pt x="609535" y="629387"/>
                  </a:lnTo>
                  <a:lnTo>
                    <a:pt x="612161" y="632013"/>
                  </a:lnTo>
                  <a:lnTo>
                    <a:pt x="612161" y="638508"/>
                  </a:lnTo>
                  <a:lnTo>
                    <a:pt x="609535" y="641134"/>
                  </a:lnTo>
                  <a:close/>
                </a:path>
                <a:path w="7315200" h="1239520">
                  <a:moveTo>
                    <a:pt x="914581" y="645340"/>
                  </a:moveTo>
                  <a:lnTo>
                    <a:pt x="903448" y="645340"/>
                  </a:lnTo>
                  <a:lnTo>
                    <a:pt x="898942" y="640830"/>
                  </a:lnTo>
                  <a:lnTo>
                    <a:pt x="898942" y="629691"/>
                  </a:lnTo>
                  <a:lnTo>
                    <a:pt x="903448" y="625181"/>
                  </a:lnTo>
                  <a:lnTo>
                    <a:pt x="914581" y="625181"/>
                  </a:lnTo>
                  <a:lnTo>
                    <a:pt x="919088" y="629691"/>
                  </a:lnTo>
                  <a:lnTo>
                    <a:pt x="919088" y="640830"/>
                  </a:lnTo>
                  <a:lnTo>
                    <a:pt x="914581" y="645340"/>
                  </a:lnTo>
                  <a:close/>
                </a:path>
                <a:path w="7315200" h="1239520">
                  <a:moveTo>
                    <a:pt x="1219155" y="648705"/>
                  </a:moveTo>
                  <a:lnTo>
                    <a:pt x="1204323" y="648705"/>
                  </a:lnTo>
                  <a:lnTo>
                    <a:pt x="1198304" y="642683"/>
                  </a:lnTo>
                  <a:lnTo>
                    <a:pt x="1198304" y="627841"/>
                  </a:lnTo>
                  <a:lnTo>
                    <a:pt x="1204323" y="621815"/>
                  </a:lnTo>
                  <a:lnTo>
                    <a:pt x="1219155" y="621815"/>
                  </a:lnTo>
                  <a:lnTo>
                    <a:pt x="1225177" y="627841"/>
                  </a:lnTo>
                  <a:lnTo>
                    <a:pt x="1225177" y="642683"/>
                  </a:lnTo>
                  <a:lnTo>
                    <a:pt x="1219155" y="648705"/>
                  </a:lnTo>
                  <a:close/>
                </a:path>
                <a:path w="7315200" h="1239520">
                  <a:moveTo>
                    <a:pt x="1523732" y="652074"/>
                  </a:moveTo>
                  <a:lnTo>
                    <a:pt x="1505197" y="652074"/>
                  </a:lnTo>
                  <a:lnTo>
                    <a:pt x="1497679" y="644550"/>
                  </a:lnTo>
                  <a:lnTo>
                    <a:pt x="1497679" y="626005"/>
                  </a:lnTo>
                  <a:lnTo>
                    <a:pt x="1505197" y="618484"/>
                  </a:lnTo>
                  <a:lnTo>
                    <a:pt x="1523732" y="618484"/>
                  </a:lnTo>
                  <a:lnTo>
                    <a:pt x="1531249" y="626005"/>
                  </a:lnTo>
                  <a:lnTo>
                    <a:pt x="1531249" y="644550"/>
                  </a:lnTo>
                  <a:lnTo>
                    <a:pt x="1523732" y="652074"/>
                  </a:lnTo>
                  <a:close/>
                </a:path>
                <a:path w="7315200" h="1239520">
                  <a:moveTo>
                    <a:pt x="1817190" y="655436"/>
                  </a:moveTo>
                  <a:lnTo>
                    <a:pt x="1809345" y="653853"/>
                  </a:lnTo>
                  <a:lnTo>
                    <a:pt x="1802941" y="649534"/>
                  </a:lnTo>
                  <a:lnTo>
                    <a:pt x="1798624" y="643127"/>
                  </a:lnTo>
                  <a:lnTo>
                    <a:pt x="1797041" y="635277"/>
                  </a:lnTo>
                  <a:lnTo>
                    <a:pt x="1798624" y="627428"/>
                  </a:lnTo>
                  <a:lnTo>
                    <a:pt x="1802941" y="621021"/>
                  </a:lnTo>
                  <a:lnTo>
                    <a:pt x="1809345" y="616702"/>
                  </a:lnTo>
                  <a:lnTo>
                    <a:pt x="1817190" y="615118"/>
                  </a:lnTo>
                  <a:lnTo>
                    <a:pt x="1825035" y="616702"/>
                  </a:lnTo>
                  <a:lnTo>
                    <a:pt x="1831439" y="621021"/>
                  </a:lnTo>
                  <a:lnTo>
                    <a:pt x="1835756" y="627428"/>
                  </a:lnTo>
                  <a:lnTo>
                    <a:pt x="1837339" y="635277"/>
                  </a:lnTo>
                  <a:lnTo>
                    <a:pt x="1835756" y="643127"/>
                  </a:lnTo>
                  <a:lnTo>
                    <a:pt x="1831439" y="649534"/>
                  </a:lnTo>
                  <a:lnTo>
                    <a:pt x="1825035" y="653853"/>
                  </a:lnTo>
                  <a:lnTo>
                    <a:pt x="1817190" y="655436"/>
                  </a:lnTo>
                  <a:close/>
                </a:path>
                <a:path w="7315200" h="1239520">
                  <a:moveTo>
                    <a:pt x="2119914" y="658805"/>
                  </a:moveTo>
                  <a:lnTo>
                    <a:pt x="2110763" y="656956"/>
                  </a:lnTo>
                  <a:lnTo>
                    <a:pt x="2103290" y="651914"/>
                  </a:lnTo>
                  <a:lnTo>
                    <a:pt x="2098251" y="644435"/>
                  </a:lnTo>
                  <a:lnTo>
                    <a:pt x="2096403" y="635277"/>
                  </a:lnTo>
                  <a:lnTo>
                    <a:pt x="2098251" y="626122"/>
                  </a:lnTo>
                  <a:lnTo>
                    <a:pt x="2103290" y="618644"/>
                  </a:lnTo>
                  <a:lnTo>
                    <a:pt x="2110763" y="613602"/>
                  </a:lnTo>
                  <a:lnTo>
                    <a:pt x="2119914" y="611753"/>
                  </a:lnTo>
                  <a:lnTo>
                    <a:pt x="2129064" y="613602"/>
                  </a:lnTo>
                  <a:lnTo>
                    <a:pt x="2136538" y="618644"/>
                  </a:lnTo>
                  <a:lnTo>
                    <a:pt x="2141577" y="626122"/>
                  </a:lnTo>
                  <a:lnTo>
                    <a:pt x="2143425" y="635277"/>
                  </a:lnTo>
                  <a:lnTo>
                    <a:pt x="2141577" y="644435"/>
                  </a:lnTo>
                  <a:lnTo>
                    <a:pt x="2136538" y="651914"/>
                  </a:lnTo>
                  <a:lnTo>
                    <a:pt x="2129064" y="656956"/>
                  </a:lnTo>
                  <a:lnTo>
                    <a:pt x="2119914" y="658805"/>
                  </a:lnTo>
                  <a:close/>
                </a:path>
                <a:path w="7315200" h="1239520">
                  <a:moveTo>
                    <a:pt x="2422641" y="661327"/>
                  </a:moveTo>
                  <a:lnTo>
                    <a:pt x="2412516" y="659281"/>
                  </a:lnTo>
                  <a:lnTo>
                    <a:pt x="2404245" y="653701"/>
                  </a:lnTo>
                  <a:lnTo>
                    <a:pt x="2398667" y="645426"/>
                  </a:lnTo>
                  <a:lnTo>
                    <a:pt x="2396622" y="635294"/>
                  </a:lnTo>
                  <a:lnTo>
                    <a:pt x="2398667" y="625164"/>
                  </a:lnTo>
                  <a:lnTo>
                    <a:pt x="2404245" y="616889"/>
                  </a:lnTo>
                  <a:lnTo>
                    <a:pt x="2412516" y="611308"/>
                  </a:lnTo>
                  <a:lnTo>
                    <a:pt x="2422641" y="609262"/>
                  </a:lnTo>
                  <a:lnTo>
                    <a:pt x="2432764" y="611308"/>
                  </a:lnTo>
                  <a:lnTo>
                    <a:pt x="2441034" y="616889"/>
                  </a:lnTo>
                  <a:lnTo>
                    <a:pt x="2446611" y="625164"/>
                  </a:lnTo>
                  <a:lnTo>
                    <a:pt x="2448657" y="635294"/>
                  </a:lnTo>
                  <a:lnTo>
                    <a:pt x="2446613" y="645426"/>
                  </a:lnTo>
                  <a:lnTo>
                    <a:pt x="2441040" y="653701"/>
                  </a:lnTo>
                  <a:lnTo>
                    <a:pt x="2432771" y="659281"/>
                  </a:lnTo>
                  <a:lnTo>
                    <a:pt x="2422641" y="661327"/>
                  </a:lnTo>
                  <a:close/>
                </a:path>
                <a:path w="7315200" h="1239520">
                  <a:moveTo>
                    <a:pt x="2725365" y="664692"/>
                  </a:moveTo>
                  <a:lnTo>
                    <a:pt x="2713927" y="662383"/>
                  </a:lnTo>
                  <a:lnTo>
                    <a:pt x="2704588" y="656083"/>
                  </a:lnTo>
                  <a:lnTo>
                    <a:pt x="2698292" y="646739"/>
                  </a:lnTo>
                  <a:lnTo>
                    <a:pt x="2695984" y="635294"/>
                  </a:lnTo>
                  <a:lnTo>
                    <a:pt x="2698292" y="623850"/>
                  </a:lnTo>
                  <a:lnTo>
                    <a:pt x="2704588" y="614505"/>
                  </a:lnTo>
                  <a:lnTo>
                    <a:pt x="2713927" y="608206"/>
                  </a:lnTo>
                  <a:lnTo>
                    <a:pt x="2725365" y="605896"/>
                  </a:lnTo>
                  <a:lnTo>
                    <a:pt x="2736802" y="608206"/>
                  </a:lnTo>
                  <a:lnTo>
                    <a:pt x="2746141" y="614505"/>
                  </a:lnTo>
                  <a:lnTo>
                    <a:pt x="2752437" y="623850"/>
                  </a:lnTo>
                  <a:lnTo>
                    <a:pt x="2754746" y="635294"/>
                  </a:lnTo>
                  <a:lnTo>
                    <a:pt x="2752437" y="646739"/>
                  </a:lnTo>
                  <a:lnTo>
                    <a:pt x="2746141" y="656083"/>
                  </a:lnTo>
                  <a:lnTo>
                    <a:pt x="2736802" y="662383"/>
                  </a:lnTo>
                  <a:lnTo>
                    <a:pt x="2725365" y="664692"/>
                  </a:lnTo>
                  <a:close/>
                </a:path>
                <a:path w="7315200" h="1239520">
                  <a:moveTo>
                    <a:pt x="3028088" y="668058"/>
                  </a:moveTo>
                  <a:lnTo>
                    <a:pt x="3015345" y="665482"/>
                  </a:lnTo>
                  <a:lnTo>
                    <a:pt x="3004937" y="658460"/>
                  </a:lnTo>
                  <a:lnTo>
                    <a:pt x="2997919" y="648045"/>
                  </a:lnTo>
                  <a:lnTo>
                    <a:pt x="2995345" y="635294"/>
                  </a:lnTo>
                  <a:lnTo>
                    <a:pt x="2997919" y="622543"/>
                  </a:lnTo>
                  <a:lnTo>
                    <a:pt x="3004937" y="612129"/>
                  </a:lnTo>
                  <a:lnTo>
                    <a:pt x="3015345" y="605106"/>
                  </a:lnTo>
                  <a:lnTo>
                    <a:pt x="3028088" y="602531"/>
                  </a:lnTo>
                  <a:lnTo>
                    <a:pt x="3040833" y="605106"/>
                  </a:lnTo>
                  <a:lnTo>
                    <a:pt x="3051242" y="612129"/>
                  </a:lnTo>
                  <a:lnTo>
                    <a:pt x="3058261" y="622543"/>
                  </a:lnTo>
                  <a:lnTo>
                    <a:pt x="3060835" y="635294"/>
                  </a:lnTo>
                  <a:lnTo>
                    <a:pt x="3058261" y="648045"/>
                  </a:lnTo>
                  <a:lnTo>
                    <a:pt x="3051242" y="658460"/>
                  </a:lnTo>
                  <a:lnTo>
                    <a:pt x="3040833" y="665482"/>
                  </a:lnTo>
                  <a:lnTo>
                    <a:pt x="3028088" y="668058"/>
                  </a:lnTo>
                  <a:close/>
                </a:path>
                <a:path w="7315200" h="1239520">
                  <a:moveTo>
                    <a:pt x="3330812" y="670583"/>
                  </a:moveTo>
                  <a:lnTo>
                    <a:pt x="3317096" y="667810"/>
                  </a:lnTo>
                  <a:lnTo>
                    <a:pt x="3305892" y="660248"/>
                  </a:lnTo>
                  <a:lnTo>
                    <a:pt x="3298336" y="649036"/>
                  </a:lnTo>
                  <a:lnTo>
                    <a:pt x="3295564" y="635311"/>
                  </a:lnTo>
                  <a:lnTo>
                    <a:pt x="3298336" y="621586"/>
                  </a:lnTo>
                  <a:lnTo>
                    <a:pt x="3305892" y="610374"/>
                  </a:lnTo>
                  <a:lnTo>
                    <a:pt x="3317096" y="602813"/>
                  </a:lnTo>
                  <a:lnTo>
                    <a:pt x="3330812" y="600039"/>
                  </a:lnTo>
                  <a:lnTo>
                    <a:pt x="3344530" y="602813"/>
                  </a:lnTo>
                  <a:lnTo>
                    <a:pt x="3355736" y="610374"/>
                  </a:lnTo>
                  <a:lnTo>
                    <a:pt x="3363292" y="621586"/>
                  </a:lnTo>
                  <a:lnTo>
                    <a:pt x="3366064" y="635311"/>
                  </a:lnTo>
                  <a:lnTo>
                    <a:pt x="3363295" y="649036"/>
                  </a:lnTo>
                  <a:lnTo>
                    <a:pt x="3355742" y="660248"/>
                  </a:lnTo>
                  <a:lnTo>
                    <a:pt x="3344537" y="667810"/>
                  </a:lnTo>
                  <a:lnTo>
                    <a:pt x="3330812" y="670583"/>
                  </a:lnTo>
                  <a:close/>
                </a:path>
                <a:path w="7315200" h="1239520">
                  <a:moveTo>
                    <a:pt x="3633529" y="673108"/>
                  </a:moveTo>
                  <a:lnTo>
                    <a:pt x="3618827" y="670137"/>
                  </a:lnTo>
                  <a:lnTo>
                    <a:pt x="3606820" y="662035"/>
                  </a:lnTo>
                  <a:lnTo>
                    <a:pt x="3598725" y="650021"/>
                  </a:lnTo>
                  <a:lnTo>
                    <a:pt x="3595756" y="635311"/>
                  </a:lnTo>
                  <a:lnTo>
                    <a:pt x="3598725" y="620603"/>
                  </a:lnTo>
                  <a:lnTo>
                    <a:pt x="3606820" y="608589"/>
                  </a:lnTo>
                  <a:lnTo>
                    <a:pt x="3618827" y="600486"/>
                  </a:lnTo>
                  <a:lnTo>
                    <a:pt x="3633529" y="597514"/>
                  </a:lnTo>
                  <a:lnTo>
                    <a:pt x="3648232" y="600486"/>
                  </a:lnTo>
                  <a:lnTo>
                    <a:pt x="3660239" y="608589"/>
                  </a:lnTo>
                  <a:lnTo>
                    <a:pt x="3668334" y="620603"/>
                  </a:lnTo>
                  <a:lnTo>
                    <a:pt x="3671302" y="635311"/>
                  </a:lnTo>
                  <a:lnTo>
                    <a:pt x="3668334" y="650021"/>
                  </a:lnTo>
                  <a:lnTo>
                    <a:pt x="3660239" y="662035"/>
                  </a:lnTo>
                  <a:lnTo>
                    <a:pt x="3648232" y="670137"/>
                  </a:lnTo>
                  <a:lnTo>
                    <a:pt x="3633529" y="673108"/>
                  </a:lnTo>
                  <a:close/>
                </a:path>
                <a:path w="7315200" h="1239520">
                  <a:moveTo>
                    <a:pt x="3936253" y="676473"/>
                  </a:moveTo>
                  <a:lnTo>
                    <a:pt x="3920245" y="673239"/>
                  </a:lnTo>
                  <a:lnTo>
                    <a:pt x="3907177" y="664418"/>
                  </a:lnTo>
                  <a:lnTo>
                    <a:pt x="3898368" y="651334"/>
                  </a:lnTo>
                  <a:lnTo>
                    <a:pt x="3895138" y="635311"/>
                  </a:lnTo>
                  <a:lnTo>
                    <a:pt x="3898368" y="619288"/>
                  </a:lnTo>
                  <a:lnTo>
                    <a:pt x="3907177" y="606205"/>
                  </a:lnTo>
                  <a:lnTo>
                    <a:pt x="3920245" y="597384"/>
                  </a:lnTo>
                  <a:lnTo>
                    <a:pt x="3936253" y="594149"/>
                  </a:lnTo>
                  <a:lnTo>
                    <a:pt x="3952267" y="597384"/>
                  </a:lnTo>
                  <a:lnTo>
                    <a:pt x="3965347" y="606205"/>
                  </a:lnTo>
                  <a:lnTo>
                    <a:pt x="3974167" y="619288"/>
                  </a:lnTo>
                  <a:lnTo>
                    <a:pt x="3977402" y="635311"/>
                  </a:lnTo>
                  <a:lnTo>
                    <a:pt x="3974167" y="651334"/>
                  </a:lnTo>
                  <a:lnTo>
                    <a:pt x="3965347" y="664418"/>
                  </a:lnTo>
                  <a:lnTo>
                    <a:pt x="3952267" y="673239"/>
                  </a:lnTo>
                  <a:lnTo>
                    <a:pt x="3936253" y="676473"/>
                  </a:lnTo>
                  <a:close/>
                </a:path>
                <a:path w="7315200" h="1239520">
                  <a:moveTo>
                    <a:pt x="4238977" y="678998"/>
                  </a:moveTo>
                  <a:lnTo>
                    <a:pt x="4221989" y="675566"/>
                  </a:lnTo>
                  <a:lnTo>
                    <a:pt x="4208116" y="666206"/>
                  </a:lnTo>
                  <a:lnTo>
                    <a:pt x="4198761" y="652325"/>
                  </a:lnTo>
                  <a:lnTo>
                    <a:pt x="4195330" y="635328"/>
                  </a:lnTo>
                  <a:lnTo>
                    <a:pt x="4198761" y="618331"/>
                  </a:lnTo>
                  <a:lnTo>
                    <a:pt x="4208116" y="604451"/>
                  </a:lnTo>
                  <a:lnTo>
                    <a:pt x="4221989" y="595093"/>
                  </a:lnTo>
                  <a:lnTo>
                    <a:pt x="4238977" y="591661"/>
                  </a:lnTo>
                  <a:lnTo>
                    <a:pt x="4255965" y="595093"/>
                  </a:lnTo>
                  <a:lnTo>
                    <a:pt x="4269838" y="604451"/>
                  </a:lnTo>
                  <a:lnTo>
                    <a:pt x="4279193" y="618331"/>
                  </a:lnTo>
                  <a:lnTo>
                    <a:pt x="4282623" y="635328"/>
                  </a:lnTo>
                  <a:lnTo>
                    <a:pt x="4279193" y="652325"/>
                  </a:lnTo>
                  <a:lnTo>
                    <a:pt x="4269838" y="666206"/>
                  </a:lnTo>
                  <a:lnTo>
                    <a:pt x="4255965" y="675566"/>
                  </a:lnTo>
                  <a:lnTo>
                    <a:pt x="4238977" y="678998"/>
                  </a:lnTo>
                  <a:close/>
                </a:path>
                <a:path w="7315200" h="1239520">
                  <a:moveTo>
                    <a:pt x="4541701" y="681523"/>
                  </a:moveTo>
                  <a:lnTo>
                    <a:pt x="4523739" y="677893"/>
                  </a:lnTo>
                  <a:lnTo>
                    <a:pt x="4509072" y="667993"/>
                  </a:lnTo>
                  <a:lnTo>
                    <a:pt x="4499183" y="653309"/>
                  </a:lnTo>
                  <a:lnTo>
                    <a:pt x="4495557" y="635328"/>
                  </a:lnTo>
                  <a:lnTo>
                    <a:pt x="4499183" y="617349"/>
                  </a:lnTo>
                  <a:lnTo>
                    <a:pt x="4509072" y="602666"/>
                  </a:lnTo>
                  <a:lnTo>
                    <a:pt x="4523739" y="592766"/>
                  </a:lnTo>
                  <a:lnTo>
                    <a:pt x="4541701" y="589136"/>
                  </a:lnTo>
                  <a:lnTo>
                    <a:pt x="4559682" y="592766"/>
                  </a:lnTo>
                  <a:lnTo>
                    <a:pt x="4574360" y="602666"/>
                  </a:lnTo>
                  <a:lnTo>
                    <a:pt x="4584252" y="617349"/>
                  </a:lnTo>
                  <a:lnTo>
                    <a:pt x="4587879" y="635328"/>
                  </a:lnTo>
                  <a:lnTo>
                    <a:pt x="4584252" y="653309"/>
                  </a:lnTo>
                  <a:lnTo>
                    <a:pt x="4574360" y="667993"/>
                  </a:lnTo>
                  <a:lnTo>
                    <a:pt x="4559682" y="677893"/>
                  </a:lnTo>
                  <a:lnTo>
                    <a:pt x="4541701" y="681523"/>
                  </a:lnTo>
                  <a:close/>
                </a:path>
                <a:path w="7315200" h="1239520">
                  <a:moveTo>
                    <a:pt x="4844425" y="684045"/>
                  </a:moveTo>
                  <a:lnTo>
                    <a:pt x="4825483" y="680217"/>
                  </a:lnTo>
                  <a:lnTo>
                    <a:pt x="4810010" y="669778"/>
                  </a:lnTo>
                  <a:lnTo>
                    <a:pt x="4799576" y="654293"/>
                  </a:lnTo>
                  <a:lnTo>
                    <a:pt x="4795748" y="635328"/>
                  </a:lnTo>
                  <a:lnTo>
                    <a:pt x="4799576" y="616365"/>
                  </a:lnTo>
                  <a:lnTo>
                    <a:pt x="4810010" y="600880"/>
                  </a:lnTo>
                  <a:lnTo>
                    <a:pt x="4825483" y="590440"/>
                  </a:lnTo>
                  <a:lnTo>
                    <a:pt x="4844425" y="586611"/>
                  </a:lnTo>
                  <a:lnTo>
                    <a:pt x="4863386" y="590440"/>
                  </a:lnTo>
                  <a:lnTo>
                    <a:pt x="4878869" y="600880"/>
                  </a:lnTo>
                  <a:lnTo>
                    <a:pt x="4889307" y="616365"/>
                  </a:lnTo>
                  <a:lnTo>
                    <a:pt x="4893135" y="635328"/>
                  </a:lnTo>
                  <a:lnTo>
                    <a:pt x="4889307" y="654293"/>
                  </a:lnTo>
                  <a:lnTo>
                    <a:pt x="4878869" y="669778"/>
                  </a:lnTo>
                  <a:lnTo>
                    <a:pt x="4863386" y="680217"/>
                  </a:lnTo>
                  <a:lnTo>
                    <a:pt x="4844425" y="684045"/>
                  </a:lnTo>
                  <a:close/>
                </a:path>
                <a:path w="7315200" h="1239520">
                  <a:moveTo>
                    <a:pt x="5147149" y="686570"/>
                  </a:moveTo>
                  <a:lnTo>
                    <a:pt x="5127214" y="682543"/>
                  </a:lnTo>
                  <a:lnTo>
                    <a:pt x="5110937" y="671563"/>
                  </a:lnTo>
                  <a:lnTo>
                    <a:pt x="5099964" y="655275"/>
                  </a:lnTo>
                  <a:lnTo>
                    <a:pt x="5095941" y="635328"/>
                  </a:lnTo>
                  <a:lnTo>
                    <a:pt x="5099964" y="615381"/>
                  </a:lnTo>
                  <a:lnTo>
                    <a:pt x="5110937" y="599093"/>
                  </a:lnTo>
                  <a:lnTo>
                    <a:pt x="5127214" y="588113"/>
                  </a:lnTo>
                  <a:lnTo>
                    <a:pt x="5147149" y="584086"/>
                  </a:lnTo>
                  <a:lnTo>
                    <a:pt x="5167089" y="588113"/>
                  </a:lnTo>
                  <a:lnTo>
                    <a:pt x="5183377" y="599093"/>
                  </a:lnTo>
                  <a:lnTo>
                    <a:pt x="5194362" y="615381"/>
                  </a:lnTo>
                  <a:lnTo>
                    <a:pt x="5198390" y="635328"/>
                  </a:lnTo>
                  <a:lnTo>
                    <a:pt x="5194362" y="655275"/>
                  </a:lnTo>
                  <a:lnTo>
                    <a:pt x="5183377" y="671563"/>
                  </a:lnTo>
                  <a:lnTo>
                    <a:pt x="5167089" y="682543"/>
                  </a:lnTo>
                  <a:lnTo>
                    <a:pt x="5147149" y="686570"/>
                  </a:lnTo>
                  <a:close/>
                </a:path>
                <a:path w="7315200" h="1239520">
                  <a:moveTo>
                    <a:pt x="5449872" y="689935"/>
                  </a:moveTo>
                  <a:lnTo>
                    <a:pt x="5428646" y="685644"/>
                  </a:lnTo>
                  <a:lnTo>
                    <a:pt x="5411306" y="673943"/>
                  </a:lnTo>
                  <a:lnTo>
                    <a:pt x="5399612" y="656590"/>
                  </a:lnTo>
                  <a:lnTo>
                    <a:pt x="5395323" y="635345"/>
                  </a:lnTo>
                  <a:lnTo>
                    <a:pt x="5399612" y="614101"/>
                  </a:lnTo>
                  <a:lnTo>
                    <a:pt x="5411306" y="596748"/>
                  </a:lnTo>
                  <a:lnTo>
                    <a:pt x="5428646" y="585046"/>
                  </a:lnTo>
                  <a:lnTo>
                    <a:pt x="5449872" y="580755"/>
                  </a:lnTo>
                  <a:lnTo>
                    <a:pt x="5471118" y="585046"/>
                  </a:lnTo>
                  <a:lnTo>
                    <a:pt x="5488468" y="596748"/>
                  </a:lnTo>
                  <a:lnTo>
                    <a:pt x="5500166" y="614101"/>
                  </a:lnTo>
                  <a:lnTo>
                    <a:pt x="5504456" y="635345"/>
                  </a:lnTo>
                  <a:lnTo>
                    <a:pt x="5500166" y="656590"/>
                  </a:lnTo>
                  <a:lnTo>
                    <a:pt x="5488468" y="673943"/>
                  </a:lnTo>
                  <a:lnTo>
                    <a:pt x="5471118" y="685644"/>
                  </a:lnTo>
                  <a:lnTo>
                    <a:pt x="5449872" y="689935"/>
                  </a:lnTo>
                  <a:close/>
                </a:path>
                <a:path w="7315200" h="1239520">
                  <a:moveTo>
                    <a:pt x="5752630" y="692460"/>
                  </a:moveTo>
                  <a:lnTo>
                    <a:pt x="5730410" y="687970"/>
                  </a:lnTo>
                  <a:lnTo>
                    <a:pt x="5712266" y="675728"/>
                  </a:lnTo>
                  <a:lnTo>
                    <a:pt x="5700034" y="657573"/>
                  </a:lnTo>
                  <a:lnTo>
                    <a:pt x="5695549" y="635345"/>
                  </a:lnTo>
                  <a:lnTo>
                    <a:pt x="5700034" y="613117"/>
                  </a:lnTo>
                  <a:lnTo>
                    <a:pt x="5712266" y="594962"/>
                  </a:lnTo>
                  <a:lnTo>
                    <a:pt x="5730410" y="582719"/>
                  </a:lnTo>
                  <a:lnTo>
                    <a:pt x="5752630" y="578230"/>
                  </a:lnTo>
                  <a:lnTo>
                    <a:pt x="5774830" y="582719"/>
                  </a:lnTo>
                  <a:lnTo>
                    <a:pt x="5792964" y="594962"/>
                  </a:lnTo>
                  <a:lnTo>
                    <a:pt x="5805193" y="613117"/>
                  </a:lnTo>
                  <a:lnTo>
                    <a:pt x="5809678" y="635345"/>
                  </a:lnTo>
                  <a:lnTo>
                    <a:pt x="5805198" y="657573"/>
                  </a:lnTo>
                  <a:lnTo>
                    <a:pt x="5792977" y="675728"/>
                  </a:lnTo>
                  <a:lnTo>
                    <a:pt x="5774845" y="687970"/>
                  </a:lnTo>
                  <a:lnTo>
                    <a:pt x="5752630" y="692460"/>
                  </a:lnTo>
                  <a:close/>
                </a:path>
                <a:path w="7315200" h="1239520">
                  <a:moveTo>
                    <a:pt x="6055354" y="694985"/>
                  </a:moveTo>
                  <a:lnTo>
                    <a:pt x="6032154" y="690297"/>
                  </a:lnTo>
                  <a:lnTo>
                    <a:pt x="6013205" y="677515"/>
                  </a:lnTo>
                  <a:lnTo>
                    <a:pt x="6000427" y="658557"/>
                  </a:lnTo>
                  <a:lnTo>
                    <a:pt x="5995741" y="635345"/>
                  </a:lnTo>
                  <a:lnTo>
                    <a:pt x="6000427" y="612133"/>
                  </a:lnTo>
                  <a:lnTo>
                    <a:pt x="6013205" y="593177"/>
                  </a:lnTo>
                  <a:lnTo>
                    <a:pt x="6032154" y="580395"/>
                  </a:lnTo>
                  <a:lnTo>
                    <a:pt x="6055354" y="575708"/>
                  </a:lnTo>
                  <a:lnTo>
                    <a:pt x="6078548" y="580395"/>
                  </a:lnTo>
                  <a:lnTo>
                    <a:pt x="6097485" y="593177"/>
                  </a:lnTo>
                  <a:lnTo>
                    <a:pt x="6110252" y="612133"/>
                  </a:lnTo>
                  <a:lnTo>
                    <a:pt x="6114933" y="635345"/>
                  </a:lnTo>
                  <a:lnTo>
                    <a:pt x="6110252" y="658557"/>
                  </a:lnTo>
                  <a:lnTo>
                    <a:pt x="6097485" y="677515"/>
                  </a:lnTo>
                  <a:lnTo>
                    <a:pt x="6078548" y="690297"/>
                  </a:lnTo>
                  <a:lnTo>
                    <a:pt x="6055354" y="694985"/>
                  </a:lnTo>
                  <a:close/>
                </a:path>
                <a:path w="7315200" h="1239520">
                  <a:moveTo>
                    <a:pt x="6358078" y="699191"/>
                  </a:moveTo>
                  <a:lnTo>
                    <a:pt x="6333242" y="694175"/>
                  </a:lnTo>
                  <a:lnTo>
                    <a:pt x="6312963" y="680497"/>
                  </a:lnTo>
                  <a:lnTo>
                    <a:pt x="6299292" y="660208"/>
                  </a:lnTo>
                  <a:lnTo>
                    <a:pt x="6294279" y="635362"/>
                  </a:lnTo>
                  <a:lnTo>
                    <a:pt x="6299292" y="610515"/>
                  </a:lnTo>
                  <a:lnTo>
                    <a:pt x="6312963" y="590227"/>
                  </a:lnTo>
                  <a:lnTo>
                    <a:pt x="6333242" y="576548"/>
                  </a:lnTo>
                  <a:lnTo>
                    <a:pt x="6358078" y="571533"/>
                  </a:lnTo>
                  <a:lnTo>
                    <a:pt x="6382894" y="576548"/>
                  </a:lnTo>
                  <a:lnTo>
                    <a:pt x="6403163" y="590227"/>
                  </a:lnTo>
                  <a:lnTo>
                    <a:pt x="6416831" y="610515"/>
                  </a:lnTo>
                  <a:lnTo>
                    <a:pt x="6421843" y="635362"/>
                  </a:lnTo>
                  <a:lnTo>
                    <a:pt x="6416831" y="660208"/>
                  </a:lnTo>
                  <a:lnTo>
                    <a:pt x="6403163" y="680497"/>
                  </a:lnTo>
                  <a:lnTo>
                    <a:pt x="6382894" y="694175"/>
                  </a:lnTo>
                  <a:lnTo>
                    <a:pt x="6358078" y="699191"/>
                  </a:lnTo>
                  <a:close/>
                </a:path>
                <a:path w="7315200" h="1239520">
                  <a:moveTo>
                    <a:pt x="6660801" y="702556"/>
                  </a:moveTo>
                  <a:lnTo>
                    <a:pt x="6634655" y="697276"/>
                  </a:lnTo>
                  <a:lnTo>
                    <a:pt x="6613302" y="682875"/>
                  </a:lnTo>
                  <a:lnTo>
                    <a:pt x="6598906" y="661516"/>
                  </a:lnTo>
                  <a:lnTo>
                    <a:pt x="6593627" y="635362"/>
                  </a:lnTo>
                  <a:lnTo>
                    <a:pt x="6598906" y="609209"/>
                  </a:lnTo>
                  <a:lnTo>
                    <a:pt x="6613302" y="587850"/>
                  </a:lnTo>
                  <a:lnTo>
                    <a:pt x="6634655" y="573448"/>
                  </a:lnTo>
                  <a:lnTo>
                    <a:pt x="6660801" y="568167"/>
                  </a:lnTo>
                  <a:lnTo>
                    <a:pt x="6686929" y="573448"/>
                  </a:lnTo>
                  <a:lnTo>
                    <a:pt x="6708271" y="587850"/>
                  </a:lnTo>
                  <a:lnTo>
                    <a:pt x="6722664" y="609209"/>
                  </a:lnTo>
                  <a:lnTo>
                    <a:pt x="6727942" y="635362"/>
                  </a:lnTo>
                  <a:lnTo>
                    <a:pt x="6722664" y="661516"/>
                  </a:lnTo>
                  <a:lnTo>
                    <a:pt x="6708271" y="682875"/>
                  </a:lnTo>
                  <a:lnTo>
                    <a:pt x="6686929" y="697276"/>
                  </a:lnTo>
                  <a:lnTo>
                    <a:pt x="6660801" y="702556"/>
                  </a:lnTo>
                  <a:close/>
                </a:path>
                <a:path w="7315200" h="1239520">
                  <a:moveTo>
                    <a:pt x="6963525" y="703397"/>
                  </a:moveTo>
                  <a:lnTo>
                    <a:pt x="6937047" y="698051"/>
                  </a:lnTo>
                  <a:lnTo>
                    <a:pt x="6915427" y="683471"/>
                  </a:lnTo>
                  <a:lnTo>
                    <a:pt x="6900851" y="661845"/>
                  </a:lnTo>
                  <a:lnTo>
                    <a:pt x="6895507" y="635362"/>
                  </a:lnTo>
                  <a:lnTo>
                    <a:pt x="6900851" y="608878"/>
                  </a:lnTo>
                  <a:lnTo>
                    <a:pt x="6915427" y="587253"/>
                  </a:lnTo>
                  <a:lnTo>
                    <a:pt x="6937047" y="572673"/>
                  </a:lnTo>
                  <a:lnTo>
                    <a:pt x="6963525" y="567327"/>
                  </a:lnTo>
                  <a:lnTo>
                    <a:pt x="6989983" y="572673"/>
                  </a:lnTo>
                  <a:lnTo>
                    <a:pt x="7011594" y="587253"/>
                  </a:lnTo>
                  <a:lnTo>
                    <a:pt x="7026166" y="608878"/>
                  </a:lnTo>
                  <a:lnTo>
                    <a:pt x="7031510" y="635362"/>
                  </a:lnTo>
                  <a:lnTo>
                    <a:pt x="7026166" y="661845"/>
                  </a:lnTo>
                  <a:lnTo>
                    <a:pt x="7011594" y="683471"/>
                  </a:lnTo>
                  <a:lnTo>
                    <a:pt x="6989983" y="698051"/>
                  </a:lnTo>
                  <a:lnTo>
                    <a:pt x="6963525" y="703397"/>
                  </a:lnTo>
                  <a:close/>
                </a:path>
                <a:path w="7315200" h="1239520">
                  <a:moveTo>
                    <a:pt x="7266249" y="653840"/>
                  </a:moveTo>
                  <a:lnTo>
                    <a:pt x="7259064" y="652387"/>
                  </a:lnTo>
                  <a:lnTo>
                    <a:pt x="7253194" y="648425"/>
                  </a:lnTo>
                  <a:lnTo>
                    <a:pt x="7249236" y="642551"/>
                  </a:lnTo>
                  <a:lnTo>
                    <a:pt x="7247785" y="635362"/>
                  </a:lnTo>
                  <a:lnTo>
                    <a:pt x="7249236" y="628172"/>
                  </a:lnTo>
                  <a:lnTo>
                    <a:pt x="7253194" y="622299"/>
                  </a:lnTo>
                  <a:lnTo>
                    <a:pt x="7259064" y="618337"/>
                  </a:lnTo>
                  <a:lnTo>
                    <a:pt x="7266249" y="616884"/>
                  </a:lnTo>
                  <a:lnTo>
                    <a:pt x="7273435" y="618337"/>
                  </a:lnTo>
                  <a:lnTo>
                    <a:pt x="7279304" y="622299"/>
                  </a:lnTo>
                  <a:lnTo>
                    <a:pt x="7283262" y="628172"/>
                  </a:lnTo>
                  <a:lnTo>
                    <a:pt x="7284714" y="635362"/>
                  </a:lnTo>
                  <a:lnTo>
                    <a:pt x="7283262" y="642551"/>
                  </a:lnTo>
                  <a:lnTo>
                    <a:pt x="7279304" y="648425"/>
                  </a:lnTo>
                  <a:lnTo>
                    <a:pt x="7273435" y="652387"/>
                  </a:lnTo>
                  <a:lnTo>
                    <a:pt x="7266249" y="653840"/>
                  </a:lnTo>
                  <a:close/>
                </a:path>
                <a:path w="7315200" h="1239520">
                  <a:moveTo>
                    <a:pt x="1681" y="938740"/>
                  </a:moveTo>
                  <a:lnTo>
                    <a:pt x="0" y="938740"/>
                  </a:lnTo>
                  <a:lnTo>
                    <a:pt x="0" y="937799"/>
                  </a:lnTo>
                  <a:lnTo>
                    <a:pt x="1681" y="937799"/>
                  </a:lnTo>
                  <a:lnTo>
                    <a:pt x="1681" y="938740"/>
                  </a:lnTo>
                  <a:close/>
                </a:path>
                <a:path w="7315200" h="1239520">
                  <a:moveTo>
                    <a:pt x="305415" y="941633"/>
                  </a:moveTo>
                  <a:lnTo>
                    <a:pt x="301699" y="941633"/>
                  </a:lnTo>
                  <a:lnTo>
                    <a:pt x="300201" y="940138"/>
                  </a:lnTo>
                  <a:lnTo>
                    <a:pt x="300201" y="936401"/>
                  </a:lnTo>
                  <a:lnTo>
                    <a:pt x="301699" y="934902"/>
                  </a:lnTo>
                  <a:lnTo>
                    <a:pt x="305432" y="934902"/>
                  </a:lnTo>
                  <a:lnTo>
                    <a:pt x="306929" y="936401"/>
                  </a:lnTo>
                  <a:lnTo>
                    <a:pt x="306929" y="940138"/>
                  </a:lnTo>
                  <a:lnTo>
                    <a:pt x="305415" y="941633"/>
                  </a:lnTo>
                  <a:close/>
                </a:path>
                <a:path w="7315200" h="1239520">
                  <a:moveTo>
                    <a:pt x="610008" y="944999"/>
                  </a:moveTo>
                  <a:lnTo>
                    <a:pt x="602591" y="944999"/>
                  </a:lnTo>
                  <a:lnTo>
                    <a:pt x="599580" y="941988"/>
                  </a:lnTo>
                  <a:lnTo>
                    <a:pt x="599580" y="934585"/>
                  </a:lnTo>
                  <a:lnTo>
                    <a:pt x="602591" y="931571"/>
                  </a:lnTo>
                  <a:lnTo>
                    <a:pt x="609991" y="931571"/>
                  </a:lnTo>
                  <a:lnTo>
                    <a:pt x="613002" y="934585"/>
                  </a:lnTo>
                  <a:lnTo>
                    <a:pt x="613002" y="941988"/>
                  </a:lnTo>
                  <a:lnTo>
                    <a:pt x="610008" y="944999"/>
                  </a:lnTo>
                  <a:close/>
                </a:path>
                <a:path w="7315200" h="1239520">
                  <a:moveTo>
                    <a:pt x="914581" y="948364"/>
                  </a:moveTo>
                  <a:lnTo>
                    <a:pt x="903448" y="948364"/>
                  </a:lnTo>
                  <a:lnTo>
                    <a:pt x="898942" y="943854"/>
                  </a:lnTo>
                  <a:lnTo>
                    <a:pt x="898942" y="932715"/>
                  </a:lnTo>
                  <a:lnTo>
                    <a:pt x="903448" y="928205"/>
                  </a:lnTo>
                  <a:lnTo>
                    <a:pt x="914581" y="928205"/>
                  </a:lnTo>
                  <a:lnTo>
                    <a:pt x="919088" y="932715"/>
                  </a:lnTo>
                  <a:lnTo>
                    <a:pt x="919088" y="943854"/>
                  </a:lnTo>
                  <a:lnTo>
                    <a:pt x="914581" y="948364"/>
                  </a:lnTo>
                  <a:close/>
                </a:path>
                <a:path w="7315200" h="1239520">
                  <a:moveTo>
                    <a:pt x="1219155" y="951733"/>
                  </a:moveTo>
                  <a:lnTo>
                    <a:pt x="1204323" y="951733"/>
                  </a:lnTo>
                  <a:lnTo>
                    <a:pt x="1198304" y="945708"/>
                  </a:lnTo>
                  <a:lnTo>
                    <a:pt x="1198304" y="930865"/>
                  </a:lnTo>
                  <a:lnTo>
                    <a:pt x="1204323" y="924840"/>
                  </a:lnTo>
                  <a:lnTo>
                    <a:pt x="1219155" y="924840"/>
                  </a:lnTo>
                  <a:lnTo>
                    <a:pt x="1225177" y="930865"/>
                  </a:lnTo>
                  <a:lnTo>
                    <a:pt x="1225177" y="945708"/>
                  </a:lnTo>
                  <a:lnTo>
                    <a:pt x="1219155" y="951733"/>
                  </a:lnTo>
                  <a:close/>
                </a:path>
                <a:path w="7315200" h="1239520">
                  <a:moveTo>
                    <a:pt x="1523732" y="955095"/>
                  </a:moveTo>
                  <a:lnTo>
                    <a:pt x="1505197" y="955095"/>
                  </a:lnTo>
                  <a:lnTo>
                    <a:pt x="1497679" y="947574"/>
                  </a:lnTo>
                  <a:lnTo>
                    <a:pt x="1497679" y="929029"/>
                  </a:lnTo>
                  <a:lnTo>
                    <a:pt x="1505197" y="921508"/>
                  </a:lnTo>
                  <a:lnTo>
                    <a:pt x="1523732" y="921508"/>
                  </a:lnTo>
                  <a:lnTo>
                    <a:pt x="1531249" y="929029"/>
                  </a:lnTo>
                  <a:lnTo>
                    <a:pt x="1531249" y="947574"/>
                  </a:lnTo>
                  <a:lnTo>
                    <a:pt x="1523732" y="955095"/>
                  </a:lnTo>
                  <a:close/>
                </a:path>
                <a:path w="7315200" h="1239520">
                  <a:moveTo>
                    <a:pt x="1817190" y="958464"/>
                  </a:moveTo>
                  <a:lnTo>
                    <a:pt x="1809345" y="956880"/>
                  </a:lnTo>
                  <a:lnTo>
                    <a:pt x="1802941" y="952560"/>
                  </a:lnTo>
                  <a:lnTo>
                    <a:pt x="1798624" y="946151"/>
                  </a:lnTo>
                  <a:lnTo>
                    <a:pt x="1797041" y="938302"/>
                  </a:lnTo>
                  <a:lnTo>
                    <a:pt x="1798624" y="930452"/>
                  </a:lnTo>
                  <a:lnTo>
                    <a:pt x="1802941" y="924045"/>
                  </a:lnTo>
                  <a:lnTo>
                    <a:pt x="1809345" y="919726"/>
                  </a:lnTo>
                  <a:lnTo>
                    <a:pt x="1817190" y="918142"/>
                  </a:lnTo>
                  <a:lnTo>
                    <a:pt x="1825035" y="919726"/>
                  </a:lnTo>
                  <a:lnTo>
                    <a:pt x="1831439" y="924045"/>
                  </a:lnTo>
                  <a:lnTo>
                    <a:pt x="1835756" y="930452"/>
                  </a:lnTo>
                  <a:lnTo>
                    <a:pt x="1837339" y="938302"/>
                  </a:lnTo>
                  <a:lnTo>
                    <a:pt x="1835756" y="946151"/>
                  </a:lnTo>
                  <a:lnTo>
                    <a:pt x="1831439" y="952560"/>
                  </a:lnTo>
                  <a:lnTo>
                    <a:pt x="1825035" y="956880"/>
                  </a:lnTo>
                  <a:lnTo>
                    <a:pt x="1817190" y="958464"/>
                  </a:lnTo>
                  <a:close/>
                </a:path>
                <a:path w="7315200" h="1239520">
                  <a:moveTo>
                    <a:pt x="2119914" y="961830"/>
                  </a:moveTo>
                  <a:lnTo>
                    <a:pt x="2110763" y="959980"/>
                  </a:lnTo>
                  <a:lnTo>
                    <a:pt x="2103290" y="954938"/>
                  </a:lnTo>
                  <a:lnTo>
                    <a:pt x="2098251" y="947459"/>
                  </a:lnTo>
                  <a:lnTo>
                    <a:pt x="2096403" y="938302"/>
                  </a:lnTo>
                  <a:lnTo>
                    <a:pt x="2098251" y="929146"/>
                  </a:lnTo>
                  <a:lnTo>
                    <a:pt x="2103290" y="921668"/>
                  </a:lnTo>
                  <a:lnTo>
                    <a:pt x="2110763" y="916626"/>
                  </a:lnTo>
                  <a:lnTo>
                    <a:pt x="2119914" y="914777"/>
                  </a:lnTo>
                  <a:lnTo>
                    <a:pt x="2129064" y="916626"/>
                  </a:lnTo>
                  <a:lnTo>
                    <a:pt x="2136538" y="921668"/>
                  </a:lnTo>
                  <a:lnTo>
                    <a:pt x="2141577" y="929146"/>
                  </a:lnTo>
                  <a:lnTo>
                    <a:pt x="2143425" y="938302"/>
                  </a:lnTo>
                  <a:lnTo>
                    <a:pt x="2141577" y="947459"/>
                  </a:lnTo>
                  <a:lnTo>
                    <a:pt x="2136538" y="954938"/>
                  </a:lnTo>
                  <a:lnTo>
                    <a:pt x="2129064" y="959980"/>
                  </a:lnTo>
                  <a:lnTo>
                    <a:pt x="2119914" y="961830"/>
                  </a:lnTo>
                  <a:close/>
                </a:path>
                <a:path w="7315200" h="1239520">
                  <a:moveTo>
                    <a:pt x="2422641" y="964351"/>
                  </a:moveTo>
                  <a:lnTo>
                    <a:pt x="2412516" y="962305"/>
                  </a:lnTo>
                  <a:lnTo>
                    <a:pt x="2404245" y="956725"/>
                  </a:lnTo>
                  <a:lnTo>
                    <a:pt x="2398667" y="948450"/>
                  </a:lnTo>
                  <a:lnTo>
                    <a:pt x="2396622" y="938319"/>
                  </a:lnTo>
                  <a:lnTo>
                    <a:pt x="2398667" y="928189"/>
                  </a:lnTo>
                  <a:lnTo>
                    <a:pt x="2404245" y="919913"/>
                  </a:lnTo>
                  <a:lnTo>
                    <a:pt x="2412516" y="914333"/>
                  </a:lnTo>
                  <a:lnTo>
                    <a:pt x="2422641" y="912286"/>
                  </a:lnTo>
                  <a:lnTo>
                    <a:pt x="2432764" y="914333"/>
                  </a:lnTo>
                  <a:lnTo>
                    <a:pt x="2441034" y="919913"/>
                  </a:lnTo>
                  <a:lnTo>
                    <a:pt x="2446611" y="928189"/>
                  </a:lnTo>
                  <a:lnTo>
                    <a:pt x="2448657" y="938319"/>
                  </a:lnTo>
                  <a:lnTo>
                    <a:pt x="2446613" y="948450"/>
                  </a:lnTo>
                  <a:lnTo>
                    <a:pt x="2441040" y="956725"/>
                  </a:lnTo>
                  <a:lnTo>
                    <a:pt x="2432771" y="962305"/>
                  </a:lnTo>
                  <a:lnTo>
                    <a:pt x="2422641" y="964351"/>
                  </a:lnTo>
                  <a:close/>
                </a:path>
                <a:path w="7315200" h="1239520">
                  <a:moveTo>
                    <a:pt x="2725365" y="967717"/>
                  </a:moveTo>
                  <a:lnTo>
                    <a:pt x="2713927" y="965407"/>
                  </a:lnTo>
                  <a:lnTo>
                    <a:pt x="2704588" y="959108"/>
                  </a:lnTo>
                  <a:lnTo>
                    <a:pt x="2698292" y="949763"/>
                  </a:lnTo>
                  <a:lnTo>
                    <a:pt x="2695984" y="938319"/>
                  </a:lnTo>
                  <a:lnTo>
                    <a:pt x="2698292" y="926874"/>
                  </a:lnTo>
                  <a:lnTo>
                    <a:pt x="2704588" y="917529"/>
                  </a:lnTo>
                  <a:lnTo>
                    <a:pt x="2713927" y="911230"/>
                  </a:lnTo>
                  <a:lnTo>
                    <a:pt x="2725365" y="908920"/>
                  </a:lnTo>
                  <a:lnTo>
                    <a:pt x="2736802" y="911230"/>
                  </a:lnTo>
                  <a:lnTo>
                    <a:pt x="2746141" y="917529"/>
                  </a:lnTo>
                  <a:lnTo>
                    <a:pt x="2752437" y="926874"/>
                  </a:lnTo>
                  <a:lnTo>
                    <a:pt x="2754746" y="938319"/>
                  </a:lnTo>
                  <a:lnTo>
                    <a:pt x="2752437" y="949763"/>
                  </a:lnTo>
                  <a:lnTo>
                    <a:pt x="2746141" y="959108"/>
                  </a:lnTo>
                  <a:lnTo>
                    <a:pt x="2736802" y="965407"/>
                  </a:lnTo>
                  <a:lnTo>
                    <a:pt x="2725365" y="967717"/>
                  </a:lnTo>
                  <a:close/>
                </a:path>
                <a:path w="7315200" h="1239520">
                  <a:moveTo>
                    <a:pt x="3028088" y="971082"/>
                  </a:moveTo>
                  <a:lnTo>
                    <a:pt x="3015345" y="968507"/>
                  </a:lnTo>
                  <a:lnTo>
                    <a:pt x="3004937" y="961484"/>
                  </a:lnTo>
                  <a:lnTo>
                    <a:pt x="2997919" y="951069"/>
                  </a:lnTo>
                  <a:lnTo>
                    <a:pt x="2995345" y="938319"/>
                  </a:lnTo>
                  <a:lnTo>
                    <a:pt x="2997919" y="925568"/>
                  </a:lnTo>
                  <a:lnTo>
                    <a:pt x="3004937" y="915153"/>
                  </a:lnTo>
                  <a:lnTo>
                    <a:pt x="3015345" y="908130"/>
                  </a:lnTo>
                  <a:lnTo>
                    <a:pt x="3028088" y="905555"/>
                  </a:lnTo>
                  <a:lnTo>
                    <a:pt x="3040833" y="908130"/>
                  </a:lnTo>
                  <a:lnTo>
                    <a:pt x="3051242" y="915153"/>
                  </a:lnTo>
                  <a:lnTo>
                    <a:pt x="3058261" y="925568"/>
                  </a:lnTo>
                  <a:lnTo>
                    <a:pt x="3060835" y="938319"/>
                  </a:lnTo>
                  <a:lnTo>
                    <a:pt x="3058261" y="951069"/>
                  </a:lnTo>
                  <a:lnTo>
                    <a:pt x="3051242" y="961484"/>
                  </a:lnTo>
                  <a:lnTo>
                    <a:pt x="3040833" y="968507"/>
                  </a:lnTo>
                  <a:lnTo>
                    <a:pt x="3028088" y="971082"/>
                  </a:lnTo>
                  <a:close/>
                </a:path>
                <a:path w="7315200" h="1239520">
                  <a:moveTo>
                    <a:pt x="3330812" y="973607"/>
                  </a:moveTo>
                  <a:lnTo>
                    <a:pt x="3317096" y="970834"/>
                  </a:lnTo>
                  <a:lnTo>
                    <a:pt x="3305892" y="963273"/>
                  </a:lnTo>
                  <a:lnTo>
                    <a:pt x="3298336" y="952061"/>
                  </a:lnTo>
                  <a:lnTo>
                    <a:pt x="3295564" y="938335"/>
                  </a:lnTo>
                  <a:lnTo>
                    <a:pt x="3298336" y="924610"/>
                  </a:lnTo>
                  <a:lnTo>
                    <a:pt x="3305892" y="913398"/>
                  </a:lnTo>
                  <a:lnTo>
                    <a:pt x="3317096" y="905837"/>
                  </a:lnTo>
                  <a:lnTo>
                    <a:pt x="3330812" y="903064"/>
                  </a:lnTo>
                  <a:lnTo>
                    <a:pt x="3344530" y="905837"/>
                  </a:lnTo>
                  <a:lnTo>
                    <a:pt x="3355736" y="913398"/>
                  </a:lnTo>
                  <a:lnTo>
                    <a:pt x="3363292" y="924610"/>
                  </a:lnTo>
                  <a:lnTo>
                    <a:pt x="3366064" y="938335"/>
                  </a:lnTo>
                  <a:lnTo>
                    <a:pt x="3363295" y="952061"/>
                  </a:lnTo>
                  <a:lnTo>
                    <a:pt x="3355742" y="963273"/>
                  </a:lnTo>
                  <a:lnTo>
                    <a:pt x="3344537" y="970834"/>
                  </a:lnTo>
                  <a:lnTo>
                    <a:pt x="3330812" y="973607"/>
                  </a:lnTo>
                  <a:close/>
                </a:path>
                <a:path w="7315200" h="1239520">
                  <a:moveTo>
                    <a:pt x="3633529" y="976132"/>
                  </a:moveTo>
                  <a:lnTo>
                    <a:pt x="3618827" y="973161"/>
                  </a:lnTo>
                  <a:lnTo>
                    <a:pt x="3606820" y="965059"/>
                  </a:lnTo>
                  <a:lnTo>
                    <a:pt x="3598725" y="953045"/>
                  </a:lnTo>
                  <a:lnTo>
                    <a:pt x="3595756" y="938335"/>
                  </a:lnTo>
                  <a:lnTo>
                    <a:pt x="3598725" y="923626"/>
                  </a:lnTo>
                  <a:lnTo>
                    <a:pt x="3606820" y="911612"/>
                  </a:lnTo>
                  <a:lnTo>
                    <a:pt x="3618827" y="903510"/>
                  </a:lnTo>
                  <a:lnTo>
                    <a:pt x="3633529" y="900539"/>
                  </a:lnTo>
                  <a:lnTo>
                    <a:pt x="3648232" y="903510"/>
                  </a:lnTo>
                  <a:lnTo>
                    <a:pt x="3660239" y="911612"/>
                  </a:lnTo>
                  <a:lnTo>
                    <a:pt x="3668334" y="923626"/>
                  </a:lnTo>
                  <a:lnTo>
                    <a:pt x="3671302" y="938335"/>
                  </a:lnTo>
                  <a:lnTo>
                    <a:pt x="3668334" y="953045"/>
                  </a:lnTo>
                  <a:lnTo>
                    <a:pt x="3660239" y="965059"/>
                  </a:lnTo>
                  <a:lnTo>
                    <a:pt x="3648232" y="973161"/>
                  </a:lnTo>
                  <a:lnTo>
                    <a:pt x="3633529" y="976132"/>
                  </a:lnTo>
                  <a:close/>
                </a:path>
                <a:path w="7315200" h="1239520">
                  <a:moveTo>
                    <a:pt x="3936253" y="979497"/>
                  </a:moveTo>
                  <a:lnTo>
                    <a:pt x="3920245" y="976263"/>
                  </a:lnTo>
                  <a:lnTo>
                    <a:pt x="3907177" y="967442"/>
                  </a:lnTo>
                  <a:lnTo>
                    <a:pt x="3898368" y="954358"/>
                  </a:lnTo>
                  <a:lnTo>
                    <a:pt x="3895138" y="938335"/>
                  </a:lnTo>
                  <a:lnTo>
                    <a:pt x="3898368" y="922313"/>
                  </a:lnTo>
                  <a:lnTo>
                    <a:pt x="3907177" y="909229"/>
                  </a:lnTo>
                  <a:lnTo>
                    <a:pt x="3920245" y="900408"/>
                  </a:lnTo>
                  <a:lnTo>
                    <a:pt x="3936253" y="897173"/>
                  </a:lnTo>
                  <a:lnTo>
                    <a:pt x="3952267" y="900408"/>
                  </a:lnTo>
                  <a:lnTo>
                    <a:pt x="3965347" y="909229"/>
                  </a:lnTo>
                  <a:lnTo>
                    <a:pt x="3974167" y="922313"/>
                  </a:lnTo>
                  <a:lnTo>
                    <a:pt x="3977402" y="938335"/>
                  </a:lnTo>
                  <a:lnTo>
                    <a:pt x="3974167" y="954358"/>
                  </a:lnTo>
                  <a:lnTo>
                    <a:pt x="3965347" y="967442"/>
                  </a:lnTo>
                  <a:lnTo>
                    <a:pt x="3952267" y="976263"/>
                  </a:lnTo>
                  <a:lnTo>
                    <a:pt x="3936253" y="979497"/>
                  </a:lnTo>
                  <a:close/>
                </a:path>
                <a:path w="7315200" h="1239520">
                  <a:moveTo>
                    <a:pt x="4238977" y="982022"/>
                  </a:moveTo>
                  <a:lnTo>
                    <a:pt x="4221989" y="978590"/>
                  </a:lnTo>
                  <a:lnTo>
                    <a:pt x="4208116" y="969231"/>
                  </a:lnTo>
                  <a:lnTo>
                    <a:pt x="4198761" y="955349"/>
                  </a:lnTo>
                  <a:lnTo>
                    <a:pt x="4195330" y="938352"/>
                  </a:lnTo>
                  <a:lnTo>
                    <a:pt x="4198761" y="921356"/>
                  </a:lnTo>
                  <a:lnTo>
                    <a:pt x="4208116" y="907476"/>
                  </a:lnTo>
                  <a:lnTo>
                    <a:pt x="4221989" y="898117"/>
                  </a:lnTo>
                  <a:lnTo>
                    <a:pt x="4238977" y="894686"/>
                  </a:lnTo>
                  <a:lnTo>
                    <a:pt x="4255965" y="898117"/>
                  </a:lnTo>
                  <a:lnTo>
                    <a:pt x="4269838" y="907476"/>
                  </a:lnTo>
                  <a:lnTo>
                    <a:pt x="4279193" y="921356"/>
                  </a:lnTo>
                  <a:lnTo>
                    <a:pt x="4282623" y="938352"/>
                  </a:lnTo>
                  <a:lnTo>
                    <a:pt x="4279193" y="955349"/>
                  </a:lnTo>
                  <a:lnTo>
                    <a:pt x="4269838" y="969231"/>
                  </a:lnTo>
                  <a:lnTo>
                    <a:pt x="4255965" y="978590"/>
                  </a:lnTo>
                  <a:lnTo>
                    <a:pt x="4238977" y="982022"/>
                  </a:lnTo>
                  <a:close/>
                </a:path>
                <a:path w="7315200" h="1239520">
                  <a:moveTo>
                    <a:pt x="4541701" y="984547"/>
                  </a:moveTo>
                  <a:lnTo>
                    <a:pt x="4523739" y="980917"/>
                  </a:lnTo>
                  <a:lnTo>
                    <a:pt x="4509072" y="971017"/>
                  </a:lnTo>
                  <a:lnTo>
                    <a:pt x="4499183" y="956333"/>
                  </a:lnTo>
                  <a:lnTo>
                    <a:pt x="4495557" y="938352"/>
                  </a:lnTo>
                  <a:lnTo>
                    <a:pt x="4499183" y="920373"/>
                  </a:lnTo>
                  <a:lnTo>
                    <a:pt x="4509072" y="905690"/>
                  </a:lnTo>
                  <a:lnTo>
                    <a:pt x="4523739" y="895791"/>
                  </a:lnTo>
                  <a:lnTo>
                    <a:pt x="4541701" y="892161"/>
                  </a:lnTo>
                  <a:lnTo>
                    <a:pt x="4559682" y="895791"/>
                  </a:lnTo>
                  <a:lnTo>
                    <a:pt x="4574360" y="905690"/>
                  </a:lnTo>
                  <a:lnTo>
                    <a:pt x="4584252" y="920373"/>
                  </a:lnTo>
                  <a:lnTo>
                    <a:pt x="4587879" y="938352"/>
                  </a:lnTo>
                  <a:lnTo>
                    <a:pt x="4584252" y="956333"/>
                  </a:lnTo>
                  <a:lnTo>
                    <a:pt x="4574360" y="971017"/>
                  </a:lnTo>
                  <a:lnTo>
                    <a:pt x="4559682" y="980917"/>
                  </a:lnTo>
                  <a:lnTo>
                    <a:pt x="4541701" y="984547"/>
                  </a:lnTo>
                  <a:close/>
                </a:path>
                <a:path w="7315200" h="1239520">
                  <a:moveTo>
                    <a:pt x="4844425" y="987069"/>
                  </a:moveTo>
                  <a:lnTo>
                    <a:pt x="4825483" y="983241"/>
                  </a:lnTo>
                  <a:lnTo>
                    <a:pt x="4810010" y="972802"/>
                  </a:lnTo>
                  <a:lnTo>
                    <a:pt x="4799576" y="957317"/>
                  </a:lnTo>
                  <a:lnTo>
                    <a:pt x="4795748" y="938352"/>
                  </a:lnTo>
                  <a:lnTo>
                    <a:pt x="4799576" y="919389"/>
                  </a:lnTo>
                  <a:lnTo>
                    <a:pt x="4810010" y="903904"/>
                  </a:lnTo>
                  <a:lnTo>
                    <a:pt x="4825483" y="893464"/>
                  </a:lnTo>
                  <a:lnTo>
                    <a:pt x="4844425" y="889636"/>
                  </a:lnTo>
                  <a:lnTo>
                    <a:pt x="4863386" y="893464"/>
                  </a:lnTo>
                  <a:lnTo>
                    <a:pt x="4878869" y="903904"/>
                  </a:lnTo>
                  <a:lnTo>
                    <a:pt x="4889307" y="919389"/>
                  </a:lnTo>
                  <a:lnTo>
                    <a:pt x="4893135" y="938352"/>
                  </a:lnTo>
                  <a:lnTo>
                    <a:pt x="4889307" y="957317"/>
                  </a:lnTo>
                  <a:lnTo>
                    <a:pt x="4878869" y="972802"/>
                  </a:lnTo>
                  <a:lnTo>
                    <a:pt x="4863386" y="983241"/>
                  </a:lnTo>
                  <a:lnTo>
                    <a:pt x="4844425" y="987069"/>
                  </a:lnTo>
                  <a:close/>
                </a:path>
                <a:path w="7315200" h="1239520">
                  <a:moveTo>
                    <a:pt x="5147149" y="989594"/>
                  </a:moveTo>
                  <a:lnTo>
                    <a:pt x="5127214" y="985568"/>
                  </a:lnTo>
                  <a:lnTo>
                    <a:pt x="5110937" y="974587"/>
                  </a:lnTo>
                  <a:lnTo>
                    <a:pt x="5099964" y="958300"/>
                  </a:lnTo>
                  <a:lnTo>
                    <a:pt x="5095941" y="938352"/>
                  </a:lnTo>
                  <a:lnTo>
                    <a:pt x="5099964" y="918405"/>
                  </a:lnTo>
                  <a:lnTo>
                    <a:pt x="5110937" y="902117"/>
                  </a:lnTo>
                  <a:lnTo>
                    <a:pt x="5127214" y="891137"/>
                  </a:lnTo>
                  <a:lnTo>
                    <a:pt x="5147149" y="887111"/>
                  </a:lnTo>
                  <a:lnTo>
                    <a:pt x="5167089" y="891137"/>
                  </a:lnTo>
                  <a:lnTo>
                    <a:pt x="5183377" y="902117"/>
                  </a:lnTo>
                  <a:lnTo>
                    <a:pt x="5194362" y="918405"/>
                  </a:lnTo>
                  <a:lnTo>
                    <a:pt x="5198390" y="938352"/>
                  </a:lnTo>
                  <a:lnTo>
                    <a:pt x="5194362" y="958300"/>
                  </a:lnTo>
                  <a:lnTo>
                    <a:pt x="5183377" y="974587"/>
                  </a:lnTo>
                  <a:lnTo>
                    <a:pt x="5167089" y="985568"/>
                  </a:lnTo>
                  <a:lnTo>
                    <a:pt x="5147149" y="989594"/>
                  </a:lnTo>
                  <a:close/>
                </a:path>
                <a:path w="7315200" h="1239520">
                  <a:moveTo>
                    <a:pt x="5449872" y="992959"/>
                  </a:moveTo>
                  <a:lnTo>
                    <a:pt x="5428646" y="988668"/>
                  </a:lnTo>
                  <a:lnTo>
                    <a:pt x="5411306" y="976967"/>
                  </a:lnTo>
                  <a:lnTo>
                    <a:pt x="5399612" y="959614"/>
                  </a:lnTo>
                  <a:lnTo>
                    <a:pt x="5395323" y="938369"/>
                  </a:lnTo>
                  <a:lnTo>
                    <a:pt x="5399612" y="917125"/>
                  </a:lnTo>
                  <a:lnTo>
                    <a:pt x="5411306" y="899773"/>
                  </a:lnTo>
                  <a:lnTo>
                    <a:pt x="5428646" y="888071"/>
                  </a:lnTo>
                  <a:lnTo>
                    <a:pt x="5449872" y="883779"/>
                  </a:lnTo>
                  <a:lnTo>
                    <a:pt x="5471118" y="888071"/>
                  </a:lnTo>
                  <a:lnTo>
                    <a:pt x="5488468" y="899773"/>
                  </a:lnTo>
                  <a:lnTo>
                    <a:pt x="5500166" y="917125"/>
                  </a:lnTo>
                  <a:lnTo>
                    <a:pt x="5504456" y="938369"/>
                  </a:lnTo>
                  <a:lnTo>
                    <a:pt x="5500166" y="959614"/>
                  </a:lnTo>
                  <a:lnTo>
                    <a:pt x="5488468" y="976967"/>
                  </a:lnTo>
                  <a:lnTo>
                    <a:pt x="5471118" y="988668"/>
                  </a:lnTo>
                  <a:lnTo>
                    <a:pt x="5449872" y="992959"/>
                  </a:lnTo>
                  <a:close/>
                </a:path>
                <a:path w="7315200" h="1239520">
                  <a:moveTo>
                    <a:pt x="5752630" y="995484"/>
                  </a:moveTo>
                  <a:lnTo>
                    <a:pt x="5730410" y="990995"/>
                  </a:lnTo>
                  <a:lnTo>
                    <a:pt x="5712266" y="978754"/>
                  </a:lnTo>
                  <a:lnTo>
                    <a:pt x="5700034" y="960599"/>
                  </a:lnTo>
                  <a:lnTo>
                    <a:pt x="5695549" y="938369"/>
                  </a:lnTo>
                  <a:lnTo>
                    <a:pt x="5700034" y="916141"/>
                  </a:lnTo>
                  <a:lnTo>
                    <a:pt x="5712266" y="897986"/>
                  </a:lnTo>
                  <a:lnTo>
                    <a:pt x="5730410" y="885744"/>
                  </a:lnTo>
                  <a:lnTo>
                    <a:pt x="5752630" y="881254"/>
                  </a:lnTo>
                  <a:lnTo>
                    <a:pt x="5774830" y="885744"/>
                  </a:lnTo>
                  <a:lnTo>
                    <a:pt x="5792964" y="897986"/>
                  </a:lnTo>
                  <a:lnTo>
                    <a:pt x="5805193" y="916141"/>
                  </a:lnTo>
                  <a:lnTo>
                    <a:pt x="5809678" y="938369"/>
                  </a:lnTo>
                  <a:lnTo>
                    <a:pt x="5805198" y="960599"/>
                  </a:lnTo>
                  <a:lnTo>
                    <a:pt x="5792977" y="978754"/>
                  </a:lnTo>
                  <a:lnTo>
                    <a:pt x="5774845" y="990995"/>
                  </a:lnTo>
                  <a:lnTo>
                    <a:pt x="5752630" y="995484"/>
                  </a:lnTo>
                  <a:close/>
                </a:path>
                <a:path w="7315200" h="1239520">
                  <a:moveTo>
                    <a:pt x="6055354" y="998009"/>
                  </a:moveTo>
                  <a:lnTo>
                    <a:pt x="6032154" y="993322"/>
                  </a:lnTo>
                  <a:lnTo>
                    <a:pt x="6013205" y="980539"/>
                  </a:lnTo>
                  <a:lnTo>
                    <a:pt x="6000427" y="961581"/>
                  </a:lnTo>
                  <a:lnTo>
                    <a:pt x="5995741" y="938369"/>
                  </a:lnTo>
                  <a:lnTo>
                    <a:pt x="6000427" y="915158"/>
                  </a:lnTo>
                  <a:lnTo>
                    <a:pt x="6013205" y="896201"/>
                  </a:lnTo>
                  <a:lnTo>
                    <a:pt x="6032154" y="883420"/>
                  </a:lnTo>
                  <a:lnTo>
                    <a:pt x="6055354" y="878732"/>
                  </a:lnTo>
                  <a:lnTo>
                    <a:pt x="6078548" y="883420"/>
                  </a:lnTo>
                  <a:lnTo>
                    <a:pt x="6097485" y="896201"/>
                  </a:lnTo>
                  <a:lnTo>
                    <a:pt x="6110252" y="915158"/>
                  </a:lnTo>
                  <a:lnTo>
                    <a:pt x="6114933" y="938369"/>
                  </a:lnTo>
                  <a:lnTo>
                    <a:pt x="6110252" y="961581"/>
                  </a:lnTo>
                  <a:lnTo>
                    <a:pt x="6097485" y="980539"/>
                  </a:lnTo>
                  <a:lnTo>
                    <a:pt x="6078548" y="993322"/>
                  </a:lnTo>
                  <a:lnTo>
                    <a:pt x="6055354" y="998009"/>
                  </a:lnTo>
                  <a:close/>
                </a:path>
                <a:path w="7315200" h="1239520">
                  <a:moveTo>
                    <a:pt x="6358078" y="1002215"/>
                  </a:moveTo>
                  <a:lnTo>
                    <a:pt x="6333242" y="997200"/>
                  </a:lnTo>
                  <a:lnTo>
                    <a:pt x="6312963" y="983521"/>
                  </a:lnTo>
                  <a:lnTo>
                    <a:pt x="6299292" y="963232"/>
                  </a:lnTo>
                  <a:lnTo>
                    <a:pt x="6294279" y="938386"/>
                  </a:lnTo>
                  <a:lnTo>
                    <a:pt x="6299292" y="913540"/>
                  </a:lnTo>
                  <a:lnTo>
                    <a:pt x="6312963" y="893251"/>
                  </a:lnTo>
                  <a:lnTo>
                    <a:pt x="6333242" y="879572"/>
                  </a:lnTo>
                  <a:lnTo>
                    <a:pt x="6358078" y="874557"/>
                  </a:lnTo>
                  <a:lnTo>
                    <a:pt x="6382894" y="879572"/>
                  </a:lnTo>
                  <a:lnTo>
                    <a:pt x="6403163" y="893251"/>
                  </a:lnTo>
                  <a:lnTo>
                    <a:pt x="6416831" y="913540"/>
                  </a:lnTo>
                  <a:lnTo>
                    <a:pt x="6421843" y="938386"/>
                  </a:lnTo>
                  <a:lnTo>
                    <a:pt x="6416831" y="963232"/>
                  </a:lnTo>
                  <a:lnTo>
                    <a:pt x="6403163" y="983521"/>
                  </a:lnTo>
                  <a:lnTo>
                    <a:pt x="6382894" y="997200"/>
                  </a:lnTo>
                  <a:lnTo>
                    <a:pt x="6358078" y="1002215"/>
                  </a:lnTo>
                  <a:close/>
                </a:path>
                <a:path w="7315200" h="1239520">
                  <a:moveTo>
                    <a:pt x="6660801" y="1005581"/>
                  </a:moveTo>
                  <a:lnTo>
                    <a:pt x="6634655" y="1000300"/>
                  </a:lnTo>
                  <a:lnTo>
                    <a:pt x="6613302" y="985899"/>
                  </a:lnTo>
                  <a:lnTo>
                    <a:pt x="6598906" y="964540"/>
                  </a:lnTo>
                  <a:lnTo>
                    <a:pt x="6593627" y="938386"/>
                  </a:lnTo>
                  <a:lnTo>
                    <a:pt x="6598906" y="912233"/>
                  </a:lnTo>
                  <a:lnTo>
                    <a:pt x="6613302" y="890874"/>
                  </a:lnTo>
                  <a:lnTo>
                    <a:pt x="6634655" y="876473"/>
                  </a:lnTo>
                  <a:lnTo>
                    <a:pt x="6660801" y="871191"/>
                  </a:lnTo>
                  <a:lnTo>
                    <a:pt x="6686929" y="876473"/>
                  </a:lnTo>
                  <a:lnTo>
                    <a:pt x="6708271" y="890874"/>
                  </a:lnTo>
                  <a:lnTo>
                    <a:pt x="6722664" y="912233"/>
                  </a:lnTo>
                  <a:lnTo>
                    <a:pt x="6727942" y="938386"/>
                  </a:lnTo>
                  <a:lnTo>
                    <a:pt x="6722664" y="964540"/>
                  </a:lnTo>
                  <a:lnTo>
                    <a:pt x="6708271" y="985899"/>
                  </a:lnTo>
                  <a:lnTo>
                    <a:pt x="6686929" y="1000300"/>
                  </a:lnTo>
                  <a:lnTo>
                    <a:pt x="6660801" y="1005581"/>
                  </a:lnTo>
                  <a:close/>
                </a:path>
                <a:path w="7315200" h="1239520">
                  <a:moveTo>
                    <a:pt x="6963525" y="1009787"/>
                  </a:moveTo>
                  <a:lnTo>
                    <a:pt x="6935742" y="1004178"/>
                  </a:lnTo>
                  <a:lnTo>
                    <a:pt x="6913060" y="988879"/>
                  </a:lnTo>
                  <a:lnTo>
                    <a:pt x="6897771" y="966184"/>
                  </a:lnTo>
                  <a:lnTo>
                    <a:pt x="6892165" y="938386"/>
                  </a:lnTo>
                  <a:lnTo>
                    <a:pt x="6897771" y="910589"/>
                  </a:lnTo>
                  <a:lnTo>
                    <a:pt x="6913060" y="887894"/>
                  </a:lnTo>
                  <a:lnTo>
                    <a:pt x="6935742" y="872595"/>
                  </a:lnTo>
                  <a:lnTo>
                    <a:pt x="6963525" y="866985"/>
                  </a:lnTo>
                  <a:lnTo>
                    <a:pt x="6991294" y="872595"/>
                  </a:lnTo>
                  <a:lnTo>
                    <a:pt x="7013978" y="887894"/>
                  </a:lnTo>
                  <a:lnTo>
                    <a:pt x="7029275" y="910589"/>
                  </a:lnTo>
                  <a:lnTo>
                    <a:pt x="7034885" y="938386"/>
                  </a:lnTo>
                  <a:lnTo>
                    <a:pt x="7029275" y="966184"/>
                  </a:lnTo>
                  <a:lnTo>
                    <a:pt x="7013978" y="988879"/>
                  </a:lnTo>
                  <a:lnTo>
                    <a:pt x="6991294" y="1004178"/>
                  </a:lnTo>
                  <a:lnTo>
                    <a:pt x="6963525" y="1009787"/>
                  </a:lnTo>
                  <a:close/>
                </a:path>
                <a:path w="7315200" h="1239520">
                  <a:moveTo>
                    <a:pt x="7266249" y="987103"/>
                  </a:moveTo>
                  <a:lnTo>
                    <a:pt x="7247288" y="983275"/>
                  </a:lnTo>
                  <a:lnTo>
                    <a:pt x="7231805" y="972836"/>
                  </a:lnTo>
                  <a:lnTo>
                    <a:pt x="7221367" y="957351"/>
                  </a:lnTo>
                  <a:lnTo>
                    <a:pt x="7217539" y="938386"/>
                  </a:lnTo>
                  <a:lnTo>
                    <a:pt x="7221367" y="919423"/>
                  </a:lnTo>
                  <a:lnTo>
                    <a:pt x="7231805" y="903938"/>
                  </a:lnTo>
                  <a:lnTo>
                    <a:pt x="7247288" y="893497"/>
                  </a:lnTo>
                  <a:lnTo>
                    <a:pt x="7266249" y="889669"/>
                  </a:lnTo>
                  <a:lnTo>
                    <a:pt x="7285191" y="893497"/>
                  </a:lnTo>
                  <a:lnTo>
                    <a:pt x="7300663" y="903938"/>
                  </a:lnTo>
                  <a:lnTo>
                    <a:pt x="7311098" y="919423"/>
                  </a:lnTo>
                  <a:lnTo>
                    <a:pt x="7314925" y="938386"/>
                  </a:lnTo>
                  <a:lnTo>
                    <a:pt x="7311098" y="957351"/>
                  </a:lnTo>
                  <a:lnTo>
                    <a:pt x="7300663" y="972836"/>
                  </a:lnTo>
                  <a:lnTo>
                    <a:pt x="7285191" y="983275"/>
                  </a:lnTo>
                  <a:lnTo>
                    <a:pt x="7266249" y="987103"/>
                  </a:lnTo>
                  <a:close/>
                </a:path>
                <a:path w="7315200" h="1239520">
                  <a:moveTo>
                    <a:pt x="306395" y="1238891"/>
                  </a:moveTo>
                  <a:lnTo>
                    <a:pt x="300735" y="1238891"/>
                  </a:lnTo>
                  <a:lnTo>
                    <a:pt x="301699" y="1237927"/>
                  </a:lnTo>
                  <a:lnTo>
                    <a:pt x="305432" y="1237927"/>
                  </a:lnTo>
                  <a:lnTo>
                    <a:pt x="306395" y="1238891"/>
                  </a:lnTo>
                  <a:close/>
                </a:path>
                <a:path w="7315200" h="1239520">
                  <a:moveTo>
                    <a:pt x="613002" y="1238891"/>
                  </a:moveTo>
                  <a:lnTo>
                    <a:pt x="599580" y="1238891"/>
                  </a:lnTo>
                  <a:lnTo>
                    <a:pt x="599580" y="1237606"/>
                  </a:lnTo>
                  <a:lnTo>
                    <a:pt x="602591" y="1234595"/>
                  </a:lnTo>
                  <a:lnTo>
                    <a:pt x="609991" y="1234595"/>
                  </a:lnTo>
                  <a:lnTo>
                    <a:pt x="613002" y="1237606"/>
                  </a:lnTo>
                  <a:lnTo>
                    <a:pt x="613002" y="1238891"/>
                  </a:lnTo>
                  <a:close/>
                </a:path>
                <a:path w="7315200" h="1239520">
                  <a:moveTo>
                    <a:pt x="919088" y="1238891"/>
                  </a:moveTo>
                  <a:lnTo>
                    <a:pt x="898942" y="1238891"/>
                  </a:lnTo>
                  <a:lnTo>
                    <a:pt x="898942" y="1235739"/>
                  </a:lnTo>
                  <a:lnTo>
                    <a:pt x="903448" y="1231229"/>
                  </a:lnTo>
                  <a:lnTo>
                    <a:pt x="914581" y="1231229"/>
                  </a:lnTo>
                  <a:lnTo>
                    <a:pt x="919088" y="1235739"/>
                  </a:lnTo>
                  <a:lnTo>
                    <a:pt x="919088" y="1238891"/>
                  </a:lnTo>
                  <a:close/>
                </a:path>
                <a:path w="7315200" h="1239520">
                  <a:moveTo>
                    <a:pt x="1225177" y="1238891"/>
                  </a:moveTo>
                  <a:lnTo>
                    <a:pt x="1198304" y="1238891"/>
                  </a:lnTo>
                  <a:lnTo>
                    <a:pt x="1198304" y="1233889"/>
                  </a:lnTo>
                  <a:lnTo>
                    <a:pt x="1204323" y="1227864"/>
                  </a:lnTo>
                  <a:lnTo>
                    <a:pt x="1219155" y="1227864"/>
                  </a:lnTo>
                  <a:lnTo>
                    <a:pt x="1225177" y="1233889"/>
                  </a:lnTo>
                  <a:lnTo>
                    <a:pt x="1225177" y="1238891"/>
                  </a:lnTo>
                  <a:close/>
                </a:path>
                <a:path w="7315200" h="1239520">
                  <a:moveTo>
                    <a:pt x="1531249" y="1238891"/>
                  </a:moveTo>
                  <a:lnTo>
                    <a:pt x="1497679" y="1238891"/>
                  </a:lnTo>
                  <a:lnTo>
                    <a:pt x="1497679" y="1232053"/>
                  </a:lnTo>
                  <a:lnTo>
                    <a:pt x="1505197" y="1224532"/>
                  </a:lnTo>
                  <a:lnTo>
                    <a:pt x="1523732" y="1224532"/>
                  </a:lnTo>
                  <a:lnTo>
                    <a:pt x="1531249" y="1232053"/>
                  </a:lnTo>
                  <a:lnTo>
                    <a:pt x="1531249" y="1238891"/>
                  </a:lnTo>
                  <a:close/>
                </a:path>
                <a:path w="7315200" h="1239520">
                  <a:moveTo>
                    <a:pt x="1836848" y="1238891"/>
                  </a:moveTo>
                  <a:lnTo>
                    <a:pt x="1797532" y="1238891"/>
                  </a:lnTo>
                  <a:lnTo>
                    <a:pt x="1798624" y="1233477"/>
                  </a:lnTo>
                  <a:lnTo>
                    <a:pt x="1802941" y="1227069"/>
                  </a:lnTo>
                  <a:lnTo>
                    <a:pt x="1809345" y="1222750"/>
                  </a:lnTo>
                  <a:lnTo>
                    <a:pt x="1817190" y="1221167"/>
                  </a:lnTo>
                  <a:lnTo>
                    <a:pt x="1825035" y="1222750"/>
                  </a:lnTo>
                  <a:lnTo>
                    <a:pt x="1831439" y="1227069"/>
                  </a:lnTo>
                  <a:lnTo>
                    <a:pt x="1835756" y="1233477"/>
                  </a:lnTo>
                  <a:lnTo>
                    <a:pt x="1836848" y="1238891"/>
                  </a:lnTo>
                  <a:close/>
                </a:path>
                <a:path w="7315200" h="1239520">
                  <a:moveTo>
                    <a:pt x="2142933" y="1238891"/>
                  </a:moveTo>
                  <a:lnTo>
                    <a:pt x="2096894" y="1238891"/>
                  </a:lnTo>
                  <a:lnTo>
                    <a:pt x="2098251" y="1232170"/>
                  </a:lnTo>
                  <a:lnTo>
                    <a:pt x="2103290" y="1224693"/>
                  </a:lnTo>
                  <a:lnTo>
                    <a:pt x="2110763" y="1219650"/>
                  </a:lnTo>
                  <a:lnTo>
                    <a:pt x="2119914" y="1217801"/>
                  </a:lnTo>
                  <a:lnTo>
                    <a:pt x="2129064" y="1219650"/>
                  </a:lnTo>
                  <a:lnTo>
                    <a:pt x="2136538" y="1224693"/>
                  </a:lnTo>
                  <a:lnTo>
                    <a:pt x="2141577" y="1232170"/>
                  </a:lnTo>
                  <a:lnTo>
                    <a:pt x="2142933" y="1238891"/>
                  </a:lnTo>
                  <a:close/>
                </a:path>
                <a:path w="7315200" h="1239520">
                  <a:moveTo>
                    <a:pt x="2448161" y="1238891"/>
                  </a:moveTo>
                  <a:lnTo>
                    <a:pt x="2397117" y="1238891"/>
                  </a:lnTo>
                  <a:lnTo>
                    <a:pt x="2398667" y="1231213"/>
                  </a:lnTo>
                  <a:lnTo>
                    <a:pt x="2404245" y="1222938"/>
                  </a:lnTo>
                  <a:lnTo>
                    <a:pt x="2412516" y="1217357"/>
                  </a:lnTo>
                  <a:lnTo>
                    <a:pt x="2422641" y="1215310"/>
                  </a:lnTo>
                  <a:lnTo>
                    <a:pt x="2432764" y="1217357"/>
                  </a:lnTo>
                  <a:lnTo>
                    <a:pt x="2441034" y="1222938"/>
                  </a:lnTo>
                  <a:lnTo>
                    <a:pt x="2446611" y="1231213"/>
                  </a:lnTo>
                  <a:lnTo>
                    <a:pt x="2448161" y="1238891"/>
                  </a:lnTo>
                  <a:close/>
                </a:path>
                <a:path w="7315200" h="1239520">
                  <a:moveTo>
                    <a:pt x="2754251" y="1238891"/>
                  </a:moveTo>
                  <a:lnTo>
                    <a:pt x="2696478" y="1238891"/>
                  </a:lnTo>
                  <a:lnTo>
                    <a:pt x="2698292" y="1229898"/>
                  </a:lnTo>
                  <a:lnTo>
                    <a:pt x="2704588" y="1220554"/>
                  </a:lnTo>
                  <a:lnTo>
                    <a:pt x="2713927" y="1214254"/>
                  </a:lnTo>
                  <a:lnTo>
                    <a:pt x="2725365" y="1211945"/>
                  </a:lnTo>
                  <a:lnTo>
                    <a:pt x="2736802" y="1214254"/>
                  </a:lnTo>
                  <a:lnTo>
                    <a:pt x="2746141" y="1220554"/>
                  </a:lnTo>
                  <a:lnTo>
                    <a:pt x="2752437" y="1229898"/>
                  </a:lnTo>
                  <a:lnTo>
                    <a:pt x="2754251" y="1238891"/>
                  </a:lnTo>
                  <a:close/>
                </a:path>
                <a:path w="7315200" h="1239520">
                  <a:moveTo>
                    <a:pt x="3060340" y="1238891"/>
                  </a:moveTo>
                  <a:lnTo>
                    <a:pt x="2995840" y="1238891"/>
                  </a:lnTo>
                  <a:lnTo>
                    <a:pt x="2997919" y="1228592"/>
                  </a:lnTo>
                  <a:lnTo>
                    <a:pt x="3004937" y="1218177"/>
                  </a:lnTo>
                  <a:lnTo>
                    <a:pt x="3015345" y="1211155"/>
                  </a:lnTo>
                  <a:lnTo>
                    <a:pt x="3028088" y="1208579"/>
                  </a:lnTo>
                  <a:lnTo>
                    <a:pt x="3040833" y="1211155"/>
                  </a:lnTo>
                  <a:lnTo>
                    <a:pt x="3051242" y="1218177"/>
                  </a:lnTo>
                  <a:lnTo>
                    <a:pt x="3058261" y="1228592"/>
                  </a:lnTo>
                  <a:lnTo>
                    <a:pt x="3060340" y="1238891"/>
                  </a:lnTo>
                  <a:close/>
                </a:path>
                <a:path w="7315200" h="1239520">
                  <a:moveTo>
                    <a:pt x="3365565" y="1238891"/>
                  </a:moveTo>
                  <a:lnTo>
                    <a:pt x="3296063" y="1238891"/>
                  </a:lnTo>
                  <a:lnTo>
                    <a:pt x="3298336" y="1227634"/>
                  </a:lnTo>
                  <a:lnTo>
                    <a:pt x="3305892" y="1216422"/>
                  </a:lnTo>
                  <a:lnTo>
                    <a:pt x="3317096" y="1208861"/>
                  </a:lnTo>
                  <a:lnTo>
                    <a:pt x="3330812" y="1206088"/>
                  </a:lnTo>
                  <a:lnTo>
                    <a:pt x="3344530" y="1208861"/>
                  </a:lnTo>
                  <a:lnTo>
                    <a:pt x="3355736" y="1216422"/>
                  </a:lnTo>
                  <a:lnTo>
                    <a:pt x="3363292" y="1227634"/>
                  </a:lnTo>
                  <a:lnTo>
                    <a:pt x="3365565" y="1238891"/>
                  </a:lnTo>
                  <a:close/>
                </a:path>
                <a:path w="7315200" h="1239520">
                  <a:moveTo>
                    <a:pt x="3670804" y="1238891"/>
                  </a:moveTo>
                  <a:lnTo>
                    <a:pt x="3596255" y="1238891"/>
                  </a:lnTo>
                  <a:lnTo>
                    <a:pt x="3598725" y="1226652"/>
                  </a:lnTo>
                  <a:lnTo>
                    <a:pt x="3606820" y="1214637"/>
                  </a:lnTo>
                  <a:lnTo>
                    <a:pt x="3618827" y="1206535"/>
                  </a:lnTo>
                  <a:lnTo>
                    <a:pt x="3633529" y="1203563"/>
                  </a:lnTo>
                  <a:lnTo>
                    <a:pt x="3648232" y="1206535"/>
                  </a:lnTo>
                  <a:lnTo>
                    <a:pt x="3660239" y="1214637"/>
                  </a:lnTo>
                  <a:lnTo>
                    <a:pt x="3668334" y="1226652"/>
                  </a:lnTo>
                  <a:lnTo>
                    <a:pt x="3670804" y="1238891"/>
                  </a:lnTo>
                  <a:close/>
                </a:path>
                <a:path w="7315200" h="1239520">
                  <a:moveTo>
                    <a:pt x="3976904" y="1238891"/>
                  </a:moveTo>
                  <a:lnTo>
                    <a:pt x="3895636" y="1238891"/>
                  </a:lnTo>
                  <a:lnTo>
                    <a:pt x="3898368" y="1225337"/>
                  </a:lnTo>
                  <a:lnTo>
                    <a:pt x="3907177" y="1212253"/>
                  </a:lnTo>
                  <a:lnTo>
                    <a:pt x="3920245" y="1203432"/>
                  </a:lnTo>
                  <a:lnTo>
                    <a:pt x="3936253" y="1200198"/>
                  </a:lnTo>
                  <a:lnTo>
                    <a:pt x="3952267" y="1203432"/>
                  </a:lnTo>
                  <a:lnTo>
                    <a:pt x="3965347" y="1212253"/>
                  </a:lnTo>
                  <a:lnTo>
                    <a:pt x="3974167" y="1225337"/>
                  </a:lnTo>
                  <a:lnTo>
                    <a:pt x="3976904" y="1238891"/>
                  </a:lnTo>
                  <a:close/>
                </a:path>
                <a:path w="7315200" h="1239520">
                  <a:moveTo>
                    <a:pt x="4282122" y="1238891"/>
                  </a:moveTo>
                  <a:lnTo>
                    <a:pt x="4195832" y="1238891"/>
                  </a:lnTo>
                  <a:lnTo>
                    <a:pt x="4198761" y="1224379"/>
                  </a:lnTo>
                  <a:lnTo>
                    <a:pt x="4208116" y="1210498"/>
                  </a:lnTo>
                  <a:lnTo>
                    <a:pt x="4221989" y="1201139"/>
                  </a:lnTo>
                  <a:lnTo>
                    <a:pt x="4238977" y="1197706"/>
                  </a:lnTo>
                  <a:lnTo>
                    <a:pt x="4255965" y="1201139"/>
                  </a:lnTo>
                  <a:lnTo>
                    <a:pt x="4269838" y="1210498"/>
                  </a:lnTo>
                  <a:lnTo>
                    <a:pt x="4279193" y="1224379"/>
                  </a:lnTo>
                  <a:lnTo>
                    <a:pt x="4282122" y="1238891"/>
                  </a:lnTo>
                  <a:close/>
                </a:path>
                <a:path w="7315200" h="1239520">
                  <a:moveTo>
                    <a:pt x="4587378" y="1238891"/>
                  </a:moveTo>
                  <a:lnTo>
                    <a:pt x="4496058" y="1238891"/>
                  </a:lnTo>
                  <a:lnTo>
                    <a:pt x="4499183" y="1223397"/>
                  </a:lnTo>
                  <a:lnTo>
                    <a:pt x="4509072" y="1208715"/>
                  </a:lnTo>
                  <a:lnTo>
                    <a:pt x="4523739" y="1198815"/>
                  </a:lnTo>
                  <a:lnTo>
                    <a:pt x="4541701" y="1195185"/>
                  </a:lnTo>
                  <a:lnTo>
                    <a:pt x="4559682" y="1198815"/>
                  </a:lnTo>
                  <a:lnTo>
                    <a:pt x="4574360" y="1208715"/>
                  </a:lnTo>
                  <a:lnTo>
                    <a:pt x="4584252" y="1223397"/>
                  </a:lnTo>
                  <a:lnTo>
                    <a:pt x="4587378" y="1238891"/>
                  </a:lnTo>
                  <a:close/>
                </a:path>
                <a:path w="7315200" h="1239520">
                  <a:moveTo>
                    <a:pt x="4892633" y="1238891"/>
                  </a:moveTo>
                  <a:lnTo>
                    <a:pt x="4796250" y="1238891"/>
                  </a:lnTo>
                  <a:lnTo>
                    <a:pt x="4799576" y="1222413"/>
                  </a:lnTo>
                  <a:lnTo>
                    <a:pt x="4810010" y="1206928"/>
                  </a:lnTo>
                  <a:lnTo>
                    <a:pt x="4825483" y="1196488"/>
                  </a:lnTo>
                  <a:lnTo>
                    <a:pt x="4844425" y="1192660"/>
                  </a:lnTo>
                  <a:lnTo>
                    <a:pt x="4863386" y="1196488"/>
                  </a:lnTo>
                  <a:lnTo>
                    <a:pt x="4878869" y="1206928"/>
                  </a:lnTo>
                  <a:lnTo>
                    <a:pt x="4889307" y="1222413"/>
                  </a:lnTo>
                  <a:lnTo>
                    <a:pt x="4892633" y="1238891"/>
                  </a:lnTo>
                  <a:close/>
                </a:path>
                <a:path w="7315200" h="1239520">
                  <a:moveTo>
                    <a:pt x="5197888" y="1238891"/>
                  </a:moveTo>
                  <a:lnTo>
                    <a:pt x="5096442" y="1238891"/>
                  </a:lnTo>
                  <a:lnTo>
                    <a:pt x="5099964" y="1221429"/>
                  </a:lnTo>
                  <a:lnTo>
                    <a:pt x="5110937" y="1205142"/>
                  </a:lnTo>
                  <a:lnTo>
                    <a:pt x="5127214" y="1194161"/>
                  </a:lnTo>
                  <a:lnTo>
                    <a:pt x="5147149" y="1190135"/>
                  </a:lnTo>
                  <a:lnTo>
                    <a:pt x="5167089" y="1194161"/>
                  </a:lnTo>
                  <a:lnTo>
                    <a:pt x="5183377" y="1205142"/>
                  </a:lnTo>
                  <a:lnTo>
                    <a:pt x="5194362" y="1221429"/>
                  </a:lnTo>
                  <a:lnTo>
                    <a:pt x="5197888" y="1238891"/>
                  </a:lnTo>
                  <a:close/>
                </a:path>
                <a:path w="7315200" h="1239520">
                  <a:moveTo>
                    <a:pt x="5503951" y="1238891"/>
                  </a:moveTo>
                  <a:lnTo>
                    <a:pt x="5395828" y="1238891"/>
                  </a:lnTo>
                  <a:lnTo>
                    <a:pt x="5399612" y="1220149"/>
                  </a:lnTo>
                  <a:lnTo>
                    <a:pt x="5411306" y="1202797"/>
                  </a:lnTo>
                  <a:lnTo>
                    <a:pt x="5428646" y="1191095"/>
                  </a:lnTo>
                  <a:lnTo>
                    <a:pt x="5449872" y="1186803"/>
                  </a:lnTo>
                  <a:lnTo>
                    <a:pt x="5471118" y="1191095"/>
                  </a:lnTo>
                  <a:lnTo>
                    <a:pt x="5488468" y="1202797"/>
                  </a:lnTo>
                  <a:lnTo>
                    <a:pt x="5500166" y="1220149"/>
                  </a:lnTo>
                  <a:lnTo>
                    <a:pt x="5503951" y="1238891"/>
                  </a:lnTo>
                  <a:close/>
                </a:path>
                <a:path w="7315200" h="1239520">
                  <a:moveTo>
                    <a:pt x="5809173" y="1238891"/>
                  </a:moveTo>
                  <a:lnTo>
                    <a:pt x="5696053" y="1238891"/>
                  </a:lnTo>
                  <a:lnTo>
                    <a:pt x="5700034" y="1219165"/>
                  </a:lnTo>
                  <a:lnTo>
                    <a:pt x="5712266" y="1201010"/>
                  </a:lnTo>
                  <a:lnTo>
                    <a:pt x="5730410" y="1188768"/>
                  </a:lnTo>
                  <a:lnTo>
                    <a:pt x="5752630" y="1184278"/>
                  </a:lnTo>
                  <a:lnTo>
                    <a:pt x="5774830" y="1188768"/>
                  </a:lnTo>
                  <a:lnTo>
                    <a:pt x="5792964" y="1201010"/>
                  </a:lnTo>
                  <a:lnTo>
                    <a:pt x="5805193" y="1219165"/>
                  </a:lnTo>
                  <a:lnTo>
                    <a:pt x="5809173" y="1238891"/>
                  </a:lnTo>
                  <a:close/>
                </a:path>
                <a:path w="7315200" h="1239520">
                  <a:moveTo>
                    <a:pt x="6114429" y="1238891"/>
                  </a:moveTo>
                  <a:lnTo>
                    <a:pt x="5996246" y="1238891"/>
                  </a:lnTo>
                  <a:lnTo>
                    <a:pt x="6000427" y="1218181"/>
                  </a:lnTo>
                  <a:lnTo>
                    <a:pt x="6013205" y="1199224"/>
                  </a:lnTo>
                  <a:lnTo>
                    <a:pt x="6032154" y="1186441"/>
                  </a:lnTo>
                  <a:lnTo>
                    <a:pt x="6055354" y="1181753"/>
                  </a:lnTo>
                  <a:lnTo>
                    <a:pt x="6078548" y="1186441"/>
                  </a:lnTo>
                  <a:lnTo>
                    <a:pt x="6097485" y="1199224"/>
                  </a:lnTo>
                  <a:lnTo>
                    <a:pt x="6110252" y="1218181"/>
                  </a:lnTo>
                  <a:lnTo>
                    <a:pt x="6114429" y="1238891"/>
                  </a:lnTo>
                  <a:close/>
                </a:path>
                <a:path w="7315200" h="1239520">
                  <a:moveTo>
                    <a:pt x="6421335" y="1238891"/>
                  </a:moveTo>
                  <a:lnTo>
                    <a:pt x="6294787" y="1238891"/>
                  </a:lnTo>
                  <a:lnTo>
                    <a:pt x="6299292" y="1216564"/>
                  </a:lnTo>
                  <a:lnTo>
                    <a:pt x="6312963" y="1196275"/>
                  </a:lnTo>
                  <a:lnTo>
                    <a:pt x="6333242" y="1182597"/>
                  </a:lnTo>
                  <a:lnTo>
                    <a:pt x="6358078" y="1177581"/>
                  </a:lnTo>
                  <a:lnTo>
                    <a:pt x="6382894" y="1182597"/>
                  </a:lnTo>
                  <a:lnTo>
                    <a:pt x="6403163" y="1196275"/>
                  </a:lnTo>
                  <a:lnTo>
                    <a:pt x="6416831" y="1216564"/>
                  </a:lnTo>
                  <a:lnTo>
                    <a:pt x="6421335" y="1238891"/>
                  </a:lnTo>
                  <a:close/>
                </a:path>
                <a:path w="7315200" h="1239520">
                  <a:moveTo>
                    <a:pt x="6727434" y="1238891"/>
                  </a:moveTo>
                  <a:lnTo>
                    <a:pt x="6594135" y="1238891"/>
                  </a:lnTo>
                  <a:lnTo>
                    <a:pt x="6598906" y="1215258"/>
                  </a:lnTo>
                  <a:lnTo>
                    <a:pt x="6613302" y="1193899"/>
                  </a:lnTo>
                  <a:lnTo>
                    <a:pt x="6634655" y="1179497"/>
                  </a:lnTo>
                  <a:lnTo>
                    <a:pt x="6660801" y="1174216"/>
                  </a:lnTo>
                  <a:lnTo>
                    <a:pt x="6686929" y="1179497"/>
                  </a:lnTo>
                  <a:lnTo>
                    <a:pt x="6708271" y="1193899"/>
                  </a:lnTo>
                  <a:lnTo>
                    <a:pt x="6722664" y="1215258"/>
                  </a:lnTo>
                  <a:lnTo>
                    <a:pt x="6727434" y="1238891"/>
                  </a:lnTo>
                  <a:close/>
                </a:path>
                <a:path w="7315200" h="1239520">
                  <a:moveTo>
                    <a:pt x="7034377" y="1238891"/>
                  </a:moveTo>
                  <a:lnTo>
                    <a:pt x="6892673" y="1238891"/>
                  </a:lnTo>
                  <a:lnTo>
                    <a:pt x="6897771" y="1213614"/>
                  </a:lnTo>
                  <a:lnTo>
                    <a:pt x="6913060" y="1190918"/>
                  </a:lnTo>
                  <a:lnTo>
                    <a:pt x="6935742" y="1175619"/>
                  </a:lnTo>
                  <a:lnTo>
                    <a:pt x="6963525" y="1170010"/>
                  </a:lnTo>
                  <a:lnTo>
                    <a:pt x="6991294" y="1175619"/>
                  </a:lnTo>
                  <a:lnTo>
                    <a:pt x="7013978" y="1190918"/>
                  </a:lnTo>
                  <a:lnTo>
                    <a:pt x="7029275" y="1213614"/>
                  </a:lnTo>
                  <a:lnTo>
                    <a:pt x="7034377" y="1238891"/>
                  </a:lnTo>
                  <a:close/>
                </a:path>
                <a:path w="7315200" h="1239520">
                  <a:moveTo>
                    <a:pt x="7305168" y="1238891"/>
                  </a:moveTo>
                  <a:lnTo>
                    <a:pt x="7227296" y="1238891"/>
                  </a:lnTo>
                  <a:lnTo>
                    <a:pt x="7229887" y="1226041"/>
                  </a:lnTo>
                  <a:lnTo>
                    <a:pt x="7238341" y="1213493"/>
                  </a:lnTo>
                  <a:lnTo>
                    <a:pt x="7250884" y="1205034"/>
                  </a:lnTo>
                  <a:lnTo>
                    <a:pt x="7266249" y="1201933"/>
                  </a:lnTo>
                  <a:lnTo>
                    <a:pt x="7281595" y="1205034"/>
                  </a:lnTo>
                  <a:lnTo>
                    <a:pt x="7294127" y="1213493"/>
                  </a:lnTo>
                  <a:lnTo>
                    <a:pt x="7302577" y="1226041"/>
                  </a:lnTo>
                  <a:lnTo>
                    <a:pt x="7305168" y="1238891"/>
                  </a:lnTo>
                  <a:close/>
                </a:path>
              </a:pathLst>
            </a:custGeom>
            <a:solidFill>
              <a:srgbClr val="E8C7C6"/>
            </a:solidFill>
          </p:spPr>
          <p:txBody>
            <a:bodyPr wrap="square" lIns="0" tIns="0" rIns="0" bIns="0" rtlCol="0"/>
            <a:lstStyle/>
            <a:p>
              <a:endParaRPr/>
            </a:p>
          </p:txBody>
        </p:sp>
      </p:grpSp>
      <p:sp>
        <p:nvSpPr>
          <p:cNvPr id="9" name="object 9"/>
          <p:cNvSpPr/>
          <p:nvPr/>
        </p:nvSpPr>
        <p:spPr>
          <a:xfrm>
            <a:off x="7813344" y="0"/>
            <a:ext cx="6975475" cy="922655"/>
          </a:xfrm>
          <a:custGeom>
            <a:avLst/>
            <a:gdLst/>
            <a:ahLst/>
            <a:cxnLst/>
            <a:rect l="l" t="t" r="r" b="b"/>
            <a:pathLst>
              <a:path w="6975475" h="922655">
                <a:moveTo>
                  <a:pt x="613538" y="554"/>
                </a:moveTo>
                <a:lnTo>
                  <a:pt x="602405" y="554"/>
                </a:lnTo>
                <a:lnTo>
                  <a:pt x="601851" y="0"/>
                </a:lnTo>
                <a:lnTo>
                  <a:pt x="614093" y="0"/>
                </a:lnTo>
                <a:lnTo>
                  <a:pt x="613538" y="554"/>
                </a:lnTo>
                <a:close/>
              </a:path>
              <a:path w="6975475" h="922655">
                <a:moveTo>
                  <a:pt x="918112" y="3920"/>
                </a:moveTo>
                <a:lnTo>
                  <a:pt x="903279" y="3920"/>
                </a:lnTo>
                <a:lnTo>
                  <a:pt x="899361" y="0"/>
                </a:lnTo>
                <a:lnTo>
                  <a:pt x="922032" y="0"/>
                </a:lnTo>
                <a:lnTo>
                  <a:pt x="918112" y="3920"/>
                </a:lnTo>
                <a:close/>
              </a:path>
              <a:path w="6975475" h="922655">
                <a:moveTo>
                  <a:pt x="1222689" y="7285"/>
                </a:moveTo>
                <a:lnTo>
                  <a:pt x="1204153" y="7285"/>
                </a:lnTo>
                <a:lnTo>
                  <a:pt x="1196871" y="0"/>
                </a:lnTo>
                <a:lnTo>
                  <a:pt x="1229971" y="0"/>
                </a:lnTo>
                <a:lnTo>
                  <a:pt x="1222689" y="7285"/>
                </a:lnTo>
                <a:close/>
              </a:path>
              <a:path w="6975475" h="922655">
                <a:moveTo>
                  <a:pt x="1516147" y="10654"/>
                </a:moveTo>
                <a:lnTo>
                  <a:pt x="1508302" y="9070"/>
                </a:lnTo>
                <a:lnTo>
                  <a:pt x="1501897" y="4750"/>
                </a:lnTo>
                <a:lnTo>
                  <a:pt x="1498697" y="0"/>
                </a:lnTo>
                <a:lnTo>
                  <a:pt x="1533596" y="0"/>
                </a:lnTo>
                <a:lnTo>
                  <a:pt x="1530396" y="4750"/>
                </a:lnTo>
                <a:lnTo>
                  <a:pt x="1523992" y="9070"/>
                </a:lnTo>
                <a:lnTo>
                  <a:pt x="1516147" y="10654"/>
                </a:lnTo>
                <a:close/>
              </a:path>
              <a:path w="6975475" h="922655">
                <a:moveTo>
                  <a:pt x="1818870" y="14020"/>
                </a:moveTo>
                <a:lnTo>
                  <a:pt x="1809720" y="12170"/>
                </a:lnTo>
                <a:lnTo>
                  <a:pt x="1802246" y="7128"/>
                </a:lnTo>
                <a:lnTo>
                  <a:pt x="1797443" y="0"/>
                </a:lnTo>
                <a:lnTo>
                  <a:pt x="1840298" y="0"/>
                </a:lnTo>
                <a:lnTo>
                  <a:pt x="1835494" y="7128"/>
                </a:lnTo>
                <a:lnTo>
                  <a:pt x="1828021" y="12170"/>
                </a:lnTo>
                <a:lnTo>
                  <a:pt x="1818870" y="14020"/>
                </a:lnTo>
                <a:close/>
              </a:path>
              <a:path w="6975475" h="922655">
                <a:moveTo>
                  <a:pt x="2121598" y="16541"/>
                </a:moveTo>
                <a:lnTo>
                  <a:pt x="2111473" y="14495"/>
                </a:lnTo>
                <a:lnTo>
                  <a:pt x="2103202" y="8915"/>
                </a:lnTo>
                <a:lnTo>
                  <a:pt x="2097624" y="640"/>
                </a:lnTo>
                <a:lnTo>
                  <a:pt x="2097495" y="0"/>
                </a:lnTo>
                <a:lnTo>
                  <a:pt x="2145699" y="0"/>
                </a:lnTo>
                <a:lnTo>
                  <a:pt x="2145570" y="640"/>
                </a:lnTo>
                <a:lnTo>
                  <a:pt x="2139997" y="8915"/>
                </a:lnTo>
                <a:lnTo>
                  <a:pt x="2131728" y="14495"/>
                </a:lnTo>
                <a:lnTo>
                  <a:pt x="2121598" y="16541"/>
                </a:lnTo>
                <a:close/>
              </a:path>
              <a:path w="6975475" h="922655">
                <a:moveTo>
                  <a:pt x="2424322" y="19907"/>
                </a:moveTo>
                <a:lnTo>
                  <a:pt x="2412884" y="17597"/>
                </a:lnTo>
                <a:lnTo>
                  <a:pt x="2403545" y="11298"/>
                </a:lnTo>
                <a:lnTo>
                  <a:pt x="2397249" y="1953"/>
                </a:lnTo>
                <a:lnTo>
                  <a:pt x="2396855" y="0"/>
                </a:lnTo>
                <a:lnTo>
                  <a:pt x="2451788" y="0"/>
                </a:lnTo>
                <a:lnTo>
                  <a:pt x="2451394" y="1953"/>
                </a:lnTo>
                <a:lnTo>
                  <a:pt x="2445098" y="11298"/>
                </a:lnTo>
                <a:lnTo>
                  <a:pt x="2435759" y="17597"/>
                </a:lnTo>
                <a:lnTo>
                  <a:pt x="2424322" y="19907"/>
                </a:lnTo>
                <a:close/>
              </a:path>
              <a:path w="6975475" h="922655">
                <a:moveTo>
                  <a:pt x="2727045" y="23272"/>
                </a:moveTo>
                <a:lnTo>
                  <a:pt x="2714302" y="20697"/>
                </a:lnTo>
                <a:lnTo>
                  <a:pt x="2703894" y="13674"/>
                </a:lnTo>
                <a:lnTo>
                  <a:pt x="2696876" y="3260"/>
                </a:lnTo>
                <a:lnTo>
                  <a:pt x="2696218" y="0"/>
                </a:lnTo>
                <a:lnTo>
                  <a:pt x="2757876" y="0"/>
                </a:lnTo>
                <a:lnTo>
                  <a:pt x="2757218" y="3260"/>
                </a:lnTo>
                <a:lnTo>
                  <a:pt x="2750199" y="13674"/>
                </a:lnTo>
                <a:lnTo>
                  <a:pt x="2739789" y="20697"/>
                </a:lnTo>
                <a:lnTo>
                  <a:pt x="2727045" y="23272"/>
                </a:lnTo>
                <a:close/>
              </a:path>
              <a:path w="6975475" h="922655">
                <a:moveTo>
                  <a:pt x="3029769" y="25797"/>
                </a:moveTo>
                <a:lnTo>
                  <a:pt x="3016053" y="23024"/>
                </a:lnTo>
                <a:lnTo>
                  <a:pt x="3004849" y="15463"/>
                </a:lnTo>
                <a:lnTo>
                  <a:pt x="2997292" y="4251"/>
                </a:lnTo>
                <a:lnTo>
                  <a:pt x="2996434" y="0"/>
                </a:lnTo>
                <a:lnTo>
                  <a:pt x="3063109" y="0"/>
                </a:lnTo>
                <a:lnTo>
                  <a:pt x="3062251" y="4251"/>
                </a:lnTo>
                <a:lnTo>
                  <a:pt x="3054699" y="15463"/>
                </a:lnTo>
                <a:lnTo>
                  <a:pt x="3043494" y="23024"/>
                </a:lnTo>
                <a:lnTo>
                  <a:pt x="3029769" y="25797"/>
                </a:lnTo>
                <a:close/>
              </a:path>
              <a:path w="6975475" h="922655">
                <a:moveTo>
                  <a:pt x="3332486" y="28322"/>
                </a:moveTo>
                <a:lnTo>
                  <a:pt x="3317783" y="25351"/>
                </a:lnTo>
                <a:lnTo>
                  <a:pt x="3305777" y="17249"/>
                </a:lnTo>
                <a:lnTo>
                  <a:pt x="3297682" y="5235"/>
                </a:lnTo>
                <a:lnTo>
                  <a:pt x="3296625" y="0"/>
                </a:lnTo>
                <a:lnTo>
                  <a:pt x="3368347" y="0"/>
                </a:lnTo>
                <a:lnTo>
                  <a:pt x="3367291" y="5235"/>
                </a:lnTo>
                <a:lnTo>
                  <a:pt x="3359196" y="17249"/>
                </a:lnTo>
                <a:lnTo>
                  <a:pt x="3347189" y="25351"/>
                </a:lnTo>
                <a:lnTo>
                  <a:pt x="3332486" y="28322"/>
                </a:lnTo>
                <a:close/>
              </a:path>
              <a:path w="6975475" h="922655">
                <a:moveTo>
                  <a:pt x="3635210" y="31688"/>
                </a:moveTo>
                <a:lnTo>
                  <a:pt x="3619202" y="28453"/>
                </a:lnTo>
                <a:lnTo>
                  <a:pt x="3606134" y="19632"/>
                </a:lnTo>
                <a:lnTo>
                  <a:pt x="3597325" y="6548"/>
                </a:lnTo>
                <a:lnTo>
                  <a:pt x="3596005" y="0"/>
                </a:lnTo>
                <a:lnTo>
                  <a:pt x="3674446" y="0"/>
                </a:lnTo>
                <a:lnTo>
                  <a:pt x="3673124" y="6548"/>
                </a:lnTo>
                <a:lnTo>
                  <a:pt x="3664304" y="19632"/>
                </a:lnTo>
                <a:lnTo>
                  <a:pt x="3651224" y="28453"/>
                </a:lnTo>
                <a:lnTo>
                  <a:pt x="3635210" y="31688"/>
                </a:lnTo>
                <a:close/>
              </a:path>
              <a:path w="6975475" h="922655">
                <a:moveTo>
                  <a:pt x="3937934" y="34212"/>
                </a:moveTo>
                <a:lnTo>
                  <a:pt x="3920946" y="30780"/>
                </a:lnTo>
                <a:lnTo>
                  <a:pt x="3907072" y="21421"/>
                </a:lnTo>
                <a:lnTo>
                  <a:pt x="3897718" y="7539"/>
                </a:lnTo>
                <a:lnTo>
                  <a:pt x="3896196" y="0"/>
                </a:lnTo>
                <a:lnTo>
                  <a:pt x="3979672" y="0"/>
                </a:lnTo>
                <a:lnTo>
                  <a:pt x="3978150" y="7539"/>
                </a:lnTo>
                <a:lnTo>
                  <a:pt x="3968795" y="21421"/>
                </a:lnTo>
                <a:lnTo>
                  <a:pt x="3954922" y="30780"/>
                </a:lnTo>
                <a:lnTo>
                  <a:pt x="3937934" y="34212"/>
                </a:lnTo>
                <a:close/>
              </a:path>
              <a:path w="6975475" h="922655">
                <a:moveTo>
                  <a:pt x="4240658" y="36737"/>
                </a:moveTo>
                <a:lnTo>
                  <a:pt x="4222696" y="33107"/>
                </a:lnTo>
                <a:lnTo>
                  <a:pt x="4208028" y="23207"/>
                </a:lnTo>
                <a:lnTo>
                  <a:pt x="4198140" y="8524"/>
                </a:lnTo>
                <a:lnTo>
                  <a:pt x="4196421" y="0"/>
                </a:lnTo>
                <a:lnTo>
                  <a:pt x="4284929" y="0"/>
                </a:lnTo>
                <a:lnTo>
                  <a:pt x="4283209" y="8524"/>
                </a:lnTo>
                <a:lnTo>
                  <a:pt x="4273317" y="23207"/>
                </a:lnTo>
                <a:lnTo>
                  <a:pt x="4258639" y="33107"/>
                </a:lnTo>
                <a:lnTo>
                  <a:pt x="4240658" y="36737"/>
                </a:lnTo>
                <a:close/>
              </a:path>
              <a:path w="6975475" h="922655">
                <a:moveTo>
                  <a:pt x="4543382" y="39259"/>
                </a:moveTo>
                <a:lnTo>
                  <a:pt x="4524440" y="35431"/>
                </a:lnTo>
                <a:lnTo>
                  <a:pt x="4508967" y="24992"/>
                </a:lnTo>
                <a:lnTo>
                  <a:pt x="4498532" y="9507"/>
                </a:lnTo>
                <a:lnTo>
                  <a:pt x="4496614" y="0"/>
                </a:lnTo>
                <a:lnTo>
                  <a:pt x="4590183" y="0"/>
                </a:lnTo>
                <a:lnTo>
                  <a:pt x="4588264" y="9507"/>
                </a:lnTo>
                <a:lnTo>
                  <a:pt x="4577825" y="24992"/>
                </a:lnTo>
                <a:lnTo>
                  <a:pt x="4562342" y="35431"/>
                </a:lnTo>
                <a:lnTo>
                  <a:pt x="4543382" y="39259"/>
                </a:lnTo>
                <a:close/>
              </a:path>
              <a:path w="6975475" h="922655">
                <a:moveTo>
                  <a:pt x="4846106" y="41784"/>
                </a:moveTo>
                <a:lnTo>
                  <a:pt x="4826171" y="37758"/>
                </a:lnTo>
                <a:lnTo>
                  <a:pt x="4809894" y="26777"/>
                </a:lnTo>
                <a:lnTo>
                  <a:pt x="4798921" y="10490"/>
                </a:lnTo>
                <a:lnTo>
                  <a:pt x="4796805" y="0"/>
                </a:lnTo>
                <a:lnTo>
                  <a:pt x="4895437" y="0"/>
                </a:lnTo>
                <a:lnTo>
                  <a:pt x="4893318" y="10490"/>
                </a:lnTo>
                <a:lnTo>
                  <a:pt x="4882334" y="26777"/>
                </a:lnTo>
                <a:lnTo>
                  <a:pt x="4866046" y="37758"/>
                </a:lnTo>
                <a:lnTo>
                  <a:pt x="4846106" y="41784"/>
                </a:lnTo>
                <a:close/>
              </a:path>
              <a:path w="6975475" h="922655">
                <a:moveTo>
                  <a:pt x="5148829" y="45149"/>
                </a:moveTo>
                <a:lnTo>
                  <a:pt x="5127603" y="40858"/>
                </a:lnTo>
                <a:lnTo>
                  <a:pt x="5110263" y="29157"/>
                </a:lnTo>
                <a:lnTo>
                  <a:pt x="5098569" y="11805"/>
                </a:lnTo>
                <a:lnTo>
                  <a:pt x="5096185" y="0"/>
                </a:lnTo>
                <a:lnTo>
                  <a:pt x="5201507" y="0"/>
                </a:lnTo>
                <a:lnTo>
                  <a:pt x="5199123" y="11805"/>
                </a:lnTo>
                <a:lnTo>
                  <a:pt x="5187425" y="29157"/>
                </a:lnTo>
                <a:lnTo>
                  <a:pt x="5170075" y="40858"/>
                </a:lnTo>
                <a:lnTo>
                  <a:pt x="5148829" y="45149"/>
                </a:lnTo>
                <a:close/>
              </a:path>
              <a:path w="6975475" h="922655">
                <a:moveTo>
                  <a:pt x="5451587" y="47674"/>
                </a:moveTo>
                <a:lnTo>
                  <a:pt x="5429367" y="43185"/>
                </a:lnTo>
                <a:lnTo>
                  <a:pt x="5411223" y="30944"/>
                </a:lnTo>
                <a:lnTo>
                  <a:pt x="5398991" y="12789"/>
                </a:lnTo>
                <a:lnTo>
                  <a:pt x="5396410" y="0"/>
                </a:lnTo>
                <a:lnTo>
                  <a:pt x="5506732" y="0"/>
                </a:lnTo>
                <a:lnTo>
                  <a:pt x="5504154" y="12789"/>
                </a:lnTo>
                <a:lnTo>
                  <a:pt x="5491934" y="30944"/>
                </a:lnTo>
                <a:lnTo>
                  <a:pt x="5473802" y="43185"/>
                </a:lnTo>
                <a:lnTo>
                  <a:pt x="5451587" y="47674"/>
                </a:lnTo>
                <a:close/>
              </a:path>
              <a:path w="6975475" h="922655">
                <a:moveTo>
                  <a:pt x="5754311" y="50199"/>
                </a:moveTo>
                <a:lnTo>
                  <a:pt x="5731111" y="45512"/>
                </a:lnTo>
                <a:lnTo>
                  <a:pt x="5712162" y="32729"/>
                </a:lnTo>
                <a:lnTo>
                  <a:pt x="5699384" y="13771"/>
                </a:lnTo>
                <a:lnTo>
                  <a:pt x="5696603" y="0"/>
                </a:lnTo>
                <a:lnTo>
                  <a:pt x="5811986" y="0"/>
                </a:lnTo>
                <a:lnTo>
                  <a:pt x="5809209" y="13771"/>
                </a:lnTo>
                <a:lnTo>
                  <a:pt x="5796442" y="32729"/>
                </a:lnTo>
                <a:lnTo>
                  <a:pt x="5777505" y="45512"/>
                </a:lnTo>
                <a:lnTo>
                  <a:pt x="5754311" y="50199"/>
                </a:lnTo>
                <a:close/>
              </a:path>
              <a:path w="6975475" h="922655">
                <a:moveTo>
                  <a:pt x="6057034" y="54405"/>
                </a:moveTo>
                <a:lnTo>
                  <a:pt x="6032199" y="49390"/>
                </a:lnTo>
                <a:lnTo>
                  <a:pt x="6011920" y="35711"/>
                </a:lnTo>
                <a:lnTo>
                  <a:pt x="5998248" y="15422"/>
                </a:lnTo>
                <a:lnTo>
                  <a:pt x="5995137" y="0"/>
                </a:lnTo>
                <a:lnTo>
                  <a:pt x="6118899" y="0"/>
                </a:lnTo>
                <a:lnTo>
                  <a:pt x="6115788" y="15422"/>
                </a:lnTo>
                <a:lnTo>
                  <a:pt x="6102120" y="35711"/>
                </a:lnTo>
                <a:lnTo>
                  <a:pt x="6081851" y="49390"/>
                </a:lnTo>
                <a:lnTo>
                  <a:pt x="6057034" y="54405"/>
                </a:lnTo>
                <a:close/>
              </a:path>
              <a:path w="6975475" h="922655">
                <a:moveTo>
                  <a:pt x="6359758" y="57771"/>
                </a:moveTo>
                <a:lnTo>
                  <a:pt x="6333612" y="52490"/>
                </a:lnTo>
                <a:lnTo>
                  <a:pt x="6312259" y="38089"/>
                </a:lnTo>
                <a:lnTo>
                  <a:pt x="6297863" y="16730"/>
                </a:lnTo>
                <a:lnTo>
                  <a:pt x="6294486" y="0"/>
                </a:lnTo>
                <a:lnTo>
                  <a:pt x="6424997" y="0"/>
                </a:lnTo>
                <a:lnTo>
                  <a:pt x="6421620" y="16730"/>
                </a:lnTo>
                <a:lnTo>
                  <a:pt x="6407228" y="38089"/>
                </a:lnTo>
                <a:lnTo>
                  <a:pt x="6385885" y="52490"/>
                </a:lnTo>
                <a:lnTo>
                  <a:pt x="6359758" y="57771"/>
                </a:lnTo>
                <a:close/>
              </a:path>
              <a:path w="6975475" h="922655">
                <a:moveTo>
                  <a:pt x="6662482" y="56090"/>
                </a:moveTo>
                <a:lnTo>
                  <a:pt x="6636983" y="50941"/>
                </a:lnTo>
                <a:lnTo>
                  <a:pt x="6616169" y="36900"/>
                </a:lnTo>
                <a:lnTo>
                  <a:pt x="6602139" y="16076"/>
                </a:lnTo>
                <a:lnTo>
                  <a:pt x="6598896" y="0"/>
                </a:lnTo>
                <a:lnTo>
                  <a:pt x="6726034" y="0"/>
                </a:lnTo>
                <a:lnTo>
                  <a:pt x="6722792" y="16076"/>
                </a:lnTo>
                <a:lnTo>
                  <a:pt x="6708766" y="36900"/>
                </a:lnTo>
                <a:lnTo>
                  <a:pt x="6687961" y="50941"/>
                </a:lnTo>
                <a:lnTo>
                  <a:pt x="6662482" y="56090"/>
                </a:lnTo>
                <a:close/>
              </a:path>
              <a:path w="6975475" h="922655">
                <a:moveTo>
                  <a:pt x="6972126" y="3164"/>
                </a:moveTo>
                <a:lnTo>
                  <a:pt x="6958218" y="3164"/>
                </a:lnTo>
                <a:lnTo>
                  <a:pt x="6955054" y="0"/>
                </a:lnTo>
                <a:lnTo>
                  <a:pt x="6975309" y="0"/>
                </a:lnTo>
                <a:lnTo>
                  <a:pt x="6972126" y="3164"/>
                </a:lnTo>
                <a:close/>
              </a:path>
              <a:path w="6975475" h="922655">
                <a:moveTo>
                  <a:pt x="3918" y="295990"/>
                </a:moveTo>
                <a:lnTo>
                  <a:pt x="1126" y="295990"/>
                </a:lnTo>
                <a:lnTo>
                  <a:pt x="0" y="294863"/>
                </a:lnTo>
                <a:lnTo>
                  <a:pt x="0" y="292068"/>
                </a:lnTo>
                <a:lnTo>
                  <a:pt x="1126" y="290944"/>
                </a:lnTo>
                <a:lnTo>
                  <a:pt x="3918" y="290944"/>
                </a:lnTo>
                <a:lnTo>
                  <a:pt x="5045" y="292068"/>
                </a:lnTo>
                <a:lnTo>
                  <a:pt x="5045" y="294863"/>
                </a:lnTo>
                <a:lnTo>
                  <a:pt x="3918" y="295990"/>
                </a:lnTo>
                <a:close/>
              </a:path>
              <a:path w="6975475" h="922655">
                <a:moveTo>
                  <a:pt x="308964" y="300196"/>
                </a:moveTo>
                <a:lnTo>
                  <a:pt x="301548" y="300196"/>
                </a:lnTo>
                <a:lnTo>
                  <a:pt x="298537" y="297185"/>
                </a:lnTo>
                <a:lnTo>
                  <a:pt x="298537" y="289783"/>
                </a:lnTo>
                <a:lnTo>
                  <a:pt x="301548" y="286768"/>
                </a:lnTo>
                <a:lnTo>
                  <a:pt x="308948" y="286768"/>
                </a:lnTo>
                <a:lnTo>
                  <a:pt x="311959" y="289783"/>
                </a:lnTo>
                <a:lnTo>
                  <a:pt x="311959" y="297185"/>
                </a:lnTo>
                <a:lnTo>
                  <a:pt x="308964" y="300196"/>
                </a:lnTo>
                <a:close/>
              </a:path>
              <a:path w="6975475" h="922655">
                <a:moveTo>
                  <a:pt x="613538" y="303562"/>
                </a:moveTo>
                <a:lnTo>
                  <a:pt x="602405" y="303562"/>
                </a:lnTo>
                <a:lnTo>
                  <a:pt x="597899" y="299052"/>
                </a:lnTo>
                <a:lnTo>
                  <a:pt x="597899" y="287912"/>
                </a:lnTo>
                <a:lnTo>
                  <a:pt x="602405" y="283403"/>
                </a:lnTo>
                <a:lnTo>
                  <a:pt x="613538" y="283403"/>
                </a:lnTo>
                <a:lnTo>
                  <a:pt x="618045" y="287912"/>
                </a:lnTo>
                <a:lnTo>
                  <a:pt x="618045" y="299052"/>
                </a:lnTo>
                <a:lnTo>
                  <a:pt x="613538" y="303562"/>
                </a:lnTo>
                <a:close/>
              </a:path>
              <a:path w="6975475" h="922655">
                <a:moveTo>
                  <a:pt x="918112" y="306927"/>
                </a:moveTo>
                <a:lnTo>
                  <a:pt x="903279" y="306927"/>
                </a:lnTo>
                <a:lnTo>
                  <a:pt x="897261" y="300905"/>
                </a:lnTo>
                <a:lnTo>
                  <a:pt x="897261" y="286063"/>
                </a:lnTo>
                <a:lnTo>
                  <a:pt x="903279" y="280037"/>
                </a:lnTo>
                <a:lnTo>
                  <a:pt x="918112" y="280037"/>
                </a:lnTo>
                <a:lnTo>
                  <a:pt x="924134" y="286063"/>
                </a:lnTo>
                <a:lnTo>
                  <a:pt x="924134" y="300905"/>
                </a:lnTo>
                <a:lnTo>
                  <a:pt x="918112" y="306927"/>
                </a:lnTo>
                <a:close/>
              </a:path>
              <a:path w="6975475" h="922655">
                <a:moveTo>
                  <a:pt x="1222689" y="310293"/>
                </a:moveTo>
                <a:lnTo>
                  <a:pt x="1204153" y="310293"/>
                </a:lnTo>
                <a:lnTo>
                  <a:pt x="1196636" y="302772"/>
                </a:lnTo>
                <a:lnTo>
                  <a:pt x="1196636" y="284226"/>
                </a:lnTo>
                <a:lnTo>
                  <a:pt x="1204153" y="276706"/>
                </a:lnTo>
                <a:lnTo>
                  <a:pt x="1222689" y="276706"/>
                </a:lnTo>
                <a:lnTo>
                  <a:pt x="1230206" y="284226"/>
                </a:lnTo>
                <a:lnTo>
                  <a:pt x="1230206" y="302772"/>
                </a:lnTo>
                <a:lnTo>
                  <a:pt x="1222689" y="310293"/>
                </a:lnTo>
                <a:close/>
              </a:path>
              <a:path w="6975475" h="922655">
                <a:moveTo>
                  <a:pt x="1516147" y="313658"/>
                </a:moveTo>
                <a:lnTo>
                  <a:pt x="1508302" y="312075"/>
                </a:lnTo>
                <a:lnTo>
                  <a:pt x="1501897" y="307756"/>
                </a:lnTo>
                <a:lnTo>
                  <a:pt x="1497580" y="301348"/>
                </a:lnTo>
                <a:lnTo>
                  <a:pt x="1495998" y="293499"/>
                </a:lnTo>
                <a:lnTo>
                  <a:pt x="1497580" y="285650"/>
                </a:lnTo>
                <a:lnTo>
                  <a:pt x="1501897" y="279242"/>
                </a:lnTo>
                <a:lnTo>
                  <a:pt x="1508302" y="274923"/>
                </a:lnTo>
                <a:lnTo>
                  <a:pt x="1516147" y="273340"/>
                </a:lnTo>
                <a:lnTo>
                  <a:pt x="1523992" y="274923"/>
                </a:lnTo>
                <a:lnTo>
                  <a:pt x="1530396" y="279242"/>
                </a:lnTo>
                <a:lnTo>
                  <a:pt x="1534713" y="285650"/>
                </a:lnTo>
                <a:lnTo>
                  <a:pt x="1536296" y="293499"/>
                </a:lnTo>
                <a:lnTo>
                  <a:pt x="1534713" y="301348"/>
                </a:lnTo>
                <a:lnTo>
                  <a:pt x="1530396" y="307756"/>
                </a:lnTo>
                <a:lnTo>
                  <a:pt x="1523992" y="312075"/>
                </a:lnTo>
                <a:lnTo>
                  <a:pt x="1516147" y="313658"/>
                </a:lnTo>
                <a:close/>
              </a:path>
              <a:path w="6975475" h="922655">
                <a:moveTo>
                  <a:pt x="1818870" y="317027"/>
                </a:moveTo>
                <a:lnTo>
                  <a:pt x="1809720" y="315178"/>
                </a:lnTo>
                <a:lnTo>
                  <a:pt x="1802246" y="310135"/>
                </a:lnTo>
                <a:lnTo>
                  <a:pt x="1797207" y="302657"/>
                </a:lnTo>
                <a:lnTo>
                  <a:pt x="1795359" y="293499"/>
                </a:lnTo>
                <a:lnTo>
                  <a:pt x="1797207" y="284343"/>
                </a:lnTo>
                <a:lnTo>
                  <a:pt x="1802246" y="276866"/>
                </a:lnTo>
                <a:lnTo>
                  <a:pt x="1809720" y="271824"/>
                </a:lnTo>
                <a:lnTo>
                  <a:pt x="1818870" y="269975"/>
                </a:lnTo>
                <a:lnTo>
                  <a:pt x="1828021" y="271824"/>
                </a:lnTo>
                <a:lnTo>
                  <a:pt x="1835494" y="276866"/>
                </a:lnTo>
                <a:lnTo>
                  <a:pt x="1840534" y="284343"/>
                </a:lnTo>
                <a:lnTo>
                  <a:pt x="1842382" y="293499"/>
                </a:lnTo>
                <a:lnTo>
                  <a:pt x="1840534" y="302657"/>
                </a:lnTo>
                <a:lnTo>
                  <a:pt x="1835494" y="310135"/>
                </a:lnTo>
                <a:lnTo>
                  <a:pt x="1828021" y="315178"/>
                </a:lnTo>
                <a:lnTo>
                  <a:pt x="1818870" y="317027"/>
                </a:lnTo>
                <a:close/>
              </a:path>
              <a:path w="6975475" h="922655">
                <a:moveTo>
                  <a:pt x="2121598" y="319549"/>
                </a:moveTo>
                <a:lnTo>
                  <a:pt x="2111473" y="317502"/>
                </a:lnTo>
                <a:lnTo>
                  <a:pt x="2103202" y="311921"/>
                </a:lnTo>
                <a:lnTo>
                  <a:pt x="2097624" y="303646"/>
                </a:lnTo>
                <a:lnTo>
                  <a:pt x="2095579" y="293516"/>
                </a:lnTo>
                <a:lnTo>
                  <a:pt x="2097624" y="283386"/>
                </a:lnTo>
                <a:lnTo>
                  <a:pt x="2103202" y="275111"/>
                </a:lnTo>
                <a:lnTo>
                  <a:pt x="2111473" y="269530"/>
                </a:lnTo>
                <a:lnTo>
                  <a:pt x="2121598" y="267483"/>
                </a:lnTo>
                <a:lnTo>
                  <a:pt x="2131721" y="269530"/>
                </a:lnTo>
                <a:lnTo>
                  <a:pt x="2139990" y="275111"/>
                </a:lnTo>
                <a:lnTo>
                  <a:pt x="2145568" y="283386"/>
                </a:lnTo>
                <a:lnTo>
                  <a:pt x="2147613" y="293516"/>
                </a:lnTo>
                <a:lnTo>
                  <a:pt x="2145570" y="303646"/>
                </a:lnTo>
                <a:lnTo>
                  <a:pt x="2139997" y="311921"/>
                </a:lnTo>
                <a:lnTo>
                  <a:pt x="2131728" y="317502"/>
                </a:lnTo>
                <a:lnTo>
                  <a:pt x="2121598" y="319549"/>
                </a:lnTo>
                <a:close/>
              </a:path>
              <a:path w="6975475" h="922655">
                <a:moveTo>
                  <a:pt x="2424322" y="322914"/>
                </a:moveTo>
                <a:lnTo>
                  <a:pt x="2412884" y="320604"/>
                </a:lnTo>
                <a:lnTo>
                  <a:pt x="2403545" y="314305"/>
                </a:lnTo>
                <a:lnTo>
                  <a:pt x="2397249" y="304961"/>
                </a:lnTo>
                <a:lnTo>
                  <a:pt x="2394940" y="293516"/>
                </a:lnTo>
                <a:lnTo>
                  <a:pt x="2397249" y="282071"/>
                </a:lnTo>
                <a:lnTo>
                  <a:pt x="2403545" y="272727"/>
                </a:lnTo>
                <a:lnTo>
                  <a:pt x="2412884" y="266428"/>
                </a:lnTo>
                <a:lnTo>
                  <a:pt x="2424322" y="264118"/>
                </a:lnTo>
                <a:lnTo>
                  <a:pt x="2435759" y="266428"/>
                </a:lnTo>
                <a:lnTo>
                  <a:pt x="2445098" y="272727"/>
                </a:lnTo>
                <a:lnTo>
                  <a:pt x="2451394" y="282071"/>
                </a:lnTo>
                <a:lnTo>
                  <a:pt x="2453703" y="293516"/>
                </a:lnTo>
                <a:lnTo>
                  <a:pt x="2451394" y="304961"/>
                </a:lnTo>
                <a:lnTo>
                  <a:pt x="2445098" y="314305"/>
                </a:lnTo>
                <a:lnTo>
                  <a:pt x="2435759" y="320604"/>
                </a:lnTo>
                <a:lnTo>
                  <a:pt x="2424322" y="322914"/>
                </a:lnTo>
                <a:close/>
              </a:path>
              <a:path w="6975475" h="922655">
                <a:moveTo>
                  <a:pt x="2727045" y="326280"/>
                </a:moveTo>
                <a:lnTo>
                  <a:pt x="2714302" y="323704"/>
                </a:lnTo>
                <a:lnTo>
                  <a:pt x="2703894" y="316681"/>
                </a:lnTo>
                <a:lnTo>
                  <a:pt x="2696876" y="306267"/>
                </a:lnTo>
                <a:lnTo>
                  <a:pt x="2694302" y="293516"/>
                </a:lnTo>
                <a:lnTo>
                  <a:pt x="2696876" y="280765"/>
                </a:lnTo>
                <a:lnTo>
                  <a:pt x="2703894" y="270351"/>
                </a:lnTo>
                <a:lnTo>
                  <a:pt x="2714302" y="263328"/>
                </a:lnTo>
                <a:lnTo>
                  <a:pt x="2727045" y="260752"/>
                </a:lnTo>
                <a:lnTo>
                  <a:pt x="2739789" y="263328"/>
                </a:lnTo>
                <a:lnTo>
                  <a:pt x="2750199" y="270351"/>
                </a:lnTo>
                <a:lnTo>
                  <a:pt x="2757218" y="280765"/>
                </a:lnTo>
                <a:lnTo>
                  <a:pt x="2759792" y="293516"/>
                </a:lnTo>
                <a:lnTo>
                  <a:pt x="2757218" y="306267"/>
                </a:lnTo>
                <a:lnTo>
                  <a:pt x="2750199" y="316681"/>
                </a:lnTo>
                <a:lnTo>
                  <a:pt x="2739789" y="323704"/>
                </a:lnTo>
                <a:lnTo>
                  <a:pt x="2727045" y="326280"/>
                </a:lnTo>
                <a:close/>
              </a:path>
              <a:path w="6975475" h="922655">
                <a:moveTo>
                  <a:pt x="3029769" y="328804"/>
                </a:moveTo>
                <a:lnTo>
                  <a:pt x="3016053" y="326031"/>
                </a:lnTo>
                <a:lnTo>
                  <a:pt x="3004849" y="318470"/>
                </a:lnTo>
                <a:lnTo>
                  <a:pt x="2997292" y="307258"/>
                </a:lnTo>
                <a:lnTo>
                  <a:pt x="2994521" y="293533"/>
                </a:lnTo>
                <a:lnTo>
                  <a:pt x="2997292" y="279808"/>
                </a:lnTo>
                <a:lnTo>
                  <a:pt x="3004849" y="268596"/>
                </a:lnTo>
                <a:lnTo>
                  <a:pt x="3016053" y="261034"/>
                </a:lnTo>
                <a:lnTo>
                  <a:pt x="3029769" y="258261"/>
                </a:lnTo>
                <a:lnTo>
                  <a:pt x="3043487" y="261034"/>
                </a:lnTo>
                <a:lnTo>
                  <a:pt x="3054692" y="268596"/>
                </a:lnTo>
                <a:lnTo>
                  <a:pt x="3062249" y="279808"/>
                </a:lnTo>
                <a:lnTo>
                  <a:pt x="3065021" y="293533"/>
                </a:lnTo>
                <a:lnTo>
                  <a:pt x="3062251" y="307258"/>
                </a:lnTo>
                <a:lnTo>
                  <a:pt x="3054699" y="318470"/>
                </a:lnTo>
                <a:lnTo>
                  <a:pt x="3043494" y="326031"/>
                </a:lnTo>
                <a:lnTo>
                  <a:pt x="3029769" y="328804"/>
                </a:lnTo>
                <a:close/>
              </a:path>
              <a:path w="6975475" h="922655">
                <a:moveTo>
                  <a:pt x="3332486" y="331329"/>
                </a:moveTo>
                <a:lnTo>
                  <a:pt x="3317783" y="328358"/>
                </a:lnTo>
                <a:lnTo>
                  <a:pt x="3305777" y="320257"/>
                </a:lnTo>
                <a:lnTo>
                  <a:pt x="3297682" y="308242"/>
                </a:lnTo>
                <a:lnTo>
                  <a:pt x="3294713" y="293533"/>
                </a:lnTo>
                <a:lnTo>
                  <a:pt x="3297682" y="278825"/>
                </a:lnTo>
                <a:lnTo>
                  <a:pt x="3305777" y="266810"/>
                </a:lnTo>
                <a:lnTo>
                  <a:pt x="3317783" y="258708"/>
                </a:lnTo>
                <a:lnTo>
                  <a:pt x="3332486" y="255736"/>
                </a:lnTo>
                <a:lnTo>
                  <a:pt x="3347189" y="258708"/>
                </a:lnTo>
                <a:lnTo>
                  <a:pt x="3359196" y="266810"/>
                </a:lnTo>
                <a:lnTo>
                  <a:pt x="3367291" y="278825"/>
                </a:lnTo>
                <a:lnTo>
                  <a:pt x="3370259" y="293533"/>
                </a:lnTo>
                <a:lnTo>
                  <a:pt x="3367291" y="308242"/>
                </a:lnTo>
                <a:lnTo>
                  <a:pt x="3359196" y="320257"/>
                </a:lnTo>
                <a:lnTo>
                  <a:pt x="3347189" y="328358"/>
                </a:lnTo>
                <a:lnTo>
                  <a:pt x="3332486" y="331329"/>
                </a:lnTo>
                <a:close/>
              </a:path>
              <a:path w="6975475" h="922655">
                <a:moveTo>
                  <a:pt x="3635210" y="334695"/>
                </a:moveTo>
                <a:lnTo>
                  <a:pt x="3619202" y="331460"/>
                </a:lnTo>
                <a:lnTo>
                  <a:pt x="3606134" y="322639"/>
                </a:lnTo>
                <a:lnTo>
                  <a:pt x="3597325" y="309556"/>
                </a:lnTo>
                <a:lnTo>
                  <a:pt x="3594095" y="293533"/>
                </a:lnTo>
                <a:lnTo>
                  <a:pt x="3597325" y="277510"/>
                </a:lnTo>
                <a:lnTo>
                  <a:pt x="3606134" y="264426"/>
                </a:lnTo>
                <a:lnTo>
                  <a:pt x="3619202" y="255605"/>
                </a:lnTo>
                <a:lnTo>
                  <a:pt x="3635210" y="252371"/>
                </a:lnTo>
                <a:lnTo>
                  <a:pt x="3651224" y="255605"/>
                </a:lnTo>
                <a:lnTo>
                  <a:pt x="3664304" y="264426"/>
                </a:lnTo>
                <a:lnTo>
                  <a:pt x="3673124" y="277510"/>
                </a:lnTo>
                <a:lnTo>
                  <a:pt x="3676359" y="293533"/>
                </a:lnTo>
                <a:lnTo>
                  <a:pt x="3673124" y="309556"/>
                </a:lnTo>
                <a:lnTo>
                  <a:pt x="3664304" y="322639"/>
                </a:lnTo>
                <a:lnTo>
                  <a:pt x="3651224" y="331460"/>
                </a:lnTo>
                <a:lnTo>
                  <a:pt x="3635210" y="334695"/>
                </a:lnTo>
                <a:close/>
              </a:path>
              <a:path w="6975475" h="922655">
                <a:moveTo>
                  <a:pt x="3937934" y="337220"/>
                </a:moveTo>
                <a:lnTo>
                  <a:pt x="3920946" y="333788"/>
                </a:lnTo>
                <a:lnTo>
                  <a:pt x="3907072" y="324428"/>
                </a:lnTo>
                <a:lnTo>
                  <a:pt x="3897718" y="310547"/>
                </a:lnTo>
                <a:lnTo>
                  <a:pt x="3894287" y="293550"/>
                </a:lnTo>
                <a:lnTo>
                  <a:pt x="3897718" y="276553"/>
                </a:lnTo>
                <a:lnTo>
                  <a:pt x="3907072" y="262673"/>
                </a:lnTo>
                <a:lnTo>
                  <a:pt x="3920946" y="253315"/>
                </a:lnTo>
                <a:lnTo>
                  <a:pt x="3937934" y="249883"/>
                </a:lnTo>
                <a:lnTo>
                  <a:pt x="3954922" y="253315"/>
                </a:lnTo>
                <a:lnTo>
                  <a:pt x="3968795" y="262673"/>
                </a:lnTo>
                <a:lnTo>
                  <a:pt x="3978150" y="276553"/>
                </a:lnTo>
                <a:lnTo>
                  <a:pt x="3981580" y="293550"/>
                </a:lnTo>
                <a:lnTo>
                  <a:pt x="3978150" y="310547"/>
                </a:lnTo>
                <a:lnTo>
                  <a:pt x="3968795" y="324428"/>
                </a:lnTo>
                <a:lnTo>
                  <a:pt x="3954922" y="333788"/>
                </a:lnTo>
                <a:lnTo>
                  <a:pt x="3937934" y="337220"/>
                </a:lnTo>
                <a:close/>
              </a:path>
              <a:path w="6975475" h="922655">
                <a:moveTo>
                  <a:pt x="4240658" y="339745"/>
                </a:moveTo>
                <a:lnTo>
                  <a:pt x="4222696" y="336115"/>
                </a:lnTo>
                <a:lnTo>
                  <a:pt x="4208028" y="326215"/>
                </a:lnTo>
                <a:lnTo>
                  <a:pt x="4198140" y="311531"/>
                </a:lnTo>
                <a:lnTo>
                  <a:pt x="4194513" y="293550"/>
                </a:lnTo>
                <a:lnTo>
                  <a:pt x="4198140" y="275569"/>
                </a:lnTo>
                <a:lnTo>
                  <a:pt x="4208028" y="260887"/>
                </a:lnTo>
                <a:lnTo>
                  <a:pt x="4222696" y="250988"/>
                </a:lnTo>
                <a:lnTo>
                  <a:pt x="4240658" y="247358"/>
                </a:lnTo>
                <a:lnTo>
                  <a:pt x="4258639" y="250988"/>
                </a:lnTo>
                <a:lnTo>
                  <a:pt x="4273317" y="260887"/>
                </a:lnTo>
                <a:lnTo>
                  <a:pt x="4283209" y="275569"/>
                </a:lnTo>
                <a:lnTo>
                  <a:pt x="4286836" y="293550"/>
                </a:lnTo>
                <a:lnTo>
                  <a:pt x="4283209" y="311531"/>
                </a:lnTo>
                <a:lnTo>
                  <a:pt x="4273317" y="326215"/>
                </a:lnTo>
                <a:lnTo>
                  <a:pt x="4258639" y="336115"/>
                </a:lnTo>
                <a:lnTo>
                  <a:pt x="4240658" y="339745"/>
                </a:lnTo>
                <a:close/>
              </a:path>
              <a:path w="6975475" h="922655">
                <a:moveTo>
                  <a:pt x="4543382" y="342266"/>
                </a:moveTo>
                <a:lnTo>
                  <a:pt x="4524440" y="338438"/>
                </a:lnTo>
                <a:lnTo>
                  <a:pt x="4508967" y="327998"/>
                </a:lnTo>
                <a:lnTo>
                  <a:pt x="4498532" y="312513"/>
                </a:lnTo>
                <a:lnTo>
                  <a:pt x="4494705" y="293550"/>
                </a:lnTo>
                <a:lnTo>
                  <a:pt x="4498532" y="274586"/>
                </a:lnTo>
                <a:lnTo>
                  <a:pt x="4508967" y="259101"/>
                </a:lnTo>
                <a:lnTo>
                  <a:pt x="4524440" y="248661"/>
                </a:lnTo>
                <a:lnTo>
                  <a:pt x="4543382" y="244833"/>
                </a:lnTo>
                <a:lnTo>
                  <a:pt x="4562342" y="248661"/>
                </a:lnTo>
                <a:lnTo>
                  <a:pt x="4577825" y="259101"/>
                </a:lnTo>
                <a:lnTo>
                  <a:pt x="4588264" y="274586"/>
                </a:lnTo>
                <a:lnTo>
                  <a:pt x="4592092" y="293550"/>
                </a:lnTo>
                <a:lnTo>
                  <a:pt x="4588264" y="312513"/>
                </a:lnTo>
                <a:lnTo>
                  <a:pt x="4577825" y="327998"/>
                </a:lnTo>
                <a:lnTo>
                  <a:pt x="4562342" y="338438"/>
                </a:lnTo>
                <a:lnTo>
                  <a:pt x="4543382" y="342266"/>
                </a:lnTo>
                <a:close/>
              </a:path>
              <a:path w="6975475" h="922655">
                <a:moveTo>
                  <a:pt x="4846106" y="344791"/>
                </a:moveTo>
                <a:lnTo>
                  <a:pt x="4826171" y="340765"/>
                </a:lnTo>
                <a:lnTo>
                  <a:pt x="4809894" y="329785"/>
                </a:lnTo>
                <a:lnTo>
                  <a:pt x="4798921" y="313497"/>
                </a:lnTo>
                <a:lnTo>
                  <a:pt x="4794898" y="293550"/>
                </a:lnTo>
                <a:lnTo>
                  <a:pt x="4798921" y="273602"/>
                </a:lnTo>
                <a:lnTo>
                  <a:pt x="4809894" y="257315"/>
                </a:lnTo>
                <a:lnTo>
                  <a:pt x="4826171" y="246334"/>
                </a:lnTo>
                <a:lnTo>
                  <a:pt x="4846106" y="242308"/>
                </a:lnTo>
                <a:lnTo>
                  <a:pt x="4866046" y="246334"/>
                </a:lnTo>
                <a:lnTo>
                  <a:pt x="4882334" y="257315"/>
                </a:lnTo>
                <a:lnTo>
                  <a:pt x="4893318" y="273602"/>
                </a:lnTo>
                <a:lnTo>
                  <a:pt x="4897347" y="293550"/>
                </a:lnTo>
                <a:lnTo>
                  <a:pt x="4893318" y="313497"/>
                </a:lnTo>
                <a:lnTo>
                  <a:pt x="4882334" y="329785"/>
                </a:lnTo>
                <a:lnTo>
                  <a:pt x="4866046" y="340765"/>
                </a:lnTo>
                <a:lnTo>
                  <a:pt x="4846106" y="344791"/>
                </a:lnTo>
                <a:close/>
              </a:path>
              <a:path w="6975475" h="922655">
                <a:moveTo>
                  <a:pt x="5148829" y="348157"/>
                </a:moveTo>
                <a:lnTo>
                  <a:pt x="5127603" y="343866"/>
                </a:lnTo>
                <a:lnTo>
                  <a:pt x="5110263" y="332164"/>
                </a:lnTo>
                <a:lnTo>
                  <a:pt x="5098569" y="314812"/>
                </a:lnTo>
                <a:lnTo>
                  <a:pt x="5094279" y="293567"/>
                </a:lnTo>
                <a:lnTo>
                  <a:pt x="5098569" y="272323"/>
                </a:lnTo>
                <a:lnTo>
                  <a:pt x="5110263" y="254970"/>
                </a:lnTo>
                <a:lnTo>
                  <a:pt x="5127603" y="243268"/>
                </a:lnTo>
                <a:lnTo>
                  <a:pt x="5148829" y="238976"/>
                </a:lnTo>
                <a:lnTo>
                  <a:pt x="5170075" y="243268"/>
                </a:lnTo>
                <a:lnTo>
                  <a:pt x="5187425" y="254970"/>
                </a:lnTo>
                <a:lnTo>
                  <a:pt x="5199123" y="272323"/>
                </a:lnTo>
                <a:lnTo>
                  <a:pt x="5203413" y="293567"/>
                </a:lnTo>
                <a:lnTo>
                  <a:pt x="5199123" y="314812"/>
                </a:lnTo>
                <a:lnTo>
                  <a:pt x="5187425" y="332164"/>
                </a:lnTo>
                <a:lnTo>
                  <a:pt x="5170075" y="343866"/>
                </a:lnTo>
                <a:lnTo>
                  <a:pt x="5148829" y="348157"/>
                </a:lnTo>
                <a:close/>
              </a:path>
              <a:path w="6975475" h="922655">
                <a:moveTo>
                  <a:pt x="5451587" y="350682"/>
                </a:moveTo>
                <a:lnTo>
                  <a:pt x="5429367" y="346193"/>
                </a:lnTo>
                <a:lnTo>
                  <a:pt x="5411223" y="333951"/>
                </a:lnTo>
                <a:lnTo>
                  <a:pt x="5398991" y="315796"/>
                </a:lnTo>
                <a:lnTo>
                  <a:pt x="5394505" y="293567"/>
                </a:lnTo>
                <a:lnTo>
                  <a:pt x="5398991" y="271339"/>
                </a:lnTo>
                <a:lnTo>
                  <a:pt x="5411223" y="253183"/>
                </a:lnTo>
                <a:lnTo>
                  <a:pt x="5429367" y="240941"/>
                </a:lnTo>
                <a:lnTo>
                  <a:pt x="5451587" y="236451"/>
                </a:lnTo>
                <a:lnTo>
                  <a:pt x="5473787" y="240941"/>
                </a:lnTo>
                <a:lnTo>
                  <a:pt x="5491921" y="253183"/>
                </a:lnTo>
                <a:lnTo>
                  <a:pt x="5504150" y="271339"/>
                </a:lnTo>
                <a:lnTo>
                  <a:pt x="5508634" y="293567"/>
                </a:lnTo>
                <a:lnTo>
                  <a:pt x="5504154" y="315796"/>
                </a:lnTo>
                <a:lnTo>
                  <a:pt x="5491934" y="333951"/>
                </a:lnTo>
                <a:lnTo>
                  <a:pt x="5473802" y="346193"/>
                </a:lnTo>
                <a:lnTo>
                  <a:pt x="5451587" y="350682"/>
                </a:lnTo>
                <a:close/>
              </a:path>
              <a:path w="6975475" h="922655">
                <a:moveTo>
                  <a:pt x="5754311" y="353207"/>
                </a:moveTo>
                <a:lnTo>
                  <a:pt x="5731111" y="348519"/>
                </a:lnTo>
                <a:lnTo>
                  <a:pt x="5712162" y="335736"/>
                </a:lnTo>
                <a:lnTo>
                  <a:pt x="5699384" y="316779"/>
                </a:lnTo>
                <a:lnTo>
                  <a:pt x="5694698" y="293567"/>
                </a:lnTo>
                <a:lnTo>
                  <a:pt x="5699384" y="270355"/>
                </a:lnTo>
                <a:lnTo>
                  <a:pt x="5712162" y="251399"/>
                </a:lnTo>
                <a:lnTo>
                  <a:pt x="5731111" y="238617"/>
                </a:lnTo>
                <a:lnTo>
                  <a:pt x="5754311" y="233930"/>
                </a:lnTo>
                <a:lnTo>
                  <a:pt x="5777505" y="238617"/>
                </a:lnTo>
                <a:lnTo>
                  <a:pt x="5796442" y="251399"/>
                </a:lnTo>
                <a:lnTo>
                  <a:pt x="5809209" y="270355"/>
                </a:lnTo>
                <a:lnTo>
                  <a:pt x="5813890" y="293567"/>
                </a:lnTo>
                <a:lnTo>
                  <a:pt x="5809209" y="316779"/>
                </a:lnTo>
                <a:lnTo>
                  <a:pt x="5796442" y="335736"/>
                </a:lnTo>
                <a:lnTo>
                  <a:pt x="5777505" y="348519"/>
                </a:lnTo>
                <a:lnTo>
                  <a:pt x="5754311" y="353207"/>
                </a:lnTo>
                <a:close/>
              </a:path>
              <a:path w="6975475" h="922655">
                <a:moveTo>
                  <a:pt x="6057034" y="355732"/>
                </a:moveTo>
                <a:lnTo>
                  <a:pt x="6032841" y="350846"/>
                </a:lnTo>
                <a:lnTo>
                  <a:pt x="6013088" y="337523"/>
                </a:lnTo>
                <a:lnTo>
                  <a:pt x="5999772" y="317763"/>
                </a:lnTo>
                <a:lnTo>
                  <a:pt x="5994890" y="293567"/>
                </a:lnTo>
                <a:lnTo>
                  <a:pt x="5999772" y="269371"/>
                </a:lnTo>
                <a:lnTo>
                  <a:pt x="6013088" y="249612"/>
                </a:lnTo>
                <a:lnTo>
                  <a:pt x="6032841" y="236290"/>
                </a:lnTo>
                <a:lnTo>
                  <a:pt x="6057034" y="231405"/>
                </a:lnTo>
                <a:lnTo>
                  <a:pt x="6081208" y="236290"/>
                </a:lnTo>
                <a:lnTo>
                  <a:pt x="6100951" y="249612"/>
                </a:lnTo>
                <a:lnTo>
                  <a:pt x="6114263" y="269371"/>
                </a:lnTo>
                <a:lnTo>
                  <a:pt x="6119145" y="293567"/>
                </a:lnTo>
                <a:lnTo>
                  <a:pt x="6114263" y="317763"/>
                </a:lnTo>
                <a:lnTo>
                  <a:pt x="6100951" y="337523"/>
                </a:lnTo>
                <a:lnTo>
                  <a:pt x="6081208" y="350846"/>
                </a:lnTo>
                <a:lnTo>
                  <a:pt x="6057034" y="355732"/>
                </a:lnTo>
                <a:close/>
              </a:path>
              <a:path w="6975475" h="922655">
                <a:moveTo>
                  <a:pt x="6359758" y="341443"/>
                </a:moveTo>
                <a:lnTo>
                  <a:pt x="6341129" y="337680"/>
                </a:lnTo>
                <a:lnTo>
                  <a:pt x="6325914" y="327419"/>
                </a:lnTo>
                <a:lnTo>
                  <a:pt x="6315655" y="312201"/>
                </a:lnTo>
                <a:lnTo>
                  <a:pt x="6311892" y="293567"/>
                </a:lnTo>
                <a:lnTo>
                  <a:pt x="6315655" y="274933"/>
                </a:lnTo>
                <a:lnTo>
                  <a:pt x="6325914" y="259714"/>
                </a:lnTo>
                <a:lnTo>
                  <a:pt x="6341129" y="249453"/>
                </a:lnTo>
                <a:lnTo>
                  <a:pt x="6359758" y="245690"/>
                </a:lnTo>
                <a:lnTo>
                  <a:pt x="6378368" y="249453"/>
                </a:lnTo>
                <a:lnTo>
                  <a:pt x="6393573" y="259714"/>
                </a:lnTo>
                <a:lnTo>
                  <a:pt x="6403829" y="274933"/>
                </a:lnTo>
                <a:lnTo>
                  <a:pt x="6407591" y="293567"/>
                </a:lnTo>
                <a:lnTo>
                  <a:pt x="6403829" y="312201"/>
                </a:lnTo>
                <a:lnTo>
                  <a:pt x="6393573" y="327419"/>
                </a:lnTo>
                <a:lnTo>
                  <a:pt x="6378368" y="337680"/>
                </a:lnTo>
                <a:lnTo>
                  <a:pt x="6359758" y="341443"/>
                </a:lnTo>
                <a:close/>
              </a:path>
              <a:path w="6975475" h="922655">
                <a:moveTo>
                  <a:pt x="6668964" y="305331"/>
                </a:moveTo>
                <a:lnTo>
                  <a:pt x="6655967" y="305331"/>
                </a:lnTo>
                <a:lnTo>
                  <a:pt x="6650701" y="300065"/>
                </a:lnTo>
                <a:lnTo>
                  <a:pt x="6650701" y="287072"/>
                </a:lnTo>
                <a:lnTo>
                  <a:pt x="6655967" y="281803"/>
                </a:lnTo>
                <a:lnTo>
                  <a:pt x="6668964" y="281803"/>
                </a:lnTo>
                <a:lnTo>
                  <a:pt x="6674229" y="287072"/>
                </a:lnTo>
                <a:lnTo>
                  <a:pt x="6674229" y="300065"/>
                </a:lnTo>
                <a:lnTo>
                  <a:pt x="6668964" y="305331"/>
                </a:lnTo>
                <a:close/>
              </a:path>
              <a:path w="6975475" h="922655">
                <a:moveTo>
                  <a:pt x="306642" y="598998"/>
                </a:moveTo>
                <a:lnTo>
                  <a:pt x="303850" y="598998"/>
                </a:lnTo>
                <a:lnTo>
                  <a:pt x="302723" y="597870"/>
                </a:lnTo>
                <a:lnTo>
                  <a:pt x="302723" y="595079"/>
                </a:lnTo>
                <a:lnTo>
                  <a:pt x="303850" y="593948"/>
                </a:lnTo>
                <a:lnTo>
                  <a:pt x="306642" y="593948"/>
                </a:lnTo>
                <a:lnTo>
                  <a:pt x="307769" y="595079"/>
                </a:lnTo>
                <a:lnTo>
                  <a:pt x="307769" y="597870"/>
                </a:lnTo>
                <a:lnTo>
                  <a:pt x="306642" y="598998"/>
                </a:lnTo>
                <a:close/>
              </a:path>
              <a:path w="6975475" h="922655">
                <a:moveTo>
                  <a:pt x="612144" y="604031"/>
                </a:moveTo>
                <a:lnTo>
                  <a:pt x="603800" y="604031"/>
                </a:lnTo>
                <a:lnTo>
                  <a:pt x="600421" y="600648"/>
                </a:lnTo>
                <a:lnTo>
                  <a:pt x="600421" y="592300"/>
                </a:lnTo>
                <a:lnTo>
                  <a:pt x="603800" y="588918"/>
                </a:lnTo>
                <a:lnTo>
                  <a:pt x="612144" y="588918"/>
                </a:lnTo>
                <a:lnTo>
                  <a:pt x="615523" y="592300"/>
                </a:lnTo>
                <a:lnTo>
                  <a:pt x="615523" y="600648"/>
                </a:lnTo>
                <a:lnTo>
                  <a:pt x="612144" y="604031"/>
                </a:lnTo>
                <a:close/>
              </a:path>
              <a:path w="6975475" h="922655">
                <a:moveTo>
                  <a:pt x="917643" y="609060"/>
                </a:moveTo>
                <a:lnTo>
                  <a:pt x="903735" y="609060"/>
                </a:lnTo>
                <a:lnTo>
                  <a:pt x="898101" y="603423"/>
                </a:lnTo>
                <a:lnTo>
                  <a:pt x="898101" y="589489"/>
                </a:lnTo>
                <a:lnTo>
                  <a:pt x="903735" y="583851"/>
                </a:lnTo>
                <a:lnTo>
                  <a:pt x="917659" y="583851"/>
                </a:lnTo>
                <a:lnTo>
                  <a:pt x="923293" y="589489"/>
                </a:lnTo>
                <a:lnTo>
                  <a:pt x="923293" y="603423"/>
                </a:lnTo>
                <a:lnTo>
                  <a:pt x="917643" y="609060"/>
                </a:lnTo>
                <a:close/>
              </a:path>
              <a:path w="6975475" h="922655">
                <a:moveTo>
                  <a:pt x="1222689" y="613270"/>
                </a:moveTo>
                <a:lnTo>
                  <a:pt x="1204153" y="613270"/>
                </a:lnTo>
                <a:lnTo>
                  <a:pt x="1196636" y="605745"/>
                </a:lnTo>
                <a:lnTo>
                  <a:pt x="1196636" y="587200"/>
                </a:lnTo>
                <a:lnTo>
                  <a:pt x="1204153" y="579679"/>
                </a:lnTo>
                <a:lnTo>
                  <a:pt x="1222689" y="579679"/>
                </a:lnTo>
                <a:lnTo>
                  <a:pt x="1230206" y="587200"/>
                </a:lnTo>
                <a:lnTo>
                  <a:pt x="1230206" y="605745"/>
                </a:lnTo>
                <a:lnTo>
                  <a:pt x="1222689" y="613270"/>
                </a:lnTo>
                <a:close/>
              </a:path>
              <a:path w="6975475" h="922655">
                <a:moveTo>
                  <a:pt x="1516147" y="616635"/>
                </a:moveTo>
                <a:lnTo>
                  <a:pt x="1508302" y="615052"/>
                </a:lnTo>
                <a:lnTo>
                  <a:pt x="1501897" y="610732"/>
                </a:lnTo>
                <a:lnTo>
                  <a:pt x="1497580" y="604324"/>
                </a:lnTo>
                <a:lnTo>
                  <a:pt x="1495998" y="596473"/>
                </a:lnTo>
                <a:lnTo>
                  <a:pt x="1497580" y="588623"/>
                </a:lnTo>
                <a:lnTo>
                  <a:pt x="1501897" y="582216"/>
                </a:lnTo>
                <a:lnTo>
                  <a:pt x="1508302" y="577897"/>
                </a:lnTo>
                <a:lnTo>
                  <a:pt x="1516147" y="576314"/>
                </a:lnTo>
                <a:lnTo>
                  <a:pt x="1523992" y="577897"/>
                </a:lnTo>
                <a:lnTo>
                  <a:pt x="1530396" y="582216"/>
                </a:lnTo>
                <a:lnTo>
                  <a:pt x="1534713" y="588623"/>
                </a:lnTo>
                <a:lnTo>
                  <a:pt x="1536296" y="596473"/>
                </a:lnTo>
                <a:lnTo>
                  <a:pt x="1534713" y="604324"/>
                </a:lnTo>
                <a:lnTo>
                  <a:pt x="1530396" y="610732"/>
                </a:lnTo>
                <a:lnTo>
                  <a:pt x="1523992" y="615052"/>
                </a:lnTo>
                <a:lnTo>
                  <a:pt x="1516147" y="616635"/>
                </a:lnTo>
                <a:close/>
              </a:path>
              <a:path w="6975475" h="922655">
                <a:moveTo>
                  <a:pt x="1818870" y="619997"/>
                </a:moveTo>
                <a:lnTo>
                  <a:pt x="1809720" y="618149"/>
                </a:lnTo>
                <a:lnTo>
                  <a:pt x="1802246" y="613107"/>
                </a:lnTo>
                <a:lnTo>
                  <a:pt x="1797207" y="605630"/>
                </a:lnTo>
                <a:lnTo>
                  <a:pt x="1795359" y="596473"/>
                </a:lnTo>
                <a:lnTo>
                  <a:pt x="1797207" y="587317"/>
                </a:lnTo>
                <a:lnTo>
                  <a:pt x="1802246" y="579839"/>
                </a:lnTo>
                <a:lnTo>
                  <a:pt x="1809720" y="574797"/>
                </a:lnTo>
                <a:lnTo>
                  <a:pt x="1818870" y="572948"/>
                </a:lnTo>
                <a:lnTo>
                  <a:pt x="1828021" y="574797"/>
                </a:lnTo>
                <a:lnTo>
                  <a:pt x="1835494" y="579839"/>
                </a:lnTo>
                <a:lnTo>
                  <a:pt x="1840534" y="587317"/>
                </a:lnTo>
                <a:lnTo>
                  <a:pt x="1842382" y="596473"/>
                </a:lnTo>
                <a:lnTo>
                  <a:pt x="1840534" y="605630"/>
                </a:lnTo>
                <a:lnTo>
                  <a:pt x="1835494" y="613107"/>
                </a:lnTo>
                <a:lnTo>
                  <a:pt x="1828021" y="618149"/>
                </a:lnTo>
                <a:lnTo>
                  <a:pt x="1818870" y="619997"/>
                </a:lnTo>
                <a:close/>
              </a:path>
              <a:path w="6975475" h="922655">
                <a:moveTo>
                  <a:pt x="2121598" y="622522"/>
                </a:moveTo>
                <a:lnTo>
                  <a:pt x="2111473" y="620476"/>
                </a:lnTo>
                <a:lnTo>
                  <a:pt x="2103202" y="614896"/>
                </a:lnTo>
                <a:lnTo>
                  <a:pt x="2097624" y="606621"/>
                </a:lnTo>
                <a:lnTo>
                  <a:pt x="2095579" y="596490"/>
                </a:lnTo>
                <a:lnTo>
                  <a:pt x="2097624" y="586360"/>
                </a:lnTo>
                <a:lnTo>
                  <a:pt x="2103202" y="578085"/>
                </a:lnTo>
                <a:lnTo>
                  <a:pt x="2111473" y="572504"/>
                </a:lnTo>
                <a:lnTo>
                  <a:pt x="2121598" y="570457"/>
                </a:lnTo>
                <a:lnTo>
                  <a:pt x="2131721" y="572504"/>
                </a:lnTo>
                <a:lnTo>
                  <a:pt x="2139990" y="578085"/>
                </a:lnTo>
                <a:lnTo>
                  <a:pt x="2145568" y="586360"/>
                </a:lnTo>
                <a:lnTo>
                  <a:pt x="2147613" y="596490"/>
                </a:lnTo>
                <a:lnTo>
                  <a:pt x="2145570" y="606621"/>
                </a:lnTo>
                <a:lnTo>
                  <a:pt x="2139997" y="614896"/>
                </a:lnTo>
                <a:lnTo>
                  <a:pt x="2131728" y="620476"/>
                </a:lnTo>
                <a:lnTo>
                  <a:pt x="2121598" y="622522"/>
                </a:lnTo>
                <a:close/>
              </a:path>
              <a:path w="6975475" h="922655">
                <a:moveTo>
                  <a:pt x="2424322" y="625888"/>
                </a:moveTo>
                <a:lnTo>
                  <a:pt x="2412884" y="623578"/>
                </a:lnTo>
                <a:lnTo>
                  <a:pt x="2403545" y="617279"/>
                </a:lnTo>
                <a:lnTo>
                  <a:pt x="2397249" y="607934"/>
                </a:lnTo>
                <a:lnTo>
                  <a:pt x="2394940" y="596490"/>
                </a:lnTo>
                <a:lnTo>
                  <a:pt x="2397249" y="585045"/>
                </a:lnTo>
                <a:lnTo>
                  <a:pt x="2403545" y="575701"/>
                </a:lnTo>
                <a:lnTo>
                  <a:pt x="2412884" y="569401"/>
                </a:lnTo>
                <a:lnTo>
                  <a:pt x="2424322" y="567091"/>
                </a:lnTo>
                <a:lnTo>
                  <a:pt x="2435759" y="569401"/>
                </a:lnTo>
                <a:lnTo>
                  <a:pt x="2445098" y="575701"/>
                </a:lnTo>
                <a:lnTo>
                  <a:pt x="2451394" y="585045"/>
                </a:lnTo>
                <a:lnTo>
                  <a:pt x="2453703" y="596490"/>
                </a:lnTo>
                <a:lnTo>
                  <a:pt x="2451394" y="607934"/>
                </a:lnTo>
                <a:lnTo>
                  <a:pt x="2445098" y="617279"/>
                </a:lnTo>
                <a:lnTo>
                  <a:pt x="2435759" y="623578"/>
                </a:lnTo>
                <a:lnTo>
                  <a:pt x="2424322" y="625888"/>
                </a:lnTo>
                <a:close/>
              </a:path>
              <a:path w="6975475" h="922655">
                <a:moveTo>
                  <a:pt x="2727045" y="629257"/>
                </a:moveTo>
                <a:lnTo>
                  <a:pt x="2714302" y="626681"/>
                </a:lnTo>
                <a:lnTo>
                  <a:pt x="2703894" y="619657"/>
                </a:lnTo>
                <a:lnTo>
                  <a:pt x="2696876" y="609241"/>
                </a:lnTo>
                <a:lnTo>
                  <a:pt x="2694302" y="596490"/>
                </a:lnTo>
                <a:lnTo>
                  <a:pt x="2696876" y="583739"/>
                </a:lnTo>
                <a:lnTo>
                  <a:pt x="2703894" y="573324"/>
                </a:lnTo>
                <a:lnTo>
                  <a:pt x="2714302" y="566301"/>
                </a:lnTo>
                <a:lnTo>
                  <a:pt x="2727045" y="563726"/>
                </a:lnTo>
                <a:lnTo>
                  <a:pt x="2739789" y="566301"/>
                </a:lnTo>
                <a:lnTo>
                  <a:pt x="2750199" y="573324"/>
                </a:lnTo>
                <a:lnTo>
                  <a:pt x="2757218" y="583739"/>
                </a:lnTo>
                <a:lnTo>
                  <a:pt x="2759792" y="596490"/>
                </a:lnTo>
                <a:lnTo>
                  <a:pt x="2757218" y="609241"/>
                </a:lnTo>
                <a:lnTo>
                  <a:pt x="2750199" y="619657"/>
                </a:lnTo>
                <a:lnTo>
                  <a:pt x="2739789" y="626681"/>
                </a:lnTo>
                <a:lnTo>
                  <a:pt x="2727045" y="629257"/>
                </a:lnTo>
                <a:close/>
              </a:path>
              <a:path w="6975475" h="922655">
                <a:moveTo>
                  <a:pt x="3029769" y="631778"/>
                </a:moveTo>
                <a:lnTo>
                  <a:pt x="3016053" y="629005"/>
                </a:lnTo>
                <a:lnTo>
                  <a:pt x="3004849" y="621444"/>
                </a:lnTo>
                <a:lnTo>
                  <a:pt x="2997292" y="610232"/>
                </a:lnTo>
                <a:lnTo>
                  <a:pt x="2994521" y="596506"/>
                </a:lnTo>
                <a:lnTo>
                  <a:pt x="2997292" y="582781"/>
                </a:lnTo>
                <a:lnTo>
                  <a:pt x="3004849" y="571569"/>
                </a:lnTo>
                <a:lnTo>
                  <a:pt x="3016053" y="564008"/>
                </a:lnTo>
                <a:lnTo>
                  <a:pt x="3029769" y="561235"/>
                </a:lnTo>
                <a:lnTo>
                  <a:pt x="3043487" y="564008"/>
                </a:lnTo>
                <a:lnTo>
                  <a:pt x="3054692" y="571569"/>
                </a:lnTo>
                <a:lnTo>
                  <a:pt x="3062249" y="582781"/>
                </a:lnTo>
                <a:lnTo>
                  <a:pt x="3065021" y="596506"/>
                </a:lnTo>
                <a:lnTo>
                  <a:pt x="3062251" y="610232"/>
                </a:lnTo>
                <a:lnTo>
                  <a:pt x="3054699" y="621444"/>
                </a:lnTo>
                <a:lnTo>
                  <a:pt x="3043494" y="629005"/>
                </a:lnTo>
                <a:lnTo>
                  <a:pt x="3029769" y="631778"/>
                </a:lnTo>
                <a:close/>
              </a:path>
              <a:path w="6975475" h="922655">
                <a:moveTo>
                  <a:pt x="3332486" y="634303"/>
                </a:moveTo>
                <a:lnTo>
                  <a:pt x="3317783" y="631332"/>
                </a:lnTo>
                <a:lnTo>
                  <a:pt x="3305777" y="623230"/>
                </a:lnTo>
                <a:lnTo>
                  <a:pt x="3297682" y="611216"/>
                </a:lnTo>
                <a:lnTo>
                  <a:pt x="3294713" y="596506"/>
                </a:lnTo>
                <a:lnTo>
                  <a:pt x="3297682" y="581797"/>
                </a:lnTo>
                <a:lnTo>
                  <a:pt x="3305777" y="569783"/>
                </a:lnTo>
                <a:lnTo>
                  <a:pt x="3317783" y="561681"/>
                </a:lnTo>
                <a:lnTo>
                  <a:pt x="3332486" y="558710"/>
                </a:lnTo>
                <a:lnTo>
                  <a:pt x="3347189" y="561681"/>
                </a:lnTo>
                <a:lnTo>
                  <a:pt x="3359196" y="569783"/>
                </a:lnTo>
                <a:lnTo>
                  <a:pt x="3367291" y="581797"/>
                </a:lnTo>
                <a:lnTo>
                  <a:pt x="3370259" y="596506"/>
                </a:lnTo>
                <a:lnTo>
                  <a:pt x="3367291" y="611216"/>
                </a:lnTo>
                <a:lnTo>
                  <a:pt x="3359196" y="623230"/>
                </a:lnTo>
                <a:lnTo>
                  <a:pt x="3347189" y="631332"/>
                </a:lnTo>
                <a:lnTo>
                  <a:pt x="3332486" y="634303"/>
                </a:lnTo>
                <a:close/>
              </a:path>
              <a:path w="6975475" h="922655">
                <a:moveTo>
                  <a:pt x="3635210" y="637669"/>
                </a:moveTo>
                <a:lnTo>
                  <a:pt x="3619202" y="634434"/>
                </a:lnTo>
                <a:lnTo>
                  <a:pt x="3606134" y="625613"/>
                </a:lnTo>
                <a:lnTo>
                  <a:pt x="3597325" y="612529"/>
                </a:lnTo>
                <a:lnTo>
                  <a:pt x="3594095" y="596506"/>
                </a:lnTo>
                <a:lnTo>
                  <a:pt x="3597325" y="580484"/>
                </a:lnTo>
                <a:lnTo>
                  <a:pt x="3606134" y="567400"/>
                </a:lnTo>
                <a:lnTo>
                  <a:pt x="3619202" y="558579"/>
                </a:lnTo>
                <a:lnTo>
                  <a:pt x="3635210" y="555344"/>
                </a:lnTo>
                <a:lnTo>
                  <a:pt x="3651224" y="558579"/>
                </a:lnTo>
                <a:lnTo>
                  <a:pt x="3664304" y="567400"/>
                </a:lnTo>
                <a:lnTo>
                  <a:pt x="3673124" y="580484"/>
                </a:lnTo>
                <a:lnTo>
                  <a:pt x="3676359" y="596506"/>
                </a:lnTo>
                <a:lnTo>
                  <a:pt x="3673124" y="612529"/>
                </a:lnTo>
                <a:lnTo>
                  <a:pt x="3664304" y="625613"/>
                </a:lnTo>
                <a:lnTo>
                  <a:pt x="3651224" y="634434"/>
                </a:lnTo>
                <a:lnTo>
                  <a:pt x="3635210" y="637669"/>
                </a:lnTo>
                <a:close/>
              </a:path>
              <a:path w="6975475" h="922655">
                <a:moveTo>
                  <a:pt x="3937934" y="640193"/>
                </a:moveTo>
                <a:lnTo>
                  <a:pt x="3920946" y="636761"/>
                </a:lnTo>
                <a:lnTo>
                  <a:pt x="3907072" y="627402"/>
                </a:lnTo>
                <a:lnTo>
                  <a:pt x="3897718" y="613520"/>
                </a:lnTo>
                <a:lnTo>
                  <a:pt x="3894287" y="596523"/>
                </a:lnTo>
                <a:lnTo>
                  <a:pt x="3897718" y="579526"/>
                </a:lnTo>
                <a:lnTo>
                  <a:pt x="3907072" y="565645"/>
                </a:lnTo>
                <a:lnTo>
                  <a:pt x="3920946" y="556285"/>
                </a:lnTo>
                <a:lnTo>
                  <a:pt x="3937934" y="552853"/>
                </a:lnTo>
                <a:lnTo>
                  <a:pt x="3954922" y="556285"/>
                </a:lnTo>
                <a:lnTo>
                  <a:pt x="3968795" y="565645"/>
                </a:lnTo>
                <a:lnTo>
                  <a:pt x="3978150" y="579526"/>
                </a:lnTo>
                <a:lnTo>
                  <a:pt x="3981580" y="596523"/>
                </a:lnTo>
                <a:lnTo>
                  <a:pt x="3978150" y="613520"/>
                </a:lnTo>
                <a:lnTo>
                  <a:pt x="3968795" y="627402"/>
                </a:lnTo>
                <a:lnTo>
                  <a:pt x="3954922" y="636761"/>
                </a:lnTo>
                <a:lnTo>
                  <a:pt x="3937934" y="640193"/>
                </a:lnTo>
                <a:close/>
              </a:path>
              <a:path w="6975475" h="922655">
                <a:moveTo>
                  <a:pt x="4240658" y="642718"/>
                </a:moveTo>
                <a:lnTo>
                  <a:pt x="4222696" y="639088"/>
                </a:lnTo>
                <a:lnTo>
                  <a:pt x="4208028" y="629188"/>
                </a:lnTo>
                <a:lnTo>
                  <a:pt x="4198140" y="614504"/>
                </a:lnTo>
                <a:lnTo>
                  <a:pt x="4194513" y="596523"/>
                </a:lnTo>
                <a:lnTo>
                  <a:pt x="4198140" y="578544"/>
                </a:lnTo>
                <a:lnTo>
                  <a:pt x="4208028" y="563861"/>
                </a:lnTo>
                <a:lnTo>
                  <a:pt x="4222696" y="553962"/>
                </a:lnTo>
                <a:lnTo>
                  <a:pt x="4240658" y="550332"/>
                </a:lnTo>
                <a:lnTo>
                  <a:pt x="4258639" y="553962"/>
                </a:lnTo>
                <a:lnTo>
                  <a:pt x="4273317" y="563861"/>
                </a:lnTo>
                <a:lnTo>
                  <a:pt x="4283209" y="578544"/>
                </a:lnTo>
                <a:lnTo>
                  <a:pt x="4286836" y="596523"/>
                </a:lnTo>
                <a:lnTo>
                  <a:pt x="4283209" y="614504"/>
                </a:lnTo>
                <a:lnTo>
                  <a:pt x="4273317" y="629188"/>
                </a:lnTo>
                <a:lnTo>
                  <a:pt x="4258639" y="639088"/>
                </a:lnTo>
                <a:lnTo>
                  <a:pt x="4240658" y="642718"/>
                </a:lnTo>
                <a:close/>
              </a:path>
              <a:path w="6975475" h="922655">
                <a:moveTo>
                  <a:pt x="4543382" y="645240"/>
                </a:moveTo>
                <a:lnTo>
                  <a:pt x="4524440" y="641412"/>
                </a:lnTo>
                <a:lnTo>
                  <a:pt x="4508967" y="630973"/>
                </a:lnTo>
                <a:lnTo>
                  <a:pt x="4498532" y="615488"/>
                </a:lnTo>
                <a:lnTo>
                  <a:pt x="4494705" y="596523"/>
                </a:lnTo>
                <a:lnTo>
                  <a:pt x="4498532" y="577560"/>
                </a:lnTo>
                <a:lnTo>
                  <a:pt x="4508967" y="562075"/>
                </a:lnTo>
                <a:lnTo>
                  <a:pt x="4524440" y="551635"/>
                </a:lnTo>
                <a:lnTo>
                  <a:pt x="4543382" y="547807"/>
                </a:lnTo>
                <a:lnTo>
                  <a:pt x="4562342" y="551635"/>
                </a:lnTo>
                <a:lnTo>
                  <a:pt x="4577825" y="562075"/>
                </a:lnTo>
                <a:lnTo>
                  <a:pt x="4588264" y="577560"/>
                </a:lnTo>
                <a:lnTo>
                  <a:pt x="4592092" y="596523"/>
                </a:lnTo>
                <a:lnTo>
                  <a:pt x="4588264" y="615488"/>
                </a:lnTo>
                <a:lnTo>
                  <a:pt x="4577825" y="630973"/>
                </a:lnTo>
                <a:lnTo>
                  <a:pt x="4562342" y="641412"/>
                </a:lnTo>
                <a:lnTo>
                  <a:pt x="4543382" y="645240"/>
                </a:lnTo>
                <a:close/>
              </a:path>
              <a:path w="6975475" h="922655">
                <a:moveTo>
                  <a:pt x="4846106" y="647765"/>
                </a:moveTo>
                <a:lnTo>
                  <a:pt x="4826171" y="643739"/>
                </a:lnTo>
                <a:lnTo>
                  <a:pt x="4809894" y="632758"/>
                </a:lnTo>
                <a:lnTo>
                  <a:pt x="4798921" y="616471"/>
                </a:lnTo>
                <a:lnTo>
                  <a:pt x="4794898" y="596523"/>
                </a:lnTo>
                <a:lnTo>
                  <a:pt x="4798921" y="576576"/>
                </a:lnTo>
                <a:lnTo>
                  <a:pt x="4809894" y="560288"/>
                </a:lnTo>
                <a:lnTo>
                  <a:pt x="4826171" y="549308"/>
                </a:lnTo>
                <a:lnTo>
                  <a:pt x="4846106" y="545282"/>
                </a:lnTo>
                <a:lnTo>
                  <a:pt x="4866046" y="549308"/>
                </a:lnTo>
                <a:lnTo>
                  <a:pt x="4882334" y="560288"/>
                </a:lnTo>
                <a:lnTo>
                  <a:pt x="4893318" y="576576"/>
                </a:lnTo>
                <a:lnTo>
                  <a:pt x="4897347" y="596523"/>
                </a:lnTo>
                <a:lnTo>
                  <a:pt x="4893318" y="616471"/>
                </a:lnTo>
                <a:lnTo>
                  <a:pt x="4882334" y="632758"/>
                </a:lnTo>
                <a:lnTo>
                  <a:pt x="4866046" y="643739"/>
                </a:lnTo>
                <a:lnTo>
                  <a:pt x="4846106" y="647765"/>
                </a:lnTo>
                <a:close/>
              </a:path>
              <a:path w="6975475" h="922655">
                <a:moveTo>
                  <a:pt x="5148829" y="647765"/>
                </a:moveTo>
                <a:lnTo>
                  <a:pt x="5128894" y="643739"/>
                </a:lnTo>
                <a:lnTo>
                  <a:pt x="5112617" y="632758"/>
                </a:lnTo>
                <a:lnTo>
                  <a:pt x="5101645" y="616471"/>
                </a:lnTo>
                <a:lnTo>
                  <a:pt x="5097621" y="596523"/>
                </a:lnTo>
                <a:lnTo>
                  <a:pt x="5101645" y="576576"/>
                </a:lnTo>
                <a:lnTo>
                  <a:pt x="5112617" y="560288"/>
                </a:lnTo>
                <a:lnTo>
                  <a:pt x="5128894" y="549308"/>
                </a:lnTo>
                <a:lnTo>
                  <a:pt x="5148829" y="545282"/>
                </a:lnTo>
                <a:lnTo>
                  <a:pt x="5168770" y="549308"/>
                </a:lnTo>
                <a:lnTo>
                  <a:pt x="5185058" y="560288"/>
                </a:lnTo>
                <a:lnTo>
                  <a:pt x="5196042" y="576576"/>
                </a:lnTo>
                <a:lnTo>
                  <a:pt x="5200071" y="596523"/>
                </a:lnTo>
                <a:lnTo>
                  <a:pt x="5196042" y="616471"/>
                </a:lnTo>
                <a:lnTo>
                  <a:pt x="5185058" y="632758"/>
                </a:lnTo>
                <a:lnTo>
                  <a:pt x="5168770" y="643739"/>
                </a:lnTo>
                <a:lnTo>
                  <a:pt x="5148829" y="647765"/>
                </a:lnTo>
                <a:close/>
              </a:path>
              <a:path w="6975475" h="922655">
                <a:moveTo>
                  <a:pt x="5451587" y="641891"/>
                </a:moveTo>
                <a:lnTo>
                  <a:pt x="5433937" y="638327"/>
                </a:lnTo>
                <a:lnTo>
                  <a:pt x="5419527" y="628606"/>
                </a:lnTo>
                <a:lnTo>
                  <a:pt x="5409814" y="614190"/>
                </a:lnTo>
                <a:lnTo>
                  <a:pt x="5406253" y="596540"/>
                </a:lnTo>
                <a:lnTo>
                  <a:pt x="5409814" y="578890"/>
                </a:lnTo>
                <a:lnTo>
                  <a:pt x="5419527" y="564475"/>
                </a:lnTo>
                <a:lnTo>
                  <a:pt x="5433937" y="554754"/>
                </a:lnTo>
                <a:lnTo>
                  <a:pt x="5451587" y="551189"/>
                </a:lnTo>
                <a:lnTo>
                  <a:pt x="5469218" y="554754"/>
                </a:lnTo>
                <a:lnTo>
                  <a:pt x="5483617" y="564475"/>
                </a:lnTo>
                <a:lnTo>
                  <a:pt x="5493327" y="578890"/>
                </a:lnTo>
                <a:lnTo>
                  <a:pt x="5496887" y="596540"/>
                </a:lnTo>
                <a:lnTo>
                  <a:pt x="5493327" y="614190"/>
                </a:lnTo>
                <a:lnTo>
                  <a:pt x="5483617" y="628606"/>
                </a:lnTo>
                <a:lnTo>
                  <a:pt x="5469218" y="638327"/>
                </a:lnTo>
                <a:lnTo>
                  <a:pt x="5451587" y="641891"/>
                </a:lnTo>
                <a:close/>
              </a:path>
              <a:path w="6975475" h="922655">
                <a:moveTo>
                  <a:pt x="5754311" y="627606"/>
                </a:moveTo>
                <a:lnTo>
                  <a:pt x="5742204" y="625163"/>
                </a:lnTo>
                <a:lnTo>
                  <a:pt x="5732323" y="618501"/>
                </a:lnTo>
                <a:lnTo>
                  <a:pt x="5725663" y="608621"/>
                </a:lnTo>
                <a:lnTo>
                  <a:pt x="5723221" y="596523"/>
                </a:lnTo>
                <a:lnTo>
                  <a:pt x="5725663" y="584425"/>
                </a:lnTo>
                <a:lnTo>
                  <a:pt x="5732323" y="574545"/>
                </a:lnTo>
                <a:lnTo>
                  <a:pt x="5742204" y="567884"/>
                </a:lnTo>
                <a:lnTo>
                  <a:pt x="5754311" y="565441"/>
                </a:lnTo>
                <a:lnTo>
                  <a:pt x="5766397" y="567884"/>
                </a:lnTo>
                <a:lnTo>
                  <a:pt x="5776269" y="574545"/>
                </a:lnTo>
                <a:lnTo>
                  <a:pt x="5782925" y="584425"/>
                </a:lnTo>
                <a:lnTo>
                  <a:pt x="5785367" y="596523"/>
                </a:lnTo>
                <a:lnTo>
                  <a:pt x="5782925" y="608621"/>
                </a:lnTo>
                <a:lnTo>
                  <a:pt x="5776269" y="618501"/>
                </a:lnTo>
                <a:lnTo>
                  <a:pt x="5766397" y="625163"/>
                </a:lnTo>
                <a:lnTo>
                  <a:pt x="5754311" y="627606"/>
                </a:lnTo>
                <a:close/>
              </a:path>
              <a:path w="6975475" h="922655">
                <a:moveTo>
                  <a:pt x="6063954" y="609128"/>
                </a:moveTo>
                <a:lnTo>
                  <a:pt x="6050047" y="609128"/>
                </a:lnTo>
                <a:lnTo>
                  <a:pt x="6044410" y="603491"/>
                </a:lnTo>
                <a:lnTo>
                  <a:pt x="6044410" y="589556"/>
                </a:lnTo>
                <a:lnTo>
                  <a:pt x="6050047" y="583919"/>
                </a:lnTo>
                <a:lnTo>
                  <a:pt x="6063988" y="583919"/>
                </a:lnTo>
                <a:lnTo>
                  <a:pt x="6069625" y="589556"/>
                </a:lnTo>
                <a:lnTo>
                  <a:pt x="6069625" y="603491"/>
                </a:lnTo>
                <a:lnTo>
                  <a:pt x="6063954" y="609128"/>
                </a:lnTo>
                <a:close/>
              </a:path>
              <a:path w="6975475" h="922655">
                <a:moveTo>
                  <a:pt x="911536" y="899902"/>
                </a:moveTo>
                <a:lnTo>
                  <a:pt x="909855" y="899902"/>
                </a:lnTo>
                <a:lnTo>
                  <a:pt x="909855" y="898960"/>
                </a:lnTo>
                <a:lnTo>
                  <a:pt x="911536" y="898960"/>
                </a:lnTo>
                <a:lnTo>
                  <a:pt x="911536" y="899902"/>
                </a:lnTo>
                <a:close/>
              </a:path>
              <a:path w="6975475" h="922655">
                <a:moveTo>
                  <a:pt x="1215273" y="902795"/>
                </a:moveTo>
                <a:lnTo>
                  <a:pt x="1211556" y="902795"/>
                </a:lnTo>
                <a:lnTo>
                  <a:pt x="1210057" y="901300"/>
                </a:lnTo>
                <a:lnTo>
                  <a:pt x="1210057" y="897563"/>
                </a:lnTo>
                <a:lnTo>
                  <a:pt x="1211556" y="896064"/>
                </a:lnTo>
                <a:lnTo>
                  <a:pt x="1215290" y="896064"/>
                </a:lnTo>
                <a:lnTo>
                  <a:pt x="1216785" y="897563"/>
                </a:lnTo>
                <a:lnTo>
                  <a:pt x="1216785" y="901300"/>
                </a:lnTo>
                <a:lnTo>
                  <a:pt x="1215273" y="902795"/>
                </a:lnTo>
                <a:close/>
              </a:path>
              <a:path w="6975475" h="922655">
                <a:moveTo>
                  <a:pt x="1520315" y="907004"/>
                </a:moveTo>
                <a:lnTo>
                  <a:pt x="1511974" y="907004"/>
                </a:lnTo>
                <a:lnTo>
                  <a:pt x="1508595" y="903622"/>
                </a:lnTo>
                <a:lnTo>
                  <a:pt x="1508595" y="895274"/>
                </a:lnTo>
                <a:lnTo>
                  <a:pt x="1511974" y="891892"/>
                </a:lnTo>
                <a:lnTo>
                  <a:pt x="1520315" y="891892"/>
                </a:lnTo>
                <a:lnTo>
                  <a:pt x="1523698" y="895274"/>
                </a:lnTo>
                <a:lnTo>
                  <a:pt x="1523698" y="903622"/>
                </a:lnTo>
                <a:lnTo>
                  <a:pt x="1520315" y="907004"/>
                </a:lnTo>
                <a:close/>
              </a:path>
              <a:path w="6975475" h="922655">
                <a:moveTo>
                  <a:pt x="1824892" y="910370"/>
                </a:moveTo>
                <a:lnTo>
                  <a:pt x="1812852" y="910370"/>
                </a:lnTo>
                <a:lnTo>
                  <a:pt x="1807957" y="905472"/>
                </a:lnTo>
                <a:lnTo>
                  <a:pt x="1807957" y="893424"/>
                </a:lnTo>
                <a:lnTo>
                  <a:pt x="1812852" y="888526"/>
                </a:lnTo>
                <a:lnTo>
                  <a:pt x="1824892" y="888526"/>
                </a:lnTo>
                <a:lnTo>
                  <a:pt x="1829787" y="893424"/>
                </a:lnTo>
                <a:lnTo>
                  <a:pt x="1829787" y="905472"/>
                </a:lnTo>
                <a:lnTo>
                  <a:pt x="1824892" y="910370"/>
                </a:lnTo>
                <a:close/>
              </a:path>
              <a:path w="6975475" h="922655">
                <a:moveTo>
                  <a:pt x="2129939" y="914576"/>
                </a:moveTo>
                <a:lnTo>
                  <a:pt x="2113253" y="914576"/>
                </a:lnTo>
                <a:lnTo>
                  <a:pt x="2106495" y="907811"/>
                </a:lnTo>
                <a:lnTo>
                  <a:pt x="2106495" y="891115"/>
                </a:lnTo>
                <a:lnTo>
                  <a:pt x="2113253" y="884354"/>
                </a:lnTo>
                <a:lnTo>
                  <a:pt x="2129939" y="884354"/>
                </a:lnTo>
                <a:lnTo>
                  <a:pt x="2136700" y="891115"/>
                </a:lnTo>
                <a:lnTo>
                  <a:pt x="2136700" y="907811"/>
                </a:lnTo>
                <a:lnTo>
                  <a:pt x="2129939" y="914576"/>
                </a:lnTo>
                <a:close/>
              </a:path>
              <a:path w="6975475" h="922655">
                <a:moveTo>
                  <a:pt x="2434060" y="917101"/>
                </a:moveTo>
                <a:lnTo>
                  <a:pt x="2414583" y="917101"/>
                </a:lnTo>
                <a:lnTo>
                  <a:pt x="2406694" y="909209"/>
                </a:lnTo>
                <a:lnTo>
                  <a:pt x="2406694" y="889721"/>
                </a:lnTo>
                <a:lnTo>
                  <a:pt x="2414583" y="881829"/>
                </a:lnTo>
                <a:lnTo>
                  <a:pt x="2434060" y="881829"/>
                </a:lnTo>
                <a:lnTo>
                  <a:pt x="2441946" y="889721"/>
                </a:lnTo>
                <a:lnTo>
                  <a:pt x="2441946" y="909209"/>
                </a:lnTo>
                <a:lnTo>
                  <a:pt x="2434060" y="917101"/>
                </a:lnTo>
                <a:close/>
              </a:path>
              <a:path w="6975475" h="922655">
                <a:moveTo>
                  <a:pt x="2727045" y="920466"/>
                </a:moveTo>
                <a:lnTo>
                  <a:pt x="2718877" y="918815"/>
                </a:lnTo>
                <a:lnTo>
                  <a:pt x="2712205" y="914313"/>
                </a:lnTo>
                <a:lnTo>
                  <a:pt x="2707706" y="907637"/>
                </a:lnTo>
                <a:lnTo>
                  <a:pt x="2706056" y="899463"/>
                </a:lnTo>
                <a:lnTo>
                  <a:pt x="2707706" y="891290"/>
                </a:lnTo>
                <a:lnTo>
                  <a:pt x="2712205" y="884615"/>
                </a:lnTo>
                <a:lnTo>
                  <a:pt x="2718877" y="880114"/>
                </a:lnTo>
                <a:lnTo>
                  <a:pt x="2727045" y="878464"/>
                </a:lnTo>
                <a:lnTo>
                  <a:pt x="2735214" y="880114"/>
                </a:lnTo>
                <a:lnTo>
                  <a:pt x="2741886" y="884615"/>
                </a:lnTo>
                <a:lnTo>
                  <a:pt x="2746385" y="891290"/>
                </a:lnTo>
                <a:lnTo>
                  <a:pt x="2748035" y="899463"/>
                </a:lnTo>
                <a:lnTo>
                  <a:pt x="2746385" y="907637"/>
                </a:lnTo>
                <a:lnTo>
                  <a:pt x="2741886" y="914313"/>
                </a:lnTo>
                <a:lnTo>
                  <a:pt x="2735214" y="918815"/>
                </a:lnTo>
                <a:lnTo>
                  <a:pt x="2727045" y="920466"/>
                </a:lnTo>
                <a:close/>
              </a:path>
              <a:path w="6975475" h="922655">
                <a:moveTo>
                  <a:pt x="3029769" y="922147"/>
                </a:moveTo>
                <a:lnTo>
                  <a:pt x="3020942" y="920366"/>
                </a:lnTo>
                <a:lnTo>
                  <a:pt x="3013736" y="915507"/>
                </a:lnTo>
                <a:lnTo>
                  <a:pt x="3008879" y="908297"/>
                </a:lnTo>
                <a:lnTo>
                  <a:pt x="3007099" y="899463"/>
                </a:lnTo>
                <a:lnTo>
                  <a:pt x="3008879" y="890630"/>
                </a:lnTo>
                <a:lnTo>
                  <a:pt x="3013736" y="883420"/>
                </a:lnTo>
                <a:lnTo>
                  <a:pt x="3020942" y="878560"/>
                </a:lnTo>
                <a:lnTo>
                  <a:pt x="3029769" y="876779"/>
                </a:lnTo>
                <a:lnTo>
                  <a:pt x="3038598" y="878560"/>
                </a:lnTo>
                <a:lnTo>
                  <a:pt x="3045805" y="883420"/>
                </a:lnTo>
                <a:lnTo>
                  <a:pt x="3050662" y="890630"/>
                </a:lnTo>
                <a:lnTo>
                  <a:pt x="3052443" y="899463"/>
                </a:lnTo>
                <a:lnTo>
                  <a:pt x="3050660" y="908297"/>
                </a:lnTo>
                <a:lnTo>
                  <a:pt x="3045799" y="915507"/>
                </a:lnTo>
                <a:lnTo>
                  <a:pt x="3038591" y="920366"/>
                </a:lnTo>
                <a:lnTo>
                  <a:pt x="3029769" y="922147"/>
                </a:lnTo>
                <a:close/>
              </a:path>
              <a:path w="6975475" h="922655">
                <a:moveTo>
                  <a:pt x="3332486" y="922147"/>
                </a:moveTo>
                <a:lnTo>
                  <a:pt x="3323664" y="920366"/>
                </a:lnTo>
                <a:lnTo>
                  <a:pt x="3316465" y="915507"/>
                </a:lnTo>
                <a:lnTo>
                  <a:pt x="3311614" y="908297"/>
                </a:lnTo>
                <a:lnTo>
                  <a:pt x="3309836" y="899463"/>
                </a:lnTo>
                <a:lnTo>
                  <a:pt x="3311614" y="890630"/>
                </a:lnTo>
                <a:lnTo>
                  <a:pt x="3316465" y="883420"/>
                </a:lnTo>
                <a:lnTo>
                  <a:pt x="3323664" y="878560"/>
                </a:lnTo>
                <a:lnTo>
                  <a:pt x="3332486" y="876779"/>
                </a:lnTo>
                <a:lnTo>
                  <a:pt x="3341314" y="878560"/>
                </a:lnTo>
                <a:lnTo>
                  <a:pt x="3348525" y="883420"/>
                </a:lnTo>
                <a:lnTo>
                  <a:pt x="3353387" y="890630"/>
                </a:lnTo>
                <a:lnTo>
                  <a:pt x="3355170" y="899463"/>
                </a:lnTo>
                <a:lnTo>
                  <a:pt x="3353387" y="908297"/>
                </a:lnTo>
                <a:lnTo>
                  <a:pt x="3348525" y="915507"/>
                </a:lnTo>
                <a:lnTo>
                  <a:pt x="3341314" y="920366"/>
                </a:lnTo>
                <a:lnTo>
                  <a:pt x="3332486" y="922147"/>
                </a:lnTo>
                <a:close/>
              </a:path>
              <a:path w="6975475" h="922655">
                <a:moveTo>
                  <a:pt x="3641101" y="922641"/>
                </a:moveTo>
                <a:lnTo>
                  <a:pt x="3629319" y="922641"/>
                </a:lnTo>
                <a:lnTo>
                  <a:pt x="3625739" y="921917"/>
                </a:lnTo>
                <a:lnTo>
                  <a:pt x="3618003" y="916698"/>
                </a:lnTo>
                <a:lnTo>
                  <a:pt x="3612786" y="908957"/>
                </a:lnTo>
                <a:lnTo>
                  <a:pt x="3610872" y="899480"/>
                </a:lnTo>
                <a:lnTo>
                  <a:pt x="3612786" y="890004"/>
                </a:lnTo>
                <a:lnTo>
                  <a:pt x="3618003" y="882264"/>
                </a:lnTo>
                <a:lnTo>
                  <a:pt x="3625739" y="877046"/>
                </a:lnTo>
                <a:lnTo>
                  <a:pt x="3635210" y="875132"/>
                </a:lnTo>
                <a:lnTo>
                  <a:pt x="3644681" y="877046"/>
                </a:lnTo>
                <a:lnTo>
                  <a:pt x="3652417" y="882264"/>
                </a:lnTo>
                <a:lnTo>
                  <a:pt x="3657635" y="890004"/>
                </a:lnTo>
                <a:lnTo>
                  <a:pt x="3659548" y="899480"/>
                </a:lnTo>
                <a:lnTo>
                  <a:pt x="3657635" y="908957"/>
                </a:lnTo>
                <a:lnTo>
                  <a:pt x="3652417" y="916698"/>
                </a:lnTo>
                <a:lnTo>
                  <a:pt x="3644681" y="921917"/>
                </a:lnTo>
                <a:lnTo>
                  <a:pt x="3641101" y="922641"/>
                </a:lnTo>
                <a:close/>
              </a:path>
              <a:path w="6975475" h="922655">
                <a:moveTo>
                  <a:pt x="3937934" y="922147"/>
                </a:moveTo>
                <a:lnTo>
                  <a:pt x="3929112" y="920366"/>
                </a:lnTo>
                <a:lnTo>
                  <a:pt x="3921913" y="915507"/>
                </a:lnTo>
                <a:lnTo>
                  <a:pt x="3917062" y="908297"/>
                </a:lnTo>
                <a:lnTo>
                  <a:pt x="3915284" y="899463"/>
                </a:lnTo>
                <a:lnTo>
                  <a:pt x="3917062" y="890630"/>
                </a:lnTo>
                <a:lnTo>
                  <a:pt x="3921913" y="883420"/>
                </a:lnTo>
                <a:lnTo>
                  <a:pt x="3929112" y="878560"/>
                </a:lnTo>
                <a:lnTo>
                  <a:pt x="3937934" y="876779"/>
                </a:lnTo>
                <a:lnTo>
                  <a:pt x="3946776" y="878560"/>
                </a:lnTo>
                <a:lnTo>
                  <a:pt x="3953985" y="883420"/>
                </a:lnTo>
                <a:lnTo>
                  <a:pt x="3958839" y="890630"/>
                </a:lnTo>
                <a:lnTo>
                  <a:pt x="3960618" y="899463"/>
                </a:lnTo>
                <a:lnTo>
                  <a:pt x="3958835" y="908297"/>
                </a:lnTo>
                <a:lnTo>
                  <a:pt x="3953972" y="915507"/>
                </a:lnTo>
                <a:lnTo>
                  <a:pt x="3946762" y="920366"/>
                </a:lnTo>
                <a:lnTo>
                  <a:pt x="3937934" y="922147"/>
                </a:lnTo>
                <a:close/>
              </a:path>
              <a:path w="6975475" h="922655">
                <a:moveTo>
                  <a:pt x="4240658" y="919626"/>
                </a:moveTo>
                <a:lnTo>
                  <a:pt x="4232824" y="918042"/>
                </a:lnTo>
                <a:lnTo>
                  <a:pt x="4226417" y="913722"/>
                </a:lnTo>
                <a:lnTo>
                  <a:pt x="4222092" y="907313"/>
                </a:lnTo>
                <a:lnTo>
                  <a:pt x="4220505" y="899463"/>
                </a:lnTo>
                <a:lnTo>
                  <a:pt x="4222092" y="891614"/>
                </a:lnTo>
                <a:lnTo>
                  <a:pt x="4226417" y="885206"/>
                </a:lnTo>
                <a:lnTo>
                  <a:pt x="4232824" y="880888"/>
                </a:lnTo>
                <a:lnTo>
                  <a:pt x="4240658" y="879304"/>
                </a:lnTo>
                <a:lnTo>
                  <a:pt x="4248506" y="880888"/>
                </a:lnTo>
                <a:lnTo>
                  <a:pt x="4254911" y="885206"/>
                </a:lnTo>
                <a:lnTo>
                  <a:pt x="4259228" y="891614"/>
                </a:lnTo>
                <a:lnTo>
                  <a:pt x="4260810" y="899463"/>
                </a:lnTo>
                <a:lnTo>
                  <a:pt x="4259228" y="907313"/>
                </a:lnTo>
                <a:lnTo>
                  <a:pt x="4254911" y="913722"/>
                </a:lnTo>
                <a:lnTo>
                  <a:pt x="4248506" y="918042"/>
                </a:lnTo>
                <a:lnTo>
                  <a:pt x="4240658" y="919626"/>
                </a:lnTo>
                <a:close/>
              </a:path>
              <a:path w="6975475" h="922655">
                <a:moveTo>
                  <a:pt x="4552192" y="915416"/>
                </a:moveTo>
                <a:lnTo>
                  <a:pt x="4534605" y="915416"/>
                </a:lnTo>
                <a:lnTo>
                  <a:pt x="4527449" y="908263"/>
                </a:lnTo>
                <a:lnTo>
                  <a:pt x="4527449" y="890663"/>
                </a:lnTo>
                <a:lnTo>
                  <a:pt x="4534605" y="883510"/>
                </a:lnTo>
                <a:lnTo>
                  <a:pt x="4552192" y="883510"/>
                </a:lnTo>
                <a:lnTo>
                  <a:pt x="4559348" y="890663"/>
                </a:lnTo>
                <a:lnTo>
                  <a:pt x="4559348" y="908263"/>
                </a:lnTo>
                <a:lnTo>
                  <a:pt x="4552192" y="915416"/>
                </a:lnTo>
                <a:close/>
              </a:path>
              <a:path w="6975475" h="922655">
                <a:moveTo>
                  <a:pt x="4851675" y="909546"/>
                </a:moveTo>
                <a:lnTo>
                  <a:pt x="4840570" y="909546"/>
                </a:lnTo>
                <a:lnTo>
                  <a:pt x="4836046" y="905033"/>
                </a:lnTo>
                <a:lnTo>
                  <a:pt x="4836046" y="893893"/>
                </a:lnTo>
                <a:lnTo>
                  <a:pt x="4840570" y="889384"/>
                </a:lnTo>
                <a:lnTo>
                  <a:pt x="4851675" y="889384"/>
                </a:lnTo>
                <a:lnTo>
                  <a:pt x="4856199" y="893893"/>
                </a:lnTo>
                <a:lnTo>
                  <a:pt x="4856199" y="905033"/>
                </a:lnTo>
                <a:lnTo>
                  <a:pt x="4851675" y="909546"/>
                </a:lnTo>
                <a:close/>
              </a:path>
              <a:path w="6975475" h="922655">
                <a:moveTo>
                  <a:pt x="5150686" y="902829"/>
                </a:moveTo>
                <a:lnTo>
                  <a:pt x="5146972" y="902829"/>
                </a:lnTo>
                <a:lnTo>
                  <a:pt x="5145487" y="901330"/>
                </a:lnTo>
                <a:lnTo>
                  <a:pt x="5145487" y="897597"/>
                </a:lnTo>
                <a:lnTo>
                  <a:pt x="5146972" y="896098"/>
                </a:lnTo>
                <a:lnTo>
                  <a:pt x="5150720" y="896098"/>
                </a:lnTo>
                <a:lnTo>
                  <a:pt x="5152205" y="897597"/>
                </a:lnTo>
                <a:lnTo>
                  <a:pt x="5152205" y="901330"/>
                </a:lnTo>
                <a:lnTo>
                  <a:pt x="5150686" y="902829"/>
                </a:lnTo>
                <a:close/>
              </a:path>
            </a:pathLst>
          </a:custGeom>
          <a:solidFill>
            <a:srgbClr val="E8C7C6"/>
          </a:solidFill>
        </p:spPr>
        <p:txBody>
          <a:bodyPr wrap="square" lIns="0" tIns="0" rIns="0" bIns="0" rtlCol="0"/>
          <a:lstStyle/>
          <a:p>
            <a:endParaRPr/>
          </a:p>
        </p:txBody>
      </p:sp>
      <p:sp>
        <p:nvSpPr>
          <p:cNvPr id="10" name="object 10"/>
          <p:cNvSpPr txBox="1"/>
          <p:nvPr/>
        </p:nvSpPr>
        <p:spPr>
          <a:xfrm>
            <a:off x="1265407" y="3258861"/>
            <a:ext cx="16941165" cy="4654550"/>
          </a:xfrm>
          <a:prstGeom prst="rect">
            <a:avLst/>
          </a:prstGeom>
        </p:spPr>
        <p:txBody>
          <a:bodyPr vert="horz" wrap="square" lIns="0" tIns="11430" rIns="0" bIns="0" rtlCol="0">
            <a:spAutoFit/>
          </a:bodyPr>
          <a:lstStyle/>
          <a:p>
            <a:pPr marL="12700" marR="1132840">
              <a:lnSpc>
                <a:spcPct val="116399"/>
              </a:lnSpc>
              <a:spcBef>
                <a:spcPts val="90"/>
              </a:spcBef>
            </a:pPr>
            <a:r>
              <a:rPr sz="2900" spc="-50" dirty="0">
                <a:latin typeface="Cambria"/>
                <a:cs typeface="Cambria"/>
              </a:rPr>
              <a:t>Delayed</a:t>
            </a:r>
            <a:r>
              <a:rPr sz="2900" spc="-85" dirty="0">
                <a:latin typeface="Cambria"/>
                <a:cs typeface="Cambria"/>
              </a:rPr>
              <a:t> </a:t>
            </a:r>
            <a:r>
              <a:rPr sz="2900" spc="-80" dirty="0">
                <a:latin typeface="Cambria"/>
                <a:cs typeface="Cambria"/>
              </a:rPr>
              <a:t>Response </a:t>
            </a:r>
            <a:r>
              <a:rPr sz="2900" spc="-90" dirty="0">
                <a:latin typeface="Cambria"/>
                <a:cs typeface="Cambria"/>
              </a:rPr>
              <a:t>Times:</a:t>
            </a:r>
            <a:r>
              <a:rPr sz="2900" spc="-80" dirty="0">
                <a:latin typeface="Cambria"/>
                <a:cs typeface="Cambria"/>
              </a:rPr>
              <a:t> </a:t>
            </a:r>
            <a:r>
              <a:rPr sz="2900" spc="-40" dirty="0">
                <a:latin typeface="Cambria"/>
                <a:cs typeface="Cambria"/>
              </a:rPr>
              <a:t>Ambulances</a:t>
            </a:r>
            <a:r>
              <a:rPr sz="2900" spc="-80" dirty="0">
                <a:latin typeface="Cambria"/>
                <a:cs typeface="Cambria"/>
              </a:rPr>
              <a:t> </a:t>
            </a:r>
            <a:r>
              <a:rPr sz="2900" spc="-75" dirty="0">
                <a:latin typeface="Cambria"/>
                <a:cs typeface="Cambria"/>
              </a:rPr>
              <a:t>take</a:t>
            </a:r>
            <a:r>
              <a:rPr sz="2900" spc="-80" dirty="0">
                <a:latin typeface="Cambria"/>
                <a:cs typeface="Cambria"/>
              </a:rPr>
              <a:t> </a:t>
            </a:r>
            <a:r>
              <a:rPr sz="2900" spc="-40" dirty="0">
                <a:latin typeface="Cambria"/>
                <a:cs typeface="Cambria"/>
              </a:rPr>
              <a:t>longer</a:t>
            </a:r>
            <a:r>
              <a:rPr sz="2900" spc="-80" dirty="0">
                <a:latin typeface="Cambria"/>
                <a:cs typeface="Cambria"/>
              </a:rPr>
              <a:t> </a:t>
            </a:r>
            <a:r>
              <a:rPr sz="2900" spc="-65" dirty="0">
                <a:latin typeface="Cambria"/>
                <a:cs typeface="Cambria"/>
              </a:rPr>
              <a:t>to</a:t>
            </a:r>
            <a:r>
              <a:rPr sz="2900" spc="-80" dirty="0">
                <a:latin typeface="Cambria"/>
                <a:cs typeface="Cambria"/>
              </a:rPr>
              <a:t> </a:t>
            </a:r>
            <a:r>
              <a:rPr sz="2900" spc="-45" dirty="0">
                <a:latin typeface="Cambria"/>
                <a:cs typeface="Cambria"/>
              </a:rPr>
              <a:t>reach</a:t>
            </a:r>
            <a:r>
              <a:rPr sz="2900" spc="-80" dirty="0">
                <a:latin typeface="Cambria"/>
                <a:cs typeface="Cambria"/>
              </a:rPr>
              <a:t> </a:t>
            </a:r>
            <a:r>
              <a:rPr sz="2900" spc="-35" dirty="0">
                <a:latin typeface="Cambria"/>
                <a:cs typeface="Cambria"/>
              </a:rPr>
              <a:t>accident</a:t>
            </a:r>
            <a:r>
              <a:rPr sz="2900" spc="-80" dirty="0">
                <a:latin typeface="Cambria"/>
                <a:cs typeface="Cambria"/>
              </a:rPr>
              <a:t> </a:t>
            </a:r>
            <a:r>
              <a:rPr sz="2900" spc="-75" dirty="0">
                <a:latin typeface="Cambria"/>
                <a:cs typeface="Cambria"/>
              </a:rPr>
              <a:t>sites,</a:t>
            </a:r>
            <a:r>
              <a:rPr sz="2900" spc="-80" dirty="0">
                <a:latin typeface="Cambria"/>
                <a:cs typeface="Cambria"/>
              </a:rPr>
              <a:t> </a:t>
            </a:r>
            <a:r>
              <a:rPr sz="2900" spc="-35" dirty="0">
                <a:latin typeface="Cambria"/>
                <a:cs typeface="Cambria"/>
              </a:rPr>
              <a:t>increasing</a:t>
            </a:r>
            <a:r>
              <a:rPr sz="2900" spc="-80" dirty="0">
                <a:latin typeface="Cambria"/>
                <a:cs typeface="Cambria"/>
              </a:rPr>
              <a:t> </a:t>
            </a:r>
            <a:r>
              <a:rPr sz="2900" spc="-30" dirty="0">
                <a:latin typeface="Cambria"/>
                <a:cs typeface="Cambria"/>
              </a:rPr>
              <a:t>the</a:t>
            </a:r>
            <a:r>
              <a:rPr sz="2900" spc="-80" dirty="0">
                <a:latin typeface="Cambria"/>
                <a:cs typeface="Cambria"/>
              </a:rPr>
              <a:t> </a:t>
            </a:r>
            <a:r>
              <a:rPr sz="2900" spc="-60" dirty="0">
                <a:latin typeface="Cambria"/>
                <a:cs typeface="Cambria"/>
              </a:rPr>
              <a:t>risk</a:t>
            </a:r>
            <a:r>
              <a:rPr sz="2900" spc="-80" dirty="0">
                <a:latin typeface="Cambria"/>
                <a:cs typeface="Cambria"/>
              </a:rPr>
              <a:t> </a:t>
            </a:r>
            <a:r>
              <a:rPr sz="2900" spc="-20" dirty="0">
                <a:latin typeface="Cambria"/>
                <a:cs typeface="Cambria"/>
              </a:rPr>
              <a:t>of</a:t>
            </a:r>
            <a:r>
              <a:rPr sz="2900" spc="-80" dirty="0">
                <a:latin typeface="Cambria"/>
                <a:cs typeface="Cambria"/>
              </a:rPr>
              <a:t> </a:t>
            </a:r>
            <a:r>
              <a:rPr sz="2900" spc="-10" dirty="0">
                <a:latin typeface="Cambria"/>
                <a:cs typeface="Cambria"/>
              </a:rPr>
              <a:t>fatalities. </a:t>
            </a:r>
            <a:r>
              <a:rPr sz="2900" spc="-55" dirty="0">
                <a:latin typeface="Cambria"/>
                <a:cs typeface="Cambria"/>
              </a:rPr>
              <a:t>Increased</a:t>
            </a:r>
            <a:r>
              <a:rPr sz="2900" spc="-90" dirty="0">
                <a:latin typeface="Cambria"/>
                <a:cs typeface="Cambria"/>
              </a:rPr>
              <a:t> </a:t>
            </a:r>
            <a:r>
              <a:rPr sz="2900" spc="-40" dirty="0">
                <a:latin typeface="Cambria"/>
                <a:cs typeface="Cambria"/>
              </a:rPr>
              <a:t>Casualties:</a:t>
            </a:r>
            <a:r>
              <a:rPr sz="2900" spc="-85" dirty="0">
                <a:latin typeface="Cambria"/>
                <a:cs typeface="Cambria"/>
              </a:rPr>
              <a:t> </a:t>
            </a:r>
            <a:r>
              <a:rPr sz="2900" spc="-60" dirty="0">
                <a:latin typeface="Cambria"/>
                <a:cs typeface="Cambria"/>
              </a:rPr>
              <a:t>Slow</a:t>
            </a:r>
            <a:r>
              <a:rPr sz="2900" spc="-85" dirty="0">
                <a:latin typeface="Cambria"/>
                <a:cs typeface="Cambria"/>
              </a:rPr>
              <a:t> response</a:t>
            </a:r>
            <a:r>
              <a:rPr sz="2900" spc="-80" dirty="0">
                <a:latin typeface="Cambria"/>
                <a:cs typeface="Cambria"/>
              </a:rPr>
              <a:t> </a:t>
            </a:r>
            <a:r>
              <a:rPr sz="2900" spc="-70" dirty="0">
                <a:latin typeface="Cambria"/>
                <a:cs typeface="Cambria"/>
              </a:rPr>
              <a:t>reduces</a:t>
            </a:r>
            <a:r>
              <a:rPr sz="2900" spc="-80" dirty="0">
                <a:latin typeface="Cambria"/>
                <a:cs typeface="Cambria"/>
              </a:rPr>
              <a:t> </a:t>
            </a:r>
            <a:r>
              <a:rPr sz="2900" spc="-30" dirty="0">
                <a:latin typeface="Cambria"/>
                <a:cs typeface="Cambria"/>
              </a:rPr>
              <a:t>the</a:t>
            </a:r>
            <a:r>
              <a:rPr sz="2900" spc="-85" dirty="0">
                <a:latin typeface="Cambria"/>
                <a:cs typeface="Cambria"/>
              </a:rPr>
              <a:t> </a:t>
            </a:r>
            <a:r>
              <a:rPr sz="2900" spc="-25" dirty="0">
                <a:latin typeface="Cambria"/>
                <a:cs typeface="Cambria"/>
              </a:rPr>
              <a:t>chance</a:t>
            </a:r>
            <a:r>
              <a:rPr sz="2900" spc="-85" dirty="0">
                <a:latin typeface="Cambria"/>
                <a:cs typeface="Cambria"/>
              </a:rPr>
              <a:t> </a:t>
            </a:r>
            <a:r>
              <a:rPr sz="2900" spc="-20" dirty="0">
                <a:latin typeface="Cambria"/>
                <a:cs typeface="Cambria"/>
              </a:rPr>
              <a:t>of</a:t>
            </a:r>
            <a:r>
              <a:rPr sz="2900" spc="-85" dirty="0">
                <a:latin typeface="Cambria"/>
                <a:cs typeface="Cambria"/>
              </a:rPr>
              <a:t> </a:t>
            </a:r>
            <a:r>
              <a:rPr sz="2900" spc="-60" dirty="0">
                <a:latin typeface="Cambria"/>
                <a:cs typeface="Cambria"/>
              </a:rPr>
              <a:t>survival</a:t>
            </a:r>
            <a:r>
              <a:rPr sz="2900" spc="-85" dirty="0">
                <a:latin typeface="Cambria"/>
                <a:cs typeface="Cambria"/>
              </a:rPr>
              <a:t> </a:t>
            </a:r>
            <a:r>
              <a:rPr sz="2900" spc="-45" dirty="0">
                <a:latin typeface="Cambria"/>
                <a:cs typeface="Cambria"/>
              </a:rPr>
              <a:t>for</a:t>
            </a:r>
            <a:r>
              <a:rPr sz="2900" spc="-80" dirty="0">
                <a:latin typeface="Cambria"/>
                <a:cs typeface="Cambria"/>
              </a:rPr>
              <a:t> </a:t>
            </a:r>
            <a:r>
              <a:rPr sz="2900" spc="-25" dirty="0">
                <a:latin typeface="Cambria"/>
                <a:cs typeface="Cambria"/>
              </a:rPr>
              <a:t>critically</a:t>
            </a:r>
            <a:r>
              <a:rPr sz="2900" spc="-85" dirty="0">
                <a:latin typeface="Cambria"/>
                <a:cs typeface="Cambria"/>
              </a:rPr>
              <a:t> </a:t>
            </a:r>
            <a:r>
              <a:rPr sz="2900" spc="-20" dirty="0">
                <a:latin typeface="Cambria"/>
                <a:cs typeface="Cambria"/>
              </a:rPr>
              <a:t>injured</a:t>
            </a:r>
            <a:r>
              <a:rPr sz="2900" spc="-85" dirty="0">
                <a:latin typeface="Cambria"/>
                <a:cs typeface="Cambria"/>
              </a:rPr>
              <a:t> </a:t>
            </a:r>
            <a:r>
              <a:rPr sz="2900" spc="-10" dirty="0">
                <a:latin typeface="Cambria"/>
                <a:cs typeface="Cambria"/>
              </a:rPr>
              <a:t>victims.</a:t>
            </a:r>
            <a:endParaRPr sz="2900">
              <a:latin typeface="Cambria"/>
              <a:cs typeface="Cambria"/>
            </a:endParaRPr>
          </a:p>
          <a:p>
            <a:pPr marL="12700" marR="908050">
              <a:lnSpc>
                <a:spcPct val="116399"/>
              </a:lnSpc>
            </a:pPr>
            <a:r>
              <a:rPr sz="2900" spc="-25" dirty="0">
                <a:latin typeface="Cambria"/>
                <a:cs typeface="Cambria"/>
              </a:rPr>
              <a:t>Inefficient</a:t>
            </a:r>
            <a:r>
              <a:rPr sz="2900" spc="-80" dirty="0">
                <a:latin typeface="Cambria"/>
                <a:cs typeface="Cambria"/>
              </a:rPr>
              <a:t> </a:t>
            </a:r>
            <a:r>
              <a:rPr sz="2900" spc="-75" dirty="0">
                <a:latin typeface="Cambria"/>
                <a:cs typeface="Cambria"/>
              </a:rPr>
              <a:t>Resource </a:t>
            </a:r>
            <a:r>
              <a:rPr sz="2900" spc="-40" dirty="0">
                <a:latin typeface="Cambria"/>
                <a:cs typeface="Cambria"/>
              </a:rPr>
              <a:t>Allocation:</a:t>
            </a:r>
            <a:r>
              <a:rPr sz="2900" spc="-75" dirty="0">
                <a:latin typeface="Cambria"/>
                <a:cs typeface="Cambria"/>
              </a:rPr>
              <a:t> </a:t>
            </a:r>
            <a:r>
              <a:rPr sz="2900" spc="-40" dirty="0">
                <a:latin typeface="Cambria"/>
                <a:cs typeface="Cambria"/>
              </a:rPr>
              <a:t>Ambulances</a:t>
            </a:r>
            <a:r>
              <a:rPr sz="2900" spc="-75" dirty="0">
                <a:latin typeface="Cambria"/>
                <a:cs typeface="Cambria"/>
              </a:rPr>
              <a:t> may </a:t>
            </a:r>
            <a:r>
              <a:rPr sz="2900" spc="-30" dirty="0">
                <a:latin typeface="Cambria"/>
                <a:cs typeface="Cambria"/>
              </a:rPr>
              <a:t>be</a:t>
            </a:r>
            <a:r>
              <a:rPr sz="2900" spc="-75" dirty="0">
                <a:latin typeface="Cambria"/>
                <a:cs typeface="Cambria"/>
              </a:rPr>
              <a:t> </a:t>
            </a:r>
            <a:r>
              <a:rPr sz="2900" spc="-65" dirty="0">
                <a:latin typeface="Cambria"/>
                <a:cs typeface="Cambria"/>
              </a:rPr>
              <a:t>deployed</a:t>
            </a:r>
            <a:r>
              <a:rPr sz="2900" spc="-75" dirty="0">
                <a:latin typeface="Cambria"/>
                <a:cs typeface="Cambria"/>
              </a:rPr>
              <a:t> </a:t>
            </a:r>
            <a:r>
              <a:rPr sz="2900" spc="-65" dirty="0">
                <a:latin typeface="Cambria"/>
                <a:cs typeface="Cambria"/>
              </a:rPr>
              <a:t>to</a:t>
            </a:r>
            <a:r>
              <a:rPr sz="2900" spc="-75" dirty="0">
                <a:latin typeface="Cambria"/>
                <a:cs typeface="Cambria"/>
              </a:rPr>
              <a:t> </a:t>
            </a:r>
            <a:r>
              <a:rPr sz="2900" spc="-70" dirty="0">
                <a:latin typeface="Cambria"/>
                <a:cs typeface="Cambria"/>
              </a:rPr>
              <a:t>less</a:t>
            </a:r>
            <a:r>
              <a:rPr sz="2900" spc="-75" dirty="0">
                <a:latin typeface="Cambria"/>
                <a:cs typeface="Cambria"/>
              </a:rPr>
              <a:t> </a:t>
            </a:r>
            <a:r>
              <a:rPr sz="2900" spc="-20" dirty="0">
                <a:latin typeface="Cambria"/>
                <a:cs typeface="Cambria"/>
              </a:rPr>
              <a:t>critical</a:t>
            </a:r>
            <a:r>
              <a:rPr sz="2900" spc="-75" dirty="0">
                <a:latin typeface="Cambria"/>
                <a:cs typeface="Cambria"/>
              </a:rPr>
              <a:t> areas, </a:t>
            </a:r>
            <a:r>
              <a:rPr sz="2900" spc="-30" dirty="0">
                <a:latin typeface="Cambria"/>
                <a:cs typeface="Cambria"/>
              </a:rPr>
              <a:t>leaving</a:t>
            </a:r>
            <a:r>
              <a:rPr sz="2900" spc="-75" dirty="0">
                <a:latin typeface="Cambria"/>
                <a:cs typeface="Cambria"/>
              </a:rPr>
              <a:t> </a:t>
            </a:r>
            <a:r>
              <a:rPr sz="2900" dirty="0">
                <a:latin typeface="Cambria"/>
                <a:cs typeface="Cambria"/>
              </a:rPr>
              <a:t>high-</a:t>
            </a:r>
            <a:r>
              <a:rPr sz="2900" spc="-60" dirty="0">
                <a:latin typeface="Cambria"/>
                <a:cs typeface="Cambria"/>
              </a:rPr>
              <a:t>risk</a:t>
            </a:r>
            <a:r>
              <a:rPr sz="2900" spc="-75" dirty="0">
                <a:latin typeface="Cambria"/>
                <a:cs typeface="Cambria"/>
              </a:rPr>
              <a:t> </a:t>
            </a:r>
            <a:r>
              <a:rPr sz="2900" spc="-20" dirty="0">
                <a:latin typeface="Cambria"/>
                <a:cs typeface="Cambria"/>
              </a:rPr>
              <a:t>areas </a:t>
            </a:r>
            <a:r>
              <a:rPr sz="2900" spc="-10" dirty="0">
                <a:latin typeface="Cambria"/>
                <a:cs typeface="Cambria"/>
              </a:rPr>
              <a:t>underserved.</a:t>
            </a:r>
            <a:endParaRPr sz="2900">
              <a:latin typeface="Cambria"/>
              <a:cs typeface="Cambria"/>
            </a:endParaRPr>
          </a:p>
          <a:p>
            <a:pPr marL="12700" marR="1393190">
              <a:lnSpc>
                <a:spcPct val="116399"/>
              </a:lnSpc>
            </a:pPr>
            <a:r>
              <a:rPr sz="2900" spc="-35" dirty="0">
                <a:latin typeface="Cambria"/>
                <a:cs typeface="Cambria"/>
              </a:rPr>
              <a:t>Traffic</a:t>
            </a:r>
            <a:r>
              <a:rPr sz="2900" spc="-85" dirty="0">
                <a:latin typeface="Cambria"/>
                <a:cs typeface="Cambria"/>
              </a:rPr>
              <a:t> </a:t>
            </a:r>
            <a:r>
              <a:rPr sz="2900" spc="-30" dirty="0">
                <a:latin typeface="Cambria"/>
                <a:cs typeface="Cambria"/>
              </a:rPr>
              <a:t>Congestion</a:t>
            </a:r>
            <a:r>
              <a:rPr sz="2900" spc="-85" dirty="0">
                <a:latin typeface="Cambria"/>
                <a:cs typeface="Cambria"/>
              </a:rPr>
              <a:t> </a:t>
            </a:r>
            <a:r>
              <a:rPr sz="2900" spc="-65" dirty="0">
                <a:latin typeface="Cambria"/>
                <a:cs typeface="Cambria"/>
              </a:rPr>
              <a:t>Impact:</a:t>
            </a:r>
            <a:r>
              <a:rPr sz="2900" spc="-80" dirty="0">
                <a:latin typeface="Cambria"/>
                <a:cs typeface="Cambria"/>
              </a:rPr>
              <a:t> </a:t>
            </a:r>
            <a:r>
              <a:rPr sz="2900" spc="-40" dirty="0">
                <a:latin typeface="Cambria"/>
                <a:cs typeface="Cambria"/>
              </a:rPr>
              <a:t>Ambulances</a:t>
            </a:r>
            <a:r>
              <a:rPr sz="2900" spc="-85" dirty="0">
                <a:latin typeface="Cambria"/>
                <a:cs typeface="Cambria"/>
              </a:rPr>
              <a:t> </a:t>
            </a:r>
            <a:r>
              <a:rPr sz="2900" spc="-75" dirty="0">
                <a:latin typeface="Cambria"/>
                <a:cs typeface="Cambria"/>
              </a:rPr>
              <a:t>get</a:t>
            </a:r>
            <a:r>
              <a:rPr sz="2900" spc="-85" dirty="0">
                <a:latin typeface="Cambria"/>
                <a:cs typeface="Cambria"/>
              </a:rPr>
              <a:t> </a:t>
            </a:r>
            <a:r>
              <a:rPr sz="2900" spc="-65" dirty="0">
                <a:latin typeface="Cambria"/>
                <a:cs typeface="Cambria"/>
              </a:rPr>
              <a:t>stuck</a:t>
            </a:r>
            <a:r>
              <a:rPr sz="2900" spc="-80" dirty="0">
                <a:latin typeface="Cambria"/>
                <a:cs typeface="Cambria"/>
              </a:rPr>
              <a:t> </a:t>
            </a:r>
            <a:r>
              <a:rPr sz="2900" dirty="0">
                <a:latin typeface="Cambria"/>
                <a:cs typeface="Cambria"/>
              </a:rPr>
              <a:t>in</a:t>
            </a:r>
            <a:r>
              <a:rPr sz="2900" spc="-85" dirty="0">
                <a:latin typeface="Cambria"/>
                <a:cs typeface="Cambria"/>
              </a:rPr>
              <a:t> </a:t>
            </a:r>
            <a:r>
              <a:rPr sz="2900" spc="-35" dirty="0">
                <a:latin typeface="Cambria"/>
                <a:cs typeface="Cambria"/>
              </a:rPr>
              <a:t>traffic,</a:t>
            </a:r>
            <a:r>
              <a:rPr sz="2900" spc="-80" dirty="0">
                <a:latin typeface="Cambria"/>
                <a:cs typeface="Cambria"/>
              </a:rPr>
              <a:t> </a:t>
            </a:r>
            <a:r>
              <a:rPr sz="2900" spc="-35" dirty="0">
                <a:latin typeface="Cambria"/>
                <a:cs typeface="Cambria"/>
              </a:rPr>
              <a:t>further</a:t>
            </a:r>
            <a:r>
              <a:rPr sz="2900" spc="-85" dirty="0">
                <a:latin typeface="Cambria"/>
                <a:cs typeface="Cambria"/>
              </a:rPr>
              <a:t> </a:t>
            </a:r>
            <a:r>
              <a:rPr sz="2900" spc="-30" dirty="0">
                <a:latin typeface="Cambria"/>
                <a:cs typeface="Cambria"/>
              </a:rPr>
              <a:t>delaying</a:t>
            </a:r>
            <a:r>
              <a:rPr sz="2900" spc="-85" dirty="0">
                <a:latin typeface="Cambria"/>
                <a:cs typeface="Cambria"/>
              </a:rPr>
              <a:t> </a:t>
            </a:r>
            <a:r>
              <a:rPr sz="2900" spc="-30" dirty="0">
                <a:latin typeface="Cambria"/>
                <a:cs typeface="Cambria"/>
              </a:rPr>
              <a:t>medical</a:t>
            </a:r>
            <a:r>
              <a:rPr sz="2900" spc="-80" dirty="0">
                <a:latin typeface="Cambria"/>
                <a:cs typeface="Cambria"/>
              </a:rPr>
              <a:t> </a:t>
            </a:r>
            <a:r>
              <a:rPr sz="2900" spc="-10" dirty="0">
                <a:latin typeface="Cambria"/>
                <a:cs typeface="Cambria"/>
              </a:rPr>
              <a:t>assistance. </a:t>
            </a:r>
            <a:r>
              <a:rPr sz="2900" spc="-45" dirty="0">
                <a:latin typeface="Cambria"/>
                <a:cs typeface="Cambria"/>
              </a:rPr>
              <a:t>Unpredictable</a:t>
            </a:r>
            <a:r>
              <a:rPr sz="2900" spc="-85" dirty="0">
                <a:latin typeface="Cambria"/>
                <a:cs typeface="Cambria"/>
              </a:rPr>
              <a:t> </a:t>
            </a:r>
            <a:r>
              <a:rPr sz="2900" spc="-95" dirty="0">
                <a:latin typeface="Cambria"/>
                <a:cs typeface="Cambria"/>
              </a:rPr>
              <a:t>Response:</a:t>
            </a:r>
            <a:r>
              <a:rPr sz="2900" spc="-80" dirty="0">
                <a:latin typeface="Cambria"/>
                <a:cs typeface="Cambria"/>
              </a:rPr>
              <a:t> </a:t>
            </a:r>
            <a:r>
              <a:rPr sz="2900" spc="-40" dirty="0">
                <a:latin typeface="Cambria"/>
                <a:cs typeface="Cambria"/>
              </a:rPr>
              <a:t>Ambulances</a:t>
            </a:r>
            <a:r>
              <a:rPr sz="2900" spc="-85" dirty="0">
                <a:latin typeface="Cambria"/>
                <a:cs typeface="Cambria"/>
              </a:rPr>
              <a:t> </a:t>
            </a:r>
            <a:r>
              <a:rPr sz="2900" spc="-65" dirty="0">
                <a:latin typeface="Cambria"/>
                <a:cs typeface="Cambria"/>
              </a:rPr>
              <a:t>are</a:t>
            </a:r>
            <a:r>
              <a:rPr sz="2900" spc="-80" dirty="0">
                <a:latin typeface="Cambria"/>
                <a:cs typeface="Cambria"/>
              </a:rPr>
              <a:t> </a:t>
            </a:r>
            <a:r>
              <a:rPr sz="2900" spc="-45" dirty="0">
                <a:latin typeface="Cambria"/>
                <a:cs typeface="Cambria"/>
              </a:rPr>
              <a:t>dispatched</a:t>
            </a:r>
            <a:r>
              <a:rPr sz="2900" spc="-80" dirty="0">
                <a:latin typeface="Cambria"/>
                <a:cs typeface="Cambria"/>
              </a:rPr>
              <a:t> </a:t>
            </a:r>
            <a:r>
              <a:rPr sz="2900" spc="-55" dirty="0">
                <a:latin typeface="Cambria"/>
                <a:cs typeface="Cambria"/>
              </a:rPr>
              <a:t>reactively,</a:t>
            </a:r>
            <a:r>
              <a:rPr sz="2900" spc="-85" dirty="0">
                <a:latin typeface="Cambria"/>
                <a:cs typeface="Cambria"/>
              </a:rPr>
              <a:t> </a:t>
            </a:r>
            <a:r>
              <a:rPr sz="2900" spc="-20" dirty="0">
                <a:latin typeface="Cambria"/>
                <a:cs typeface="Cambria"/>
              </a:rPr>
              <a:t>leading</a:t>
            </a:r>
            <a:r>
              <a:rPr sz="2900" spc="-80" dirty="0">
                <a:latin typeface="Cambria"/>
                <a:cs typeface="Cambria"/>
              </a:rPr>
              <a:t> </a:t>
            </a:r>
            <a:r>
              <a:rPr sz="2900" spc="-65" dirty="0">
                <a:latin typeface="Cambria"/>
                <a:cs typeface="Cambria"/>
              </a:rPr>
              <a:t>to</a:t>
            </a:r>
            <a:r>
              <a:rPr sz="2900" spc="-80" dirty="0">
                <a:latin typeface="Cambria"/>
                <a:cs typeface="Cambria"/>
              </a:rPr>
              <a:t> </a:t>
            </a:r>
            <a:r>
              <a:rPr sz="2900" spc="-40" dirty="0">
                <a:latin typeface="Cambria"/>
                <a:cs typeface="Cambria"/>
              </a:rPr>
              <a:t>inconsistent</a:t>
            </a:r>
            <a:r>
              <a:rPr sz="2900" spc="-85" dirty="0">
                <a:latin typeface="Cambria"/>
                <a:cs typeface="Cambria"/>
              </a:rPr>
              <a:t> </a:t>
            </a:r>
            <a:r>
              <a:rPr sz="2900" spc="-10" dirty="0">
                <a:latin typeface="Cambria"/>
                <a:cs typeface="Cambria"/>
              </a:rPr>
              <a:t>and</a:t>
            </a:r>
            <a:r>
              <a:rPr sz="2900" spc="-80" dirty="0">
                <a:latin typeface="Cambria"/>
                <a:cs typeface="Cambria"/>
              </a:rPr>
              <a:t> </a:t>
            </a:r>
            <a:r>
              <a:rPr sz="2900" spc="-10" dirty="0">
                <a:latin typeface="Cambria"/>
                <a:cs typeface="Cambria"/>
              </a:rPr>
              <a:t>unreliable </a:t>
            </a:r>
            <a:r>
              <a:rPr sz="2900" spc="-75" dirty="0">
                <a:latin typeface="Cambria"/>
                <a:cs typeface="Cambria"/>
              </a:rPr>
              <a:t>emergency</a:t>
            </a:r>
            <a:r>
              <a:rPr sz="2900" spc="-15" dirty="0">
                <a:latin typeface="Cambria"/>
                <a:cs typeface="Cambria"/>
              </a:rPr>
              <a:t> </a:t>
            </a:r>
            <a:r>
              <a:rPr sz="2900" spc="-10" dirty="0">
                <a:latin typeface="Cambria"/>
                <a:cs typeface="Cambria"/>
              </a:rPr>
              <a:t>services.</a:t>
            </a:r>
            <a:endParaRPr sz="2900">
              <a:latin typeface="Cambria"/>
              <a:cs typeface="Cambria"/>
            </a:endParaRPr>
          </a:p>
          <a:p>
            <a:pPr marL="391160">
              <a:lnSpc>
                <a:spcPct val="100000"/>
              </a:lnSpc>
              <a:spcBef>
                <a:spcPts val="570"/>
              </a:spcBef>
            </a:pPr>
            <a:r>
              <a:rPr sz="2900" spc="-10" dirty="0">
                <a:latin typeface="Cambria"/>
                <a:cs typeface="Cambria"/>
              </a:rPr>
              <a:t>Higher</a:t>
            </a:r>
            <a:r>
              <a:rPr sz="2900" spc="-125" dirty="0">
                <a:latin typeface="Cambria"/>
                <a:cs typeface="Cambria"/>
              </a:rPr>
              <a:t> </a:t>
            </a:r>
            <a:r>
              <a:rPr sz="2900" spc="-25" dirty="0">
                <a:latin typeface="Cambria"/>
                <a:cs typeface="Cambria"/>
              </a:rPr>
              <a:t>Operational</a:t>
            </a:r>
            <a:r>
              <a:rPr sz="2900" spc="-100" dirty="0">
                <a:latin typeface="Cambria"/>
                <a:cs typeface="Cambria"/>
              </a:rPr>
              <a:t> </a:t>
            </a:r>
            <a:r>
              <a:rPr sz="2900" spc="-70" dirty="0">
                <a:latin typeface="Cambria"/>
                <a:cs typeface="Cambria"/>
              </a:rPr>
              <a:t>Costs:</a:t>
            </a:r>
            <a:r>
              <a:rPr sz="2900" spc="-90" dirty="0">
                <a:latin typeface="Cambria"/>
                <a:cs typeface="Cambria"/>
              </a:rPr>
              <a:t> </a:t>
            </a:r>
            <a:r>
              <a:rPr sz="2900" spc="-55" dirty="0">
                <a:latin typeface="Cambria"/>
                <a:cs typeface="Cambria"/>
              </a:rPr>
              <a:t>Increased</a:t>
            </a:r>
            <a:r>
              <a:rPr sz="2900" spc="-95" dirty="0">
                <a:latin typeface="Cambria"/>
                <a:cs typeface="Cambria"/>
              </a:rPr>
              <a:t> </a:t>
            </a:r>
            <a:r>
              <a:rPr sz="2900" dirty="0">
                <a:latin typeface="Cambria"/>
                <a:cs typeface="Cambria"/>
              </a:rPr>
              <a:t>fuel</a:t>
            </a:r>
            <a:r>
              <a:rPr sz="2900" spc="-100" dirty="0">
                <a:latin typeface="Cambria"/>
                <a:cs typeface="Cambria"/>
              </a:rPr>
              <a:t> </a:t>
            </a:r>
            <a:r>
              <a:rPr sz="2900" spc="-40" dirty="0">
                <a:latin typeface="Cambria"/>
                <a:cs typeface="Cambria"/>
              </a:rPr>
              <a:t>consumption</a:t>
            </a:r>
            <a:r>
              <a:rPr sz="2900" spc="-100" dirty="0">
                <a:latin typeface="Cambria"/>
                <a:cs typeface="Cambria"/>
              </a:rPr>
              <a:t> </a:t>
            </a:r>
            <a:r>
              <a:rPr sz="2900" spc="-10" dirty="0">
                <a:latin typeface="Cambria"/>
                <a:cs typeface="Cambria"/>
              </a:rPr>
              <a:t>and</a:t>
            </a:r>
            <a:r>
              <a:rPr sz="2900" spc="-100" dirty="0">
                <a:latin typeface="Cambria"/>
                <a:cs typeface="Cambria"/>
              </a:rPr>
              <a:t> </a:t>
            </a:r>
            <a:r>
              <a:rPr sz="2900" spc="-50" dirty="0">
                <a:latin typeface="Cambria"/>
                <a:cs typeface="Cambria"/>
              </a:rPr>
              <a:t>staff</a:t>
            </a:r>
            <a:r>
              <a:rPr sz="2900" spc="-95" dirty="0">
                <a:latin typeface="Cambria"/>
                <a:cs typeface="Cambria"/>
              </a:rPr>
              <a:t> </a:t>
            </a:r>
            <a:r>
              <a:rPr sz="2900" spc="-40" dirty="0">
                <a:latin typeface="Cambria"/>
                <a:cs typeface="Cambria"/>
              </a:rPr>
              <a:t>time</a:t>
            </a:r>
            <a:r>
              <a:rPr sz="2900" spc="-100" dirty="0">
                <a:latin typeface="Cambria"/>
                <a:cs typeface="Cambria"/>
              </a:rPr>
              <a:t> </a:t>
            </a:r>
            <a:r>
              <a:rPr sz="2900" spc="-25" dirty="0">
                <a:latin typeface="Cambria"/>
                <a:cs typeface="Cambria"/>
              </a:rPr>
              <a:t>due</a:t>
            </a:r>
            <a:r>
              <a:rPr sz="2900" spc="-100" dirty="0">
                <a:latin typeface="Cambria"/>
                <a:cs typeface="Cambria"/>
              </a:rPr>
              <a:t> </a:t>
            </a:r>
            <a:r>
              <a:rPr sz="2900" spc="-65" dirty="0">
                <a:latin typeface="Cambria"/>
                <a:cs typeface="Cambria"/>
              </a:rPr>
              <a:t>to</a:t>
            </a:r>
            <a:r>
              <a:rPr sz="2900" spc="-95" dirty="0">
                <a:latin typeface="Cambria"/>
                <a:cs typeface="Cambria"/>
              </a:rPr>
              <a:t> </a:t>
            </a:r>
            <a:r>
              <a:rPr sz="2900" spc="-45" dirty="0">
                <a:latin typeface="Cambria"/>
                <a:cs typeface="Cambria"/>
              </a:rPr>
              <a:t>longer</a:t>
            </a:r>
            <a:r>
              <a:rPr sz="2900" spc="-100" dirty="0">
                <a:latin typeface="Cambria"/>
                <a:cs typeface="Cambria"/>
              </a:rPr>
              <a:t> </a:t>
            </a:r>
            <a:r>
              <a:rPr sz="2900" spc="-65" dirty="0">
                <a:latin typeface="Cambria"/>
                <a:cs typeface="Cambria"/>
              </a:rPr>
              <a:t>travel</a:t>
            </a:r>
            <a:r>
              <a:rPr sz="2900" spc="-95" dirty="0">
                <a:latin typeface="Cambria"/>
                <a:cs typeface="Cambria"/>
              </a:rPr>
              <a:t> </a:t>
            </a:r>
            <a:r>
              <a:rPr sz="2900" spc="-45" dirty="0">
                <a:latin typeface="Cambria"/>
                <a:cs typeface="Cambria"/>
              </a:rPr>
              <a:t>distance</a:t>
            </a:r>
            <a:r>
              <a:rPr sz="2900" spc="-95" dirty="0">
                <a:latin typeface="Cambria"/>
                <a:cs typeface="Cambria"/>
              </a:rPr>
              <a:t> </a:t>
            </a:r>
            <a:r>
              <a:rPr sz="2900" spc="-65" dirty="0">
                <a:latin typeface="Cambria"/>
                <a:cs typeface="Cambria"/>
              </a:rPr>
              <a:t>to</a:t>
            </a:r>
            <a:r>
              <a:rPr sz="2900" spc="-95" dirty="0">
                <a:latin typeface="Cambria"/>
                <a:cs typeface="Cambria"/>
              </a:rPr>
              <a:t> </a:t>
            </a:r>
            <a:r>
              <a:rPr sz="2900" spc="-10" dirty="0">
                <a:latin typeface="Cambria"/>
                <a:cs typeface="Cambria"/>
              </a:rPr>
              <a:t>accident</a:t>
            </a:r>
            <a:endParaRPr sz="2900">
              <a:latin typeface="Cambria"/>
              <a:cs typeface="Cambria"/>
            </a:endParaRPr>
          </a:p>
          <a:p>
            <a:pPr marL="7982584">
              <a:lnSpc>
                <a:spcPct val="100000"/>
              </a:lnSpc>
              <a:spcBef>
                <a:spcPts val="570"/>
              </a:spcBef>
            </a:pPr>
            <a:r>
              <a:rPr sz="2900" spc="-10" dirty="0">
                <a:latin typeface="Cambria"/>
                <a:cs typeface="Cambria"/>
              </a:rPr>
              <a:t>scenes.</a:t>
            </a:r>
            <a:endParaRPr sz="2900">
              <a:latin typeface="Cambria"/>
              <a:cs typeface="Cambri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9DF6C-41DD-F052-1696-DEA9CDBB656D}"/>
              </a:ext>
            </a:extLst>
          </p:cNvPr>
          <p:cNvSpPr>
            <a:spLocks noGrp="1"/>
          </p:cNvSpPr>
          <p:nvPr>
            <p:ph type="title"/>
          </p:nvPr>
        </p:nvSpPr>
        <p:spPr/>
        <p:txBody>
          <a:bodyPr/>
          <a:lstStyle/>
          <a:p>
            <a:r>
              <a:rPr lang="en-US" dirty="0"/>
              <a:t>OBJECTIVE</a:t>
            </a:r>
            <a:endParaRPr lang="en-IN" dirty="0"/>
          </a:p>
        </p:txBody>
      </p:sp>
      <p:sp>
        <p:nvSpPr>
          <p:cNvPr id="3" name="Content Placeholder 2">
            <a:extLst>
              <a:ext uri="{FF2B5EF4-FFF2-40B4-BE49-F238E27FC236}">
                <a16:creationId xmlns:a16="http://schemas.microsoft.com/office/drawing/2014/main" id="{37C62F62-9BC3-2E8E-B755-4A3BD62B7E27}"/>
              </a:ext>
            </a:extLst>
          </p:cNvPr>
          <p:cNvSpPr>
            <a:spLocks noGrp="1"/>
          </p:cNvSpPr>
          <p:nvPr>
            <p:ph idx="1"/>
          </p:nvPr>
        </p:nvSpPr>
        <p:spPr/>
        <p:txBody>
          <a:bodyPr>
            <a:normAutofit fontScale="92500" lnSpcReduction="20000"/>
          </a:bodyPr>
          <a:lstStyle/>
          <a:p>
            <a:pPr algn="l"/>
            <a:r>
              <a:rPr lang="en-US" b="0" i="0" dirty="0">
                <a:effectLst/>
                <a:latin typeface="Arial" panose="020B0604020202020204" pitchFamily="34" charset="0"/>
              </a:rPr>
              <a:t>1. </a:t>
            </a:r>
            <a:r>
              <a:rPr lang="en-US" b="1" i="0" dirty="0">
                <a:effectLst/>
                <a:latin typeface="Arial" panose="020B0604020202020204" pitchFamily="34" charset="0"/>
              </a:rPr>
              <a:t>Data Collection and Preprocessing</a:t>
            </a:r>
            <a:r>
              <a:rPr lang="en-US" b="0" i="0" dirty="0">
                <a:effectLst/>
                <a:latin typeface="Arial" panose="020B0604020202020204" pitchFamily="34" charset="0"/>
              </a:rPr>
              <a:t>: Gather comprehensive historical data on road accidents, including locations, times, severity, and other contextual factors. We will also collect data on existing ambulance locations, traffic patterns, and demographic information.</a:t>
            </a:r>
          </a:p>
          <a:p>
            <a:pPr algn="l"/>
            <a:r>
              <a:rPr lang="en-US" b="0" i="0" dirty="0">
                <a:effectLst/>
                <a:latin typeface="Arial" panose="020B0604020202020204" pitchFamily="34" charset="0"/>
              </a:rPr>
              <a:t>2. </a:t>
            </a:r>
            <a:r>
              <a:rPr lang="en-US" b="1" i="0" dirty="0">
                <a:effectLst/>
                <a:latin typeface="Arial" panose="020B0604020202020204" pitchFamily="34" charset="0"/>
              </a:rPr>
              <a:t>Deep Embedded Clustering Methodology</a:t>
            </a:r>
            <a:r>
              <a:rPr lang="en-US" b="0" i="0" dirty="0">
                <a:effectLst/>
                <a:latin typeface="Arial" panose="020B0604020202020204" pitchFamily="34" charset="0"/>
              </a:rPr>
              <a:t>: Develop and implement advanced clustering algorithms using deep learning techniques to identify optimal locations for ambulance deployment. This will involve transforming raw data into meaningful representations that can highlight high-risk accident hotspots.</a:t>
            </a:r>
          </a:p>
          <a:p>
            <a:pPr algn="l"/>
            <a:r>
              <a:rPr lang="en-US" b="0" i="0" dirty="0">
                <a:effectLst/>
                <a:latin typeface="Arial" panose="020B0604020202020204" pitchFamily="34" charset="0"/>
              </a:rPr>
              <a:t>3. </a:t>
            </a:r>
            <a:r>
              <a:rPr lang="en-US" b="1" i="0" dirty="0">
                <a:effectLst/>
                <a:latin typeface="Arial" panose="020B0604020202020204" pitchFamily="34" charset="0"/>
              </a:rPr>
              <a:t>Response Time Simulation</a:t>
            </a:r>
            <a:r>
              <a:rPr lang="en-US" b="0" i="0" dirty="0">
                <a:effectLst/>
                <a:latin typeface="Arial" panose="020B0604020202020204" pitchFamily="34" charset="0"/>
              </a:rPr>
              <a:t>: Create a simulation model to evaluate the efficiency of different ambulance positioning strategies based on clustering results. This model will analyze response times across various scenarios, considering urban layouts, traffic conditions, and time-of-day variations.</a:t>
            </a:r>
          </a:p>
          <a:p>
            <a:endParaRPr lang="en-IN" dirty="0"/>
          </a:p>
        </p:txBody>
      </p:sp>
    </p:spTree>
    <p:extLst>
      <p:ext uri="{BB962C8B-B14F-4D97-AF65-F5344CB8AC3E}">
        <p14:creationId xmlns:p14="http://schemas.microsoft.com/office/powerpoint/2010/main" val="1518499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13D4A2-357A-6DD0-F645-DF3EB16412D4}"/>
              </a:ext>
            </a:extLst>
          </p:cNvPr>
          <p:cNvSpPr>
            <a:spLocks noGrp="1"/>
          </p:cNvSpPr>
          <p:nvPr>
            <p:ph idx="1"/>
          </p:nvPr>
        </p:nvSpPr>
        <p:spPr/>
        <p:txBody>
          <a:bodyPr/>
          <a:lstStyle/>
          <a:p>
            <a:pPr algn="l"/>
            <a:r>
              <a:rPr lang="en-US" b="0" i="0" dirty="0">
                <a:effectLst/>
                <a:latin typeface="Arial" panose="020B0604020202020204" pitchFamily="34" charset="0"/>
              </a:rPr>
              <a:t>4. </a:t>
            </a:r>
            <a:r>
              <a:rPr lang="en-US" b="1" i="0" dirty="0">
                <a:effectLst/>
                <a:latin typeface="Arial" panose="020B0604020202020204" pitchFamily="34" charset="0"/>
              </a:rPr>
              <a:t>Real-time Data Integration</a:t>
            </a:r>
            <a:r>
              <a:rPr lang="en-US" b="0" i="0" dirty="0">
                <a:effectLst/>
                <a:latin typeface="Arial" panose="020B0604020202020204" pitchFamily="34" charset="0"/>
              </a:rPr>
              <a:t>: Integrate real-time data feeds, such as traffic conditions, weather, and current ambulance allocations, to update and refine clustering dynamically. This will ensure the optimization strategy remains relevant and effective in real-world situations.</a:t>
            </a:r>
          </a:p>
          <a:p>
            <a:pPr algn="l"/>
            <a:r>
              <a:rPr lang="en-US" b="0" i="0" dirty="0">
                <a:effectLst/>
                <a:latin typeface="Arial" panose="020B0604020202020204" pitchFamily="34" charset="0"/>
              </a:rPr>
              <a:t>5. </a:t>
            </a:r>
            <a:r>
              <a:rPr lang="en-US" b="1" i="0" dirty="0">
                <a:effectLst/>
                <a:latin typeface="Arial" panose="020B0604020202020204" pitchFamily="34" charset="0"/>
              </a:rPr>
              <a:t>System Validation and Testing</a:t>
            </a:r>
            <a:r>
              <a:rPr lang="en-US" b="0" i="0" dirty="0">
                <a:effectLst/>
                <a:latin typeface="Arial" panose="020B0604020202020204" pitchFamily="34" charset="0"/>
              </a:rPr>
              <a:t>: Validate the proposed system through a series of case studies and simulations. We will compare the performance of our model against existing ambulance positioning strategies to measure improvements in response times and service efficiency.</a:t>
            </a:r>
          </a:p>
          <a:p>
            <a:endParaRPr lang="en-IN" dirty="0"/>
          </a:p>
        </p:txBody>
      </p:sp>
    </p:spTree>
    <p:extLst>
      <p:ext uri="{BB962C8B-B14F-4D97-AF65-F5344CB8AC3E}">
        <p14:creationId xmlns:p14="http://schemas.microsoft.com/office/powerpoint/2010/main" val="20269878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085818" y="7289410"/>
            <a:ext cx="5715" cy="2997835"/>
          </a:xfrm>
          <a:custGeom>
            <a:avLst/>
            <a:gdLst/>
            <a:ahLst/>
            <a:cxnLst/>
            <a:rect l="l" t="t" r="r" b="b"/>
            <a:pathLst>
              <a:path w="5715" h="2997834">
                <a:moveTo>
                  <a:pt x="5402" y="2997455"/>
                </a:moveTo>
                <a:lnTo>
                  <a:pt x="0" y="0"/>
                </a:lnTo>
              </a:path>
            </a:pathLst>
          </a:custGeom>
          <a:ln w="114299">
            <a:solidFill>
              <a:srgbClr val="9EC2D0"/>
            </a:solidFill>
          </a:ln>
        </p:spPr>
        <p:txBody>
          <a:bodyPr wrap="square" lIns="0" tIns="0" rIns="0" bIns="0" rtlCol="0"/>
          <a:lstStyle/>
          <a:p>
            <a:endParaRPr/>
          </a:p>
        </p:txBody>
      </p:sp>
      <p:sp>
        <p:nvSpPr>
          <p:cNvPr id="3" name="object 3"/>
          <p:cNvSpPr/>
          <p:nvPr/>
        </p:nvSpPr>
        <p:spPr>
          <a:xfrm>
            <a:off x="1033497" y="0"/>
            <a:ext cx="120014" cy="2893060"/>
          </a:xfrm>
          <a:custGeom>
            <a:avLst/>
            <a:gdLst/>
            <a:ahLst/>
            <a:cxnLst/>
            <a:rect l="l" t="t" r="r" b="b"/>
            <a:pathLst>
              <a:path w="120015" h="2893060">
                <a:moveTo>
                  <a:pt x="114300" y="0"/>
                </a:moveTo>
                <a:lnTo>
                  <a:pt x="119514" y="2892796"/>
                </a:lnTo>
                <a:lnTo>
                  <a:pt x="5214" y="2893002"/>
                </a:lnTo>
                <a:lnTo>
                  <a:pt x="0" y="0"/>
                </a:lnTo>
                <a:lnTo>
                  <a:pt x="114300" y="0"/>
                </a:lnTo>
                <a:close/>
              </a:path>
            </a:pathLst>
          </a:custGeom>
          <a:solidFill>
            <a:srgbClr val="9EC2D0"/>
          </a:solidFill>
        </p:spPr>
        <p:txBody>
          <a:bodyPr wrap="square" lIns="0" tIns="0" rIns="0" bIns="0" rtlCol="0"/>
          <a:lstStyle/>
          <a:p>
            <a:endParaRPr/>
          </a:p>
        </p:txBody>
      </p:sp>
      <p:sp>
        <p:nvSpPr>
          <p:cNvPr id="4" name="object 4"/>
          <p:cNvSpPr/>
          <p:nvPr/>
        </p:nvSpPr>
        <p:spPr>
          <a:xfrm>
            <a:off x="15915854" y="0"/>
            <a:ext cx="1449705" cy="1673225"/>
          </a:xfrm>
          <a:custGeom>
            <a:avLst/>
            <a:gdLst/>
            <a:ahLst/>
            <a:cxnLst/>
            <a:rect l="l" t="t" r="r" b="b"/>
            <a:pathLst>
              <a:path w="1449705" h="1673225">
                <a:moveTo>
                  <a:pt x="724996" y="1673225"/>
                </a:moveTo>
                <a:lnTo>
                  <a:pt x="675162" y="1671418"/>
                </a:lnTo>
                <a:lnTo>
                  <a:pt x="625515" y="1666233"/>
                </a:lnTo>
                <a:lnTo>
                  <a:pt x="576618" y="1658027"/>
                </a:lnTo>
                <a:lnTo>
                  <a:pt x="529036" y="1647154"/>
                </a:lnTo>
                <a:lnTo>
                  <a:pt x="483331" y="1633970"/>
                </a:lnTo>
                <a:lnTo>
                  <a:pt x="437548" y="1617097"/>
                </a:lnTo>
                <a:lnTo>
                  <a:pt x="393532" y="1597501"/>
                </a:lnTo>
                <a:lnTo>
                  <a:pt x="350853" y="1575053"/>
                </a:lnTo>
                <a:lnTo>
                  <a:pt x="310183" y="1550115"/>
                </a:lnTo>
                <a:lnTo>
                  <a:pt x="271458" y="1522722"/>
                </a:lnTo>
                <a:lnTo>
                  <a:pt x="234800" y="1492990"/>
                </a:lnTo>
                <a:lnTo>
                  <a:pt x="200328" y="1461036"/>
                </a:lnTo>
                <a:lnTo>
                  <a:pt x="168164" y="1426977"/>
                </a:lnTo>
                <a:lnTo>
                  <a:pt x="138429" y="1390929"/>
                </a:lnTo>
                <a:lnTo>
                  <a:pt x="111242" y="1353008"/>
                </a:lnTo>
                <a:lnTo>
                  <a:pt x="86726" y="1313332"/>
                </a:lnTo>
                <a:lnTo>
                  <a:pt x="64999" y="1272016"/>
                </a:lnTo>
                <a:lnTo>
                  <a:pt x="46184" y="1229178"/>
                </a:lnTo>
                <a:lnTo>
                  <a:pt x="30287" y="1184523"/>
                </a:lnTo>
                <a:lnTo>
                  <a:pt x="17733" y="1139216"/>
                </a:lnTo>
                <a:lnTo>
                  <a:pt x="8429" y="1092778"/>
                </a:lnTo>
                <a:lnTo>
                  <a:pt x="2449" y="1044934"/>
                </a:lnTo>
                <a:lnTo>
                  <a:pt x="37" y="996973"/>
                </a:lnTo>
                <a:lnTo>
                  <a:pt x="0" y="0"/>
                </a:lnTo>
                <a:lnTo>
                  <a:pt x="1449212" y="0"/>
                </a:lnTo>
                <a:lnTo>
                  <a:pt x="1449212" y="996973"/>
                </a:lnTo>
                <a:lnTo>
                  <a:pt x="1446735" y="1045324"/>
                </a:lnTo>
                <a:lnTo>
                  <a:pt x="1440696" y="1092778"/>
                </a:lnTo>
                <a:lnTo>
                  <a:pt x="1431172" y="1139402"/>
                </a:lnTo>
                <a:lnTo>
                  <a:pt x="1418450" y="1184523"/>
                </a:lnTo>
                <a:lnTo>
                  <a:pt x="1402504" y="1228582"/>
                </a:lnTo>
                <a:lnTo>
                  <a:pt x="1383517" y="1271276"/>
                </a:lnTo>
                <a:lnTo>
                  <a:pt x="1361618" y="1312488"/>
                </a:lnTo>
                <a:lnTo>
                  <a:pt x="1336939" y="1352103"/>
                </a:lnTo>
                <a:lnTo>
                  <a:pt x="1309609" y="1390003"/>
                </a:lnTo>
                <a:lnTo>
                  <a:pt x="1279759" y="1426071"/>
                </a:lnTo>
                <a:lnTo>
                  <a:pt x="1247520" y="1460192"/>
                </a:lnTo>
                <a:lnTo>
                  <a:pt x="1213021" y="1492249"/>
                </a:lnTo>
                <a:lnTo>
                  <a:pt x="1176393" y="1522125"/>
                </a:lnTo>
                <a:lnTo>
                  <a:pt x="1137767" y="1549703"/>
                </a:lnTo>
                <a:lnTo>
                  <a:pt x="1097272" y="1574867"/>
                </a:lnTo>
                <a:lnTo>
                  <a:pt x="1055039" y="1597501"/>
                </a:lnTo>
                <a:lnTo>
                  <a:pt x="1011198" y="1617487"/>
                </a:lnTo>
                <a:lnTo>
                  <a:pt x="965881" y="1634709"/>
                </a:lnTo>
                <a:lnTo>
                  <a:pt x="964317" y="1635449"/>
                </a:lnTo>
                <a:lnTo>
                  <a:pt x="962754" y="1635449"/>
                </a:lnTo>
                <a:lnTo>
                  <a:pt x="961187" y="1636189"/>
                </a:lnTo>
                <a:lnTo>
                  <a:pt x="916352" y="1649142"/>
                </a:lnTo>
                <a:lnTo>
                  <a:pt x="870166" y="1659465"/>
                </a:lnTo>
                <a:lnTo>
                  <a:pt x="822778" y="1667015"/>
                </a:lnTo>
                <a:lnTo>
                  <a:pt x="774338" y="1671649"/>
                </a:lnTo>
                <a:lnTo>
                  <a:pt x="724996" y="1673225"/>
                </a:lnTo>
                <a:close/>
              </a:path>
            </a:pathLst>
          </a:custGeom>
          <a:solidFill>
            <a:srgbClr val="9EC2D0"/>
          </a:solidFill>
        </p:spPr>
        <p:txBody>
          <a:bodyPr wrap="square" lIns="0" tIns="0" rIns="0" bIns="0" rtlCol="0"/>
          <a:lstStyle/>
          <a:p>
            <a:endParaRPr/>
          </a:p>
        </p:txBody>
      </p:sp>
      <p:sp>
        <p:nvSpPr>
          <p:cNvPr id="12" name="object 12"/>
          <p:cNvSpPr txBox="1">
            <a:spLocks noGrp="1"/>
          </p:cNvSpPr>
          <p:nvPr>
            <p:ph idx="1"/>
          </p:nvPr>
        </p:nvSpPr>
        <p:spPr>
          <a:xfrm>
            <a:off x="1370693" y="3144096"/>
            <a:ext cx="15530643" cy="6309163"/>
          </a:xfrm>
          <a:prstGeom prst="rect">
            <a:avLst/>
          </a:prstGeom>
        </p:spPr>
        <p:txBody>
          <a:bodyPr vert="horz" wrap="square" lIns="0" tIns="85090" rIns="0" bIns="0" rtlCol="0">
            <a:spAutoFit/>
          </a:bodyPr>
          <a:lstStyle/>
          <a:p>
            <a:pPr algn="ctr">
              <a:lnSpc>
                <a:spcPct val="100000"/>
              </a:lnSpc>
              <a:spcBef>
                <a:spcPts val="670"/>
              </a:spcBef>
            </a:pPr>
            <a:r>
              <a:rPr spc="-75" dirty="0"/>
              <a:t>Focus</a:t>
            </a:r>
            <a:r>
              <a:rPr spc="-95" dirty="0"/>
              <a:t> </a:t>
            </a:r>
            <a:r>
              <a:rPr spc="-10" dirty="0"/>
              <a:t>on</a:t>
            </a:r>
            <a:r>
              <a:rPr spc="-125" dirty="0"/>
              <a:t> </a:t>
            </a:r>
            <a:r>
              <a:rPr spc="-40" dirty="0"/>
              <a:t>optimal</a:t>
            </a:r>
            <a:r>
              <a:rPr spc="-105" dirty="0"/>
              <a:t> </a:t>
            </a:r>
            <a:r>
              <a:rPr spc="-40" dirty="0"/>
              <a:t>ambulance</a:t>
            </a:r>
            <a:r>
              <a:rPr spc="-100" dirty="0"/>
              <a:t> </a:t>
            </a:r>
            <a:r>
              <a:rPr spc="-40" dirty="0"/>
              <a:t>positioning</a:t>
            </a:r>
            <a:r>
              <a:rPr spc="-105" dirty="0"/>
              <a:t> </a:t>
            </a:r>
            <a:r>
              <a:rPr spc="-30" dirty="0"/>
              <a:t>using</a:t>
            </a:r>
            <a:r>
              <a:rPr spc="-100" dirty="0"/>
              <a:t> </a:t>
            </a:r>
            <a:r>
              <a:rPr spc="-50" dirty="0"/>
              <a:t>real-</a:t>
            </a:r>
            <a:r>
              <a:rPr spc="-65" dirty="0"/>
              <a:t>time</a:t>
            </a:r>
            <a:r>
              <a:rPr spc="-100" dirty="0"/>
              <a:t> </a:t>
            </a:r>
            <a:r>
              <a:rPr spc="-60" dirty="0"/>
              <a:t>crash</a:t>
            </a:r>
            <a:r>
              <a:rPr spc="-105" dirty="0"/>
              <a:t> </a:t>
            </a:r>
            <a:r>
              <a:rPr spc="-50" dirty="0"/>
              <a:t>data</a:t>
            </a:r>
            <a:r>
              <a:rPr spc="-100" dirty="0"/>
              <a:t> </a:t>
            </a:r>
            <a:r>
              <a:rPr spc="-75" dirty="0"/>
              <a:t>from</a:t>
            </a:r>
            <a:r>
              <a:rPr spc="-90" dirty="0"/>
              <a:t> </a:t>
            </a:r>
            <a:r>
              <a:rPr spc="-10" dirty="0"/>
              <a:t>Nairobi.</a:t>
            </a:r>
          </a:p>
          <a:p>
            <a:pPr algn="ctr">
              <a:lnSpc>
                <a:spcPct val="100000"/>
              </a:lnSpc>
              <a:spcBef>
                <a:spcPts val="570"/>
              </a:spcBef>
            </a:pPr>
            <a:r>
              <a:rPr spc="-35" dirty="0"/>
              <a:t>Additional</a:t>
            </a:r>
            <a:r>
              <a:rPr spc="-90" dirty="0"/>
              <a:t> </a:t>
            </a:r>
            <a:r>
              <a:rPr spc="-85" dirty="0"/>
              <a:t>datasets </a:t>
            </a:r>
            <a:r>
              <a:rPr spc="-25" dirty="0"/>
              <a:t>include</a:t>
            </a:r>
            <a:r>
              <a:rPr spc="-85" dirty="0"/>
              <a:t> </a:t>
            </a:r>
            <a:r>
              <a:rPr spc="-70" dirty="0"/>
              <a:t>road</a:t>
            </a:r>
            <a:r>
              <a:rPr spc="-85" dirty="0"/>
              <a:t> </a:t>
            </a:r>
            <a:r>
              <a:rPr spc="-20" dirty="0"/>
              <a:t>and</a:t>
            </a:r>
            <a:r>
              <a:rPr spc="-85" dirty="0"/>
              <a:t> </a:t>
            </a:r>
            <a:r>
              <a:rPr spc="-110" dirty="0"/>
              <a:t>weather</a:t>
            </a:r>
            <a:r>
              <a:rPr spc="-85" dirty="0"/>
              <a:t> </a:t>
            </a:r>
            <a:r>
              <a:rPr spc="-45" dirty="0"/>
              <a:t>conditions</a:t>
            </a:r>
            <a:r>
              <a:rPr spc="-85" dirty="0"/>
              <a:t> </a:t>
            </a:r>
            <a:r>
              <a:rPr spc="-35" dirty="0"/>
              <a:t>at</a:t>
            </a:r>
            <a:r>
              <a:rPr spc="-85" dirty="0"/>
              <a:t> </a:t>
            </a:r>
            <a:r>
              <a:rPr spc="-60" dirty="0"/>
              <a:t>crash</a:t>
            </a:r>
            <a:r>
              <a:rPr spc="-85" dirty="0"/>
              <a:t> </a:t>
            </a:r>
            <a:r>
              <a:rPr spc="-10" dirty="0"/>
              <a:t>locations.</a:t>
            </a:r>
          </a:p>
          <a:p>
            <a:pPr marL="2299970" marR="2292350" indent="-635" algn="ctr">
              <a:lnSpc>
                <a:spcPct val="115900"/>
              </a:lnSpc>
              <a:spcBef>
                <a:spcPts val="5"/>
              </a:spcBef>
            </a:pPr>
            <a:r>
              <a:rPr spc="-60" dirty="0"/>
              <a:t>Problem</a:t>
            </a:r>
            <a:r>
              <a:rPr spc="-110" dirty="0"/>
              <a:t> </a:t>
            </a:r>
            <a:r>
              <a:rPr spc="-75" dirty="0"/>
              <a:t>framed</a:t>
            </a:r>
            <a:r>
              <a:rPr spc="-90" dirty="0"/>
              <a:t> as </a:t>
            </a:r>
            <a:r>
              <a:rPr dirty="0"/>
              <a:t>a</a:t>
            </a:r>
            <a:r>
              <a:rPr spc="-130" dirty="0"/>
              <a:t> </a:t>
            </a:r>
            <a:r>
              <a:rPr spc="-50" dirty="0"/>
              <a:t>clustering</a:t>
            </a:r>
            <a:r>
              <a:rPr spc="-100" dirty="0"/>
              <a:t> </a:t>
            </a:r>
            <a:r>
              <a:rPr spc="-90" dirty="0"/>
              <a:t>task </a:t>
            </a:r>
            <a:r>
              <a:rPr spc="-75" dirty="0"/>
              <a:t>to</a:t>
            </a:r>
            <a:r>
              <a:rPr spc="-90" dirty="0"/>
              <a:t> </a:t>
            </a:r>
            <a:r>
              <a:rPr dirty="0"/>
              <a:t>find</a:t>
            </a:r>
            <a:r>
              <a:rPr spc="-100" dirty="0"/>
              <a:t> </a:t>
            </a:r>
            <a:r>
              <a:rPr spc="-40" dirty="0"/>
              <a:t>optimal</a:t>
            </a:r>
            <a:r>
              <a:rPr spc="-100" dirty="0"/>
              <a:t> </a:t>
            </a:r>
            <a:r>
              <a:rPr spc="-40" dirty="0"/>
              <a:t>ambulance</a:t>
            </a:r>
            <a:r>
              <a:rPr spc="-100" dirty="0"/>
              <a:t> </a:t>
            </a:r>
            <a:r>
              <a:rPr spc="-10" dirty="0"/>
              <a:t>positions. </a:t>
            </a:r>
            <a:r>
              <a:rPr spc="-75" dirty="0"/>
              <a:t>Aims</a:t>
            </a:r>
            <a:r>
              <a:rPr spc="-70" dirty="0"/>
              <a:t> </a:t>
            </a:r>
            <a:r>
              <a:rPr spc="-75" dirty="0"/>
              <a:t>to</a:t>
            </a:r>
            <a:r>
              <a:rPr spc="-65" dirty="0"/>
              <a:t> </a:t>
            </a:r>
            <a:r>
              <a:rPr spc="-40" dirty="0"/>
              <a:t>identify</a:t>
            </a:r>
            <a:r>
              <a:rPr spc="-65" dirty="0"/>
              <a:t> </a:t>
            </a:r>
            <a:r>
              <a:rPr spc="-50" dirty="0"/>
              <a:t>city-</a:t>
            </a:r>
            <a:r>
              <a:rPr spc="-125" dirty="0"/>
              <a:t>wide</a:t>
            </a:r>
            <a:r>
              <a:rPr spc="-70" dirty="0"/>
              <a:t> </a:t>
            </a:r>
            <a:r>
              <a:rPr spc="-80" dirty="0"/>
              <a:t>risk</a:t>
            </a:r>
            <a:r>
              <a:rPr spc="-65" dirty="0"/>
              <a:t> </a:t>
            </a:r>
            <a:r>
              <a:rPr spc="-75" dirty="0"/>
              <a:t>patterns</a:t>
            </a:r>
            <a:r>
              <a:rPr spc="-65" dirty="0"/>
              <a:t> </a:t>
            </a:r>
            <a:r>
              <a:rPr spc="-20" dirty="0"/>
              <a:t>and</a:t>
            </a:r>
            <a:r>
              <a:rPr spc="-65" dirty="0"/>
              <a:t> </a:t>
            </a:r>
            <a:r>
              <a:rPr spc="-50" dirty="0"/>
              <a:t>accident-</a:t>
            </a:r>
            <a:r>
              <a:rPr spc="-40" dirty="0"/>
              <a:t>contributing</a:t>
            </a:r>
            <a:r>
              <a:rPr spc="-70" dirty="0"/>
              <a:t> </a:t>
            </a:r>
            <a:r>
              <a:rPr spc="-10" dirty="0"/>
              <a:t>factors.</a:t>
            </a:r>
          </a:p>
          <a:p>
            <a:pPr algn="ctr">
              <a:lnSpc>
                <a:spcPct val="100000"/>
              </a:lnSpc>
              <a:spcBef>
                <a:spcPts val="570"/>
              </a:spcBef>
            </a:pPr>
            <a:r>
              <a:rPr spc="-60" dirty="0"/>
              <a:t>Analysis</a:t>
            </a:r>
            <a:r>
              <a:rPr spc="-65" dirty="0"/>
              <a:t> </a:t>
            </a:r>
            <a:r>
              <a:rPr spc="-95" dirty="0"/>
              <a:t>explores</a:t>
            </a:r>
            <a:r>
              <a:rPr spc="-60" dirty="0"/>
              <a:t> </a:t>
            </a:r>
            <a:r>
              <a:rPr spc="-50" dirty="0"/>
              <a:t>relationships</a:t>
            </a:r>
            <a:r>
              <a:rPr spc="-65" dirty="0"/>
              <a:t> </a:t>
            </a:r>
            <a:r>
              <a:rPr spc="-114" dirty="0"/>
              <a:t>between</a:t>
            </a:r>
            <a:r>
              <a:rPr spc="-60" dirty="0"/>
              <a:t> attributes</a:t>
            </a:r>
            <a:r>
              <a:rPr spc="-65" dirty="0"/>
              <a:t> </a:t>
            </a:r>
            <a:r>
              <a:rPr dirty="0"/>
              <a:t>in</a:t>
            </a:r>
            <a:r>
              <a:rPr spc="-60" dirty="0"/>
              <a:t> </a:t>
            </a:r>
            <a:r>
              <a:rPr spc="-40" dirty="0"/>
              <a:t>the</a:t>
            </a:r>
            <a:r>
              <a:rPr spc="-65" dirty="0"/>
              <a:t> </a:t>
            </a:r>
            <a:r>
              <a:rPr spc="-85" dirty="0"/>
              <a:t>datasets</a:t>
            </a:r>
            <a:r>
              <a:rPr spc="-60" dirty="0"/>
              <a:t> </a:t>
            </a:r>
            <a:r>
              <a:rPr spc="-75" dirty="0"/>
              <a:t>to</a:t>
            </a:r>
            <a:r>
              <a:rPr spc="-65" dirty="0"/>
              <a:t> </a:t>
            </a:r>
            <a:r>
              <a:rPr spc="-80" dirty="0"/>
              <a:t>uncover</a:t>
            </a:r>
            <a:r>
              <a:rPr spc="-60" dirty="0"/>
              <a:t> </a:t>
            </a:r>
            <a:r>
              <a:rPr spc="-75" dirty="0"/>
              <a:t>patterns</a:t>
            </a:r>
            <a:r>
              <a:rPr spc="-65" dirty="0"/>
              <a:t> </a:t>
            </a:r>
            <a:r>
              <a:rPr spc="-20" dirty="0"/>
              <a:t>and</a:t>
            </a:r>
            <a:r>
              <a:rPr spc="-60" dirty="0"/>
              <a:t> </a:t>
            </a:r>
            <a:r>
              <a:rPr spc="-10" dirty="0"/>
              <a:t>correlations.</a:t>
            </a:r>
          </a:p>
          <a:p>
            <a:pPr algn="ctr">
              <a:lnSpc>
                <a:spcPct val="100000"/>
              </a:lnSpc>
              <a:spcBef>
                <a:spcPts val="575"/>
              </a:spcBef>
            </a:pPr>
            <a:r>
              <a:rPr spc="-35" dirty="0"/>
              <a:t>Machine</a:t>
            </a:r>
            <a:r>
              <a:rPr spc="-105" dirty="0"/>
              <a:t> </a:t>
            </a:r>
            <a:r>
              <a:rPr spc="-35" dirty="0"/>
              <a:t>learning</a:t>
            </a:r>
            <a:r>
              <a:rPr spc="-105" dirty="0"/>
              <a:t> </a:t>
            </a:r>
            <a:r>
              <a:rPr spc="-20" dirty="0"/>
              <a:t>and</a:t>
            </a:r>
            <a:r>
              <a:rPr spc="-105" dirty="0"/>
              <a:t> </a:t>
            </a:r>
            <a:r>
              <a:rPr spc="-50" dirty="0"/>
              <a:t>clustering</a:t>
            </a:r>
            <a:r>
              <a:rPr spc="-100" dirty="0"/>
              <a:t> </a:t>
            </a:r>
            <a:r>
              <a:rPr spc="-45" dirty="0"/>
              <a:t>techniques</a:t>
            </a:r>
            <a:r>
              <a:rPr spc="-105" dirty="0"/>
              <a:t> </a:t>
            </a:r>
            <a:r>
              <a:rPr spc="-35" dirty="0"/>
              <a:t>applied</a:t>
            </a:r>
            <a:r>
              <a:rPr spc="-105" dirty="0"/>
              <a:t> </a:t>
            </a:r>
            <a:r>
              <a:rPr spc="-60" dirty="0"/>
              <a:t>for</a:t>
            </a:r>
            <a:r>
              <a:rPr spc="-105" dirty="0"/>
              <a:t> </a:t>
            </a:r>
            <a:r>
              <a:rPr spc="-50" dirty="0"/>
              <a:t>data</a:t>
            </a:r>
            <a:r>
              <a:rPr spc="-100" dirty="0"/>
              <a:t> </a:t>
            </a:r>
            <a:r>
              <a:rPr spc="-10" dirty="0"/>
              <a:t>analysis.</a:t>
            </a:r>
          </a:p>
          <a:p>
            <a:pPr algn="ctr">
              <a:lnSpc>
                <a:spcPct val="100000"/>
              </a:lnSpc>
              <a:spcBef>
                <a:spcPts val="575"/>
              </a:spcBef>
            </a:pPr>
            <a:r>
              <a:rPr spc="-90" dirty="0"/>
              <a:t>Factors </a:t>
            </a:r>
            <a:r>
              <a:rPr spc="-35" dirty="0"/>
              <a:t>like</a:t>
            </a:r>
            <a:r>
              <a:rPr spc="-105" dirty="0"/>
              <a:t> </a:t>
            </a:r>
            <a:r>
              <a:rPr spc="-45" dirty="0"/>
              <a:t>accident</a:t>
            </a:r>
            <a:r>
              <a:rPr spc="-95" dirty="0"/>
              <a:t> </a:t>
            </a:r>
            <a:r>
              <a:rPr spc="-55" dirty="0"/>
              <a:t>frequency</a:t>
            </a:r>
            <a:r>
              <a:rPr spc="-100" dirty="0"/>
              <a:t> </a:t>
            </a:r>
            <a:r>
              <a:rPr spc="-20" dirty="0"/>
              <a:t>and</a:t>
            </a:r>
            <a:r>
              <a:rPr spc="-95" dirty="0"/>
              <a:t> </a:t>
            </a:r>
            <a:r>
              <a:rPr spc="-50" dirty="0"/>
              <a:t>geographical</a:t>
            </a:r>
            <a:r>
              <a:rPr spc="-95" dirty="0"/>
              <a:t> </a:t>
            </a:r>
            <a:r>
              <a:rPr spc="-45" dirty="0"/>
              <a:t>conditions</a:t>
            </a:r>
            <a:r>
              <a:rPr spc="-100" dirty="0"/>
              <a:t> </a:t>
            </a:r>
            <a:r>
              <a:rPr spc="-40" dirty="0"/>
              <a:t>guide</a:t>
            </a:r>
            <a:r>
              <a:rPr spc="-95" dirty="0"/>
              <a:t> </a:t>
            </a:r>
            <a:r>
              <a:rPr spc="-65" dirty="0"/>
              <a:t>model</a:t>
            </a:r>
            <a:r>
              <a:rPr spc="-95" dirty="0"/>
              <a:t> </a:t>
            </a:r>
            <a:r>
              <a:rPr spc="-10" dirty="0"/>
              <a:t>development.</a:t>
            </a:r>
          </a:p>
          <a:p>
            <a:pPr algn="ctr">
              <a:lnSpc>
                <a:spcPct val="100000"/>
              </a:lnSpc>
              <a:spcBef>
                <a:spcPts val="570"/>
              </a:spcBef>
            </a:pPr>
            <a:r>
              <a:rPr spc="-10" dirty="0"/>
              <a:t>Goal:</a:t>
            </a:r>
            <a:r>
              <a:rPr spc="-85" dirty="0"/>
              <a:t> </a:t>
            </a:r>
            <a:r>
              <a:rPr spc="-50" dirty="0"/>
              <a:t>Suggest</a:t>
            </a:r>
            <a:r>
              <a:rPr spc="-80" dirty="0"/>
              <a:t> </a:t>
            </a:r>
            <a:r>
              <a:rPr spc="-70" dirty="0"/>
              <a:t>strategic</a:t>
            </a:r>
            <a:r>
              <a:rPr spc="-80" dirty="0"/>
              <a:t> </a:t>
            </a:r>
            <a:r>
              <a:rPr spc="-40" dirty="0"/>
              <a:t>ambulance</a:t>
            </a:r>
            <a:r>
              <a:rPr spc="-85" dirty="0"/>
              <a:t> </a:t>
            </a:r>
            <a:r>
              <a:rPr spc="-65" dirty="0"/>
              <a:t>placement</a:t>
            </a:r>
            <a:r>
              <a:rPr spc="-80" dirty="0"/>
              <a:t> </a:t>
            </a:r>
            <a:r>
              <a:rPr spc="-60" dirty="0"/>
              <a:t>for</a:t>
            </a:r>
            <a:r>
              <a:rPr spc="-80" dirty="0"/>
              <a:t> improved </a:t>
            </a:r>
            <a:r>
              <a:rPr spc="-85" dirty="0"/>
              <a:t>emergency </a:t>
            </a:r>
            <a:r>
              <a:rPr spc="-95" dirty="0"/>
              <a:t>response</a:t>
            </a:r>
            <a:r>
              <a:rPr spc="-80" dirty="0"/>
              <a:t> </a:t>
            </a:r>
            <a:r>
              <a:rPr spc="-45" dirty="0"/>
              <a:t>efficiency</a:t>
            </a:r>
            <a:r>
              <a:rPr spc="-80" dirty="0"/>
              <a:t> </a:t>
            </a:r>
            <a:r>
              <a:rPr dirty="0"/>
              <a:t>in</a:t>
            </a:r>
            <a:r>
              <a:rPr spc="-80" dirty="0"/>
              <a:t> </a:t>
            </a:r>
            <a:r>
              <a:rPr spc="-10" dirty="0"/>
              <a:t>Nairobi.</a:t>
            </a:r>
          </a:p>
          <a:p>
            <a:pPr marL="0" indent="0" algn="ctr">
              <a:lnSpc>
                <a:spcPct val="100000"/>
              </a:lnSpc>
              <a:spcBef>
                <a:spcPts val="575"/>
              </a:spcBef>
              <a:buNone/>
            </a:pPr>
            <a:endParaRPr spc="-25" dirty="0"/>
          </a:p>
        </p:txBody>
      </p:sp>
      <p:sp>
        <p:nvSpPr>
          <p:cNvPr id="6" name="object 6"/>
          <p:cNvSpPr/>
          <p:nvPr/>
        </p:nvSpPr>
        <p:spPr>
          <a:xfrm>
            <a:off x="9697682" y="8788169"/>
            <a:ext cx="7315200" cy="1499235"/>
          </a:xfrm>
          <a:custGeom>
            <a:avLst/>
            <a:gdLst/>
            <a:ahLst/>
            <a:cxnLst/>
            <a:rect l="l" t="t" r="r" b="b"/>
            <a:pathLst>
              <a:path w="7315200" h="1499234">
                <a:moveTo>
                  <a:pt x="2120838" y="31030"/>
                </a:moveTo>
                <a:lnTo>
                  <a:pt x="2118989" y="31030"/>
                </a:lnTo>
                <a:lnTo>
                  <a:pt x="2118233" y="30273"/>
                </a:lnTo>
                <a:lnTo>
                  <a:pt x="2118233" y="28422"/>
                </a:lnTo>
                <a:lnTo>
                  <a:pt x="2118989" y="27665"/>
                </a:lnTo>
                <a:lnTo>
                  <a:pt x="2120838" y="27665"/>
                </a:lnTo>
                <a:lnTo>
                  <a:pt x="2121595" y="28422"/>
                </a:lnTo>
                <a:lnTo>
                  <a:pt x="2121595" y="30273"/>
                </a:lnTo>
                <a:lnTo>
                  <a:pt x="2120838" y="31030"/>
                </a:lnTo>
                <a:close/>
              </a:path>
              <a:path w="7315200" h="1499234">
                <a:moveTo>
                  <a:pt x="2425415" y="34396"/>
                </a:moveTo>
                <a:lnTo>
                  <a:pt x="2419863" y="34396"/>
                </a:lnTo>
                <a:lnTo>
                  <a:pt x="2417611" y="32141"/>
                </a:lnTo>
                <a:lnTo>
                  <a:pt x="2417611" y="26588"/>
                </a:lnTo>
                <a:lnTo>
                  <a:pt x="2419863" y="24333"/>
                </a:lnTo>
                <a:lnTo>
                  <a:pt x="2425415" y="24333"/>
                </a:lnTo>
                <a:lnTo>
                  <a:pt x="2427667" y="26588"/>
                </a:lnTo>
                <a:lnTo>
                  <a:pt x="2427667" y="32141"/>
                </a:lnTo>
                <a:lnTo>
                  <a:pt x="2425415" y="34396"/>
                </a:lnTo>
                <a:close/>
              </a:path>
              <a:path w="7315200" h="1499234">
                <a:moveTo>
                  <a:pt x="2730006" y="37762"/>
                </a:moveTo>
                <a:lnTo>
                  <a:pt x="2720723" y="37762"/>
                </a:lnTo>
                <a:lnTo>
                  <a:pt x="2716973" y="34009"/>
                </a:lnTo>
                <a:lnTo>
                  <a:pt x="2716973" y="24720"/>
                </a:lnTo>
                <a:lnTo>
                  <a:pt x="2720723" y="20967"/>
                </a:lnTo>
                <a:lnTo>
                  <a:pt x="2730006" y="20967"/>
                </a:lnTo>
                <a:lnTo>
                  <a:pt x="2733756" y="24720"/>
                </a:lnTo>
                <a:lnTo>
                  <a:pt x="2733756" y="34009"/>
                </a:lnTo>
                <a:lnTo>
                  <a:pt x="2730006" y="37762"/>
                </a:lnTo>
                <a:close/>
              </a:path>
              <a:path w="7315200" h="1499234">
                <a:moveTo>
                  <a:pt x="3034580" y="41127"/>
                </a:moveTo>
                <a:lnTo>
                  <a:pt x="3021597" y="41127"/>
                </a:lnTo>
                <a:lnTo>
                  <a:pt x="3016335" y="35860"/>
                </a:lnTo>
                <a:lnTo>
                  <a:pt x="3016335" y="22869"/>
                </a:lnTo>
                <a:lnTo>
                  <a:pt x="3021597" y="17602"/>
                </a:lnTo>
                <a:lnTo>
                  <a:pt x="3034580" y="17602"/>
                </a:lnTo>
                <a:lnTo>
                  <a:pt x="3039846" y="22869"/>
                </a:lnTo>
                <a:lnTo>
                  <a:pt x="3039846" y="35860"/>
                </a:lnTo>
                <a:lnTo>
                  <a:pt x="3034580" y="41127"/>
                </a:lnTo>
                <a:close/>
              </a:path>
              <a:path w="7315200" h="1499234">
                <a:moveTo>
                  <a:pt x="3339157" y="44493"/>
                </a:moveTo>
                <a:lnTo>
                  <a:pt x="3322471" y="44493"/>
                </a:lnTo>
                <a:lnTo>
                  <a:pt x="3315710" y="37728"/>
                </a:lnTo>
                <a:lnTo>
                  <a:pt x="3315710" y="21035"/>
                </a:lnTo>
                <a:lnTo>
                  <a:pt x="3322471" y="14270"/>
                </a:lnTo>
                <a:lnTo>
                  <a:pt x="3339157" y="14270"/>
                </a:lnTo>
                <a:lnTo>
                  <a:pt x="3345918" y="21035"/>
                </a:lnTo>
                <a:lnTo>
                  <a:pt x="3345918" y="37728"/>
                </a:lnTo>
                <a:lnTo>
                  <a:pt x="3339157" y="44493"/>
                </a:lnTo>
                <a:close/>
              </a:path>
              <a:path w="7315200" h="1499234">
                <a:moveTo>
                  <a:pt x="3633529" y="47859"/>
                </a:moveTo>
                <a:lnTo>
                  <a:pt x="3626344" y="46406"/>
                </a:lnTo>
                <a:lnTo>
                  <a:pt x="3620474" y="42444"/>
                </a:lnTo>
                <a:lnTo>
                  <a:pt x="3616516" y="36571"/>
                </a:lnTo>
                <a:lnTo>
                  <a:pt x="3615065" y="29381"/>
                </a:lnTo>
                <a:lnTo>
                  <a:pt x="3616516" y="22192"/>
                </a:lnTo>
                <a:lnTo>
                  <a:pt x="3620474" y="16318"/>
                </a:lnTo>
                <a:lnTo>
                  <a:pt x="3626344" y="12357"/>
                </a:lnTo>
                <a:lnTo>
                  <a:pt x="3633529" y="10904"/>
                </a:lnTo>
                <a:lnTo>
                  <a:pt x="3640715" y="12357"/>
                </a:lnTo>
                <a:lnTo>
                  <a:pt x="3646585" y="16318"/>
                </a:lnTo>
                <a:lnTo>
                  <a:pt x="3650542" y="22192"/>
                </a:lnTo>
                <a:lnTo>
                  <a:pt x="3651994" y="29381"/>
                </a:lnTo>
                <a:lnTo>
                  <a:pt x="3650542" y="36571"/>
                </a:lnTo>
                <a:lnTo>
                  <a:pt x="3646585" y="42444"/>
                </a:lnTo>
                <a:lnTo>
                  <a:pt x="3640715" y="46406"/>
                </a:lnTo>
                <a:lnTo>
                  <a:pt x="3633529" y="47859"/>
                </a:lnTo>
                <a:close/>
              </a:path>
              <a:path w="7315200" h="1499234">
                <a:moveTo>
                  <a:pt x="3936253" y="52066"/>
                </a:moveTo>
                <a:lnTo>
                  <a:pt x="3927431" y="50284"/>
                </a:lnTo>
                <a:lnTo>
                  <a:pt x="3920232" y="45425"/>
                </a:lnTo>
                <a:lnTo>
                  <a:pt x="3915381" y="38215"/>
                </a:lnTo>
                <a:lnTo>
                  <a:pt x="3913603" y="29381"/>
                </a:lnTo>
                <a:lnTo>
                  <a:pt x="3915381" y="20548"/>
                </a:lnTo>
                <a:lnTo>
                  <a:pt x="3920232" y="13338"/>
                </a:lnTo>
                <a:lnTo>
                  <a:pt x="3927431" y="8478"/>
                </a:lnTo>
                <a:lnTo>
                  <a:pt x="3936253" y="6697"/>
                </a:lnTo>
                <a:lnTo>
                  <a:pt x="3945081" y="8478"/>
                </a:lnTo>
                <a:lnTo>
                  <a:pt x="3952292" y="13338"/>
                </a:lnTo>
                <a:lnTo>
                  <a:pt x="3957154" y="20548"/>
                </a:lnTo>
                <a:lnTo>
                  <a:pt x="3958937" y="29381"/>
                </a:lnTo>
                <a:lnTo>
                  <a:pt x="3957154" y="38215"/>
                </a:lnTo>
                <a:lnTo>
                  <a:pt x="3952292" y="45425"/>
                </a:lnTo>
                <a:lnTo>
                  <a:pt x="3945081" y="50284"/>
                </a:lnTo>
                <a:lnTo>
                  <a:pt x="3936253" y="52066"/>
                </a:lnTo>
                <a:close/>
              </a:path>
              <a:path w="7315200" h="1499234">
                <a:moveTo>
                  <a:pt x="4238977" y="54590"/>
                </a:moveTo>
                <a:lnTo>
                  <a:pt x="4229180" y="52611"/>
                </a:lnTo>
                <a:lnTo>
                  <a:pt x="4221188" y="47213"/>
                </a:lnTo>
                <a:lnTo>
                  <a:pt x="4215802" y="39205"/>
                </a:lnTo>
                <a:lnTo>
                  <a:pt x="4213829" y="29398"/>
                </a:lnTo>
                <a:lnTo>
                  <a:pt x="4215802" y="19591"/>
                </a:lnTo>
                <a:lnTo>
                  <a:pt x="4221188" y="11583"/>
                </a:lnTo>
                <a:lnTo>
                  <a:pt x="4229180" y="6186"/>
                </a:lnTo>
                <a:lnTo>
                  <a:pt x="4238977" y="4207"/>
                </a:lnTo>
                <a:lnTo>
                  <a:pt x="4248779" y="6186"/>
                </a:lnTo>
                <a:lnTo>
                  <a:pt x="4256783" y="11583"/>
                </a:lnTo>
                <a:lnTo>
                  <a:pt x="4262180" y="19591"/>
                </a:lnTo>
                <a:lnTo>
                  <a:pt x="4264159" y="29398"/>
                </a:lnTo>
                <a:lnTo>
                  <a:pt x="4262180" y="39205"/>
                </a:lnTo>
                <a:lnTo>
                  <a:pt x="4256783" y="47213"/>
                </a:lnTo>
                <a:lnTo>
                  <a:pt x="4248779" y="52611"/>
                </a:lnTo>
                <a:lnTo>
                  <a:pt x="4238977" y="54590"/>
                </a:lnTo>
                <a:close/>
              </a:path>
              <a:path w="7315200" h="1499234">
                <a:moveTo>
                  <a:pt x="4541701" y="56273"/>
                </a:moveTo>
                <a:lnTo>
                  <a:pt x="4531256" y="54161"/>
                </a:lnTo>
                <a:lnTo>
                  <a:pt x="4522726" y="48401"/>
                </a:lnTo>
                <a:lnTo>
                  <a:pt x="4516974" y="39859"/>
                </a:lnTo>
                <a:lnTo>
                  <a:pt x="4514865" y="29398"/>
                </a:lnTo>
                <a:lnTo>
                  <a:pt x="4516974" y="18937"/>
                </a:lnTo>
                <a:lnTo>
                  <a:pt x="4522726" y="10395"/>
                </a:lnTo>
                <a:lnTo>
                  <a:pt x="4531256" y="4636"/>
                </a:lnTo>
                <a:lnTo>
                  <a:pt x="4541701" y="2524"/>
                </a:lnTo>
                <a:lnTo>
                  <a:pt x="4552165" y="4636"/>
                </a:lnTo>
                <a:lnTo>
                  <a:pt x="4560705" y="10395"/>
                </a:lnTo>
                <a:lnTo>
                  <a:pt x="4566461" y="18937"/>
                </a:lnTo>
                <a:lnTo>
                  <a:pt x="4568571" y="29398"/>
                </a:lnTo>
                <a:lnTo>
                  <a:pt x="4566461" y="39859"/>
                </a:lnTo>
                <a:lnTo>
                  <a:pt x="4560705" y="48401"/>
                </a:lnTo>
                <a:lnTo>
                  <a:pt x="4552165" y="54161"/>
                </a:lnTo>
                <a:lnTo>
                  <a:pt x="4541701" y="56273"/>
                </a:lnTo>
                <a:close/>
              </a:path>
              <a:path w="7315200" h="1499234">
                <a:moveTo>
                  <a:pt x="4844425" y="57114"/>
                </a:moveTo>
                <a:lnTo>
                  <a:pt x="4833649" y="54937"/>
                </a:lnTo>
                <a:lnTo>
                  <a:pt x="4824850" y="48998"/>
                </a:lnTo>
                <a:lnTo>
                  <a:pt x="4818920" y="40189"/>
                </a:lnTo>
                <a:lnTo>
                  <a:pt x="4816745" y="29398"/>
                </a:lnTo>
                <a:lnTo>
                  <a:pt x="4818920" y="18607"/>
                </a:lnTo>
                <a:lnTo>
                  <a:pt x="4824850" y="9797"/>
                </a:lnTo>
                <a:lnTo>
                  <a:pt x="4833649" y="3859"/>
                </a:lnTo>
                <a:lnTo>
                  <a:pt x="4844425" y="1682"/>
                </a:lnTo>
                <a:lnTo>
                  <a:pt x="4855220" y="3859"/>
                </a:lnTo>
                <a:lnTo>
                  <a:pt x="4864028" y="9797"/>
                </a:lnTo>
                <a:lnTo>
                  <a:pt x="4869963" y="18607"/>
                </a:lnTo>
                <a:lnTo>
                  <a:pt x="4872138" y="29398"/>
                </a:lnTo>
                <a:lnTo>
                  <a:pt x="4869963" y="40189"/>
                </a:lnTo>
                <a:lnTo>
                  <a:pt x="4864028" y="48998"/>
                </a:lnTo>
                <a:lnTo>
                  <a:pt x="4855220" y="54937"/>
                </a:lnTo>
                <a:lnTo>
                  <a:pt x="4844425" y="57114"/>
                </a:lnTo>
                <a:close/>
              </a:path>
              <a:path w="7315200" h="1499234">
                <a:moveTo>
                  <a:pt x="5147149" y="58797"/>
                </a:moveTo>
                <a:lnTo>
                  <a:pt x="5135724" y="56487"/>
                </a:lnTo>
                <a:lnTo>
                  <a:pt x="5126389" y="50187"/>
                </a:lnTo>
                <a:lnTo>
                  <a:pt x="5120091" y="40842"/>
                </a:lnTo>
                <a:lnTo>
                  <a:pt x="5117781" y="29398"/>
                </a:lnTo>
                <a:lnTo>
                  <a:pt x="5120091" y="17954"/>
                </a:lnTo>
                <a:lnTo>
                  <a:pt x="5126389" y="8609"/>
                </a:lnTo>
                <a:lnTo>
                  <a:pt x="5135724" y="2309"/>
                </a:lnTo>
                <a:lnTo>
                  <a:pt x="5147149" y="0"/>
                </a:lnTo>
                <a:lnTo>
                  <a:pt x="5158592" y="2309"/>
                </a:lnTo>
                <a:lnTo>
                  <a:pt x="5167938" y="8609"/>
                </a:lnTo>
                <a:lnTo>
                  <a:pt x="5174239" y="17954"/>
                </a:lnTo>
                <a:lnTo>
                  <a:pt x="5176550" y="29398"/>
                </a:lnTo>
                <a:lnTo>
                  <a:pt x="5174239" y="40842"/>
                </a:lnTo>
                <a:lnTo>
                  <a:pt x="5167938" y="50187"/>
                </a:lnTo>
                <a:lnTo>
                  <a:pt x="5158592" y="56487"/>
                </a:lnTo>
                <a:lnTo>
                  <a:pt x="5147149" y="58797"/>
                </a:lnTo>
                <a:close/>
              </a:path>
              <a:path w="7315200" h="1499234">
                <a:moveTo>
                  <a:pt x="5449872" y="57114"/>
                </a:moveTo>
                <a:lnTo>
                  <a:pt x="5439096" y="54937"/>
                </a:lnTo>
                <a:lnTo>
                  <a:pt x="5430298" y="48998"/>
                </a:lnTo>
                <a:lnTo>
                  <a:pt x="5424367" y="40189"/>
                </a:lnTo>
                <a:lnTo>
                  <a:pt x="5422193" y="29398"/>
                </a:lnTo>
                <a:lnTo>
                  <a:pt x="5424367" y="18607"/>
                </a:lnTo>
                <a:lnTo>
                  <a:pt x="5430298" y="9797"/>
                </a:lnTo>
                <a:lnTo>
                  <a:pt x="5439096" y="3859"/>
                </a:lnTo>
                <a:lnTo>
                  <a:pt x="5449872" y="1682"/>
                </a:lnTo>
                <a:lnTo>
                  <a:pt x="5460668" y="3859"/>
                </a:lnTo>
                <a:lnTo>
                  <a:pt x="5469476" y="9797"/>
                </a:lnTo>
                <a:lnTo>
                  <a:pt x="5475411" y="18607"/>
                </a:lnTo>
                <a:lnTo>
                  <a:pt x="5477586" y="29398"/>
                </a:lnTo>
                <a:lnTo>
                  <a:pt x="5475411" y="40189"/>
                </a:lnTo>
                <a:lnTo>
                  <a:pt x="5469476" y="48998"/>
                </a:lnTo>
                <a:lnTo>
                  <a:pt x="5460668" y="54937"/>
                </a:lnTo>
                <a:lnTo>
                  <a:pt x="5449872" y="57114"/>
                </a:lnTo>
                <a:close/>
              </a:path>
              <a:path w="7315200" h="1499234">
                <a:moveTo>
                  <a:pt x="5752630" y="52083"/>
                </a:moveTo>
                <a:lnTo>
                  <a:pt x="5743788" y="50301"/>
                </a:lnTo>
                <a:lnTo>
                  <a:pt x="5736579" y="45442"/>
                </a:lnTo>
                <a:lnTo>
                  <a:pt x="5731724" y="38231"/>
                </a:lnTo>
                <a:lnTo>
                  <a:pt x="5729946" y="29398"/>
                </a:lnTo>
                <a:lnTo>
                  <a:pt x="5731724" y="20564"/>
                </a:lnTo>
                <a:lnTo>
                  <a:pt x="5736579" y="13354"/>
                </a:lnTo>
                <a:lnTo>
                  <a:pt x="5743788" y="8495"/>
                </a:lnTo>
                <a:lnTo>
                  <a:pt x="5752630" y="6714"/>
                </a:lnTo>
                <a:lnTo>
                  <a:pt x="5761453" y="8495"/>
                </a:lnTo>
                <a:lnTo>
                  <a:pt x="5768651" y="13354"/>
                </a:lnTo>
                <a:lnTo>
                  <a:pt x="5773502" y="20564"/>
                </a:lnTo>
                <a:lnTo>
                  <a:pt x="5775280" y="29398"/>
                </a:lnTo>
                <a:lnTo>
                  <a:pt x="5773497" y="38231"/>
                </a:lnTo>
                <a:lnTo>
                  <a:pt x="5768639" y="45442"/>
                </a:lnTo>
                <a:lnTo>
                  <a:pt x="5761438" y="50301"/>
                </a:lnTo>
                <a:lnTo>
                  <a:pt x="5752630" y="52083"/>
                </a:lnTo>
                <a:close/>
              </a:path>
              <a:path w="7315200" h="1499234">
                <a:moveTo>
                  <a:pt x="6062746" y="42844"/>
                </a:moveTo>
                <a:lnTo>
                  <a:pt x="6047927" y="42844"/>
                </a:lnTo>
                <a:lnTo>
                  <a:pt x="6041885" y="36819"/>
                </a:lnTo>
                <a:lnTo>
                  <a:pt x="6041885" y="21977"/>
                </a:lnTo>
                <a:lnTo>
                  <a:pt x="6047927" y="15953"/>
                </a:lnTo>
                <a:lnTo>
                  <a:pt x="6062746" y="15953"/>
                </a:lnTo>
                <a:lnTo>
                  <a:pt x="6068789" y="21977"/>
                </a:lnTo>
                <a:lnTo>
                  <a:pt x="6068789" y="36819"/>
                </a:lnTo>
                <a:lnTo>
                  <a:pt x="6062746" y="42844"/>
                </a:lnTo>
                <a:close/>
              </a:path>
              <a:path w="7315200" h="1499234">
                <a:moveTo>
                  <a:pt x="6359900" y="32764"/>
                </a:moveTo>
                <a:lnTo>
                  <a:pt x="6356187" y="32764"/>
                </a:lnTo>
                <a:lnTo>
                  <a:pt x="6354702" y="31266"/>
                </a:lnTo>
                <a:lnTo>
                  <a:pt x="6354702" y="27530"/>
                </a:lnTo>
                <a:lnTo>
                  <a:pt x="6356187" y="26033"/>
                </a:lnTo>
                <a:lnTo>
                  <a:pt x="6359934" y="26033"/>
                </a:lnTo>
                <a:lnTo>
                  <a:pt x="6361419" y="27530"/>
                </a:lnTo>
                <a:lnTo>
                  <a:pt x="6361419" y="31266"/>
                </a:lnTo>
                <a:lnTo>
                  <a:pt x="6359900" y="32764"/>
                </a:lnTo>
                <a:close/>
              </a:path>
              <a:path w="7315200" h="1499234">
                <a:moveTo>
                  <a:pt x="910409" y="334828"/>
                </a:moveTo>
                <a:lnTo>
                  <a:pt x="907617" y="334828"/>
                </a:lnTo>
                <a:lnTo>
                  <a:pt x="906493" y="333701"/>
                </a:lnTo>
                <a:lnTo>
                  <a:pt x="906493" y="330908"/>
                </a:lnTo>
                <a:lnTo>
                  <a:pt x="907617" y="329780"/>
                </a:lnTo>
                <a:lnTo>
                  <a:pt x="910409" y="329780"/>
                </a:lnTo>
                <a:lnTo>
                  <a:pt x="911536" y="330908"/>
                </a:lnTo>
                <a:lnTo>
                  <a:pt x="911536" y="333701"/>
                </a:lnTo>
                <a:lnTo>
                  <a:pt x="910409" y="334828"/>
                </a:lnTo>
                <a:close/>
              </a:path>
              <a:path w="7315200" h="1499234">
                <a:moveTo>
                  <a:pt x="1215911" y="339862"/>
                </a:moveTo>
                <a:lnTo>
                  <a:pt x="1207570" y="339862"/>
                </a:lnTo>
                <a:lnTo>
                  <a:pt x="1204188" y="336478"/>
                </a:lnTo>
                <a:lnTo>
                  <a:pt x="1204188" y="328131"/>
                </a:lnTo>
                <a:lnTo>
                  <a:pt x="1207570" y="324748"/>
                </a:lnTo>
                <a:lnTo>
                  <a:pt x="1215911" y="324748"/>
                </a:lnTo>
                <a:lnTo>
                  <a:pt x="1219290" y="328131"/>
                </a:lnTo>
                <a:lnTo>
                  <a:pt x="1219290" y="336478"/>
                </a:lnTo>
                <a:lnTo>
                  <a:pt x="1215911" y="339862"/>
                </a:lnTo>
                <a:close/>
              </a:path>
              <a:path w="7315200" h="1499234">
                <a:moveTo>
                  <a:pt x="1521410" y="344891"/>
                </a:moveTo>
                <a:lnTo>
                  <a:pt x="1507502" y="344891"/>
                </a:lnTo>
                <a:lnTo>
                  <a:pt x="1501868" y="339254"/>
                </a:lnTo>
                <a:lnTo>
                  <a:pt x="1501868" y="325321"/>
                </a:lnTo>
                <a:lnTo>
                  <a:pt x="1507502" y="319683"/>
                </a:lnTo>
                <a:lnTo>
                  <a:pt x="1521426" y="319683"/>
                </a:lnTo>
                <a:lnTo>
                  <a:pt x="1527060" y="325321"/>
                </a:lnTo>
                <a:lnTo>
                  <a:pt x="1527060" y="339254"/>
                </a:lnTo>
                <a:lnTo>
                  <a:pt x="1521410" y="344891"/>
                </a:lnTo>
                <a:close/>
              </a:path>
              <a:path w="7315200" h="1499234">
                <a:moveTo>
                  <a:pt x="1826928" y="349924"/>
                </a:moveTo>
                <a:lnTo>
                  <a:pt x="1807451" y="349924"/>
                </a:lnTo>
                <a:lnTo>
                  <a:pt x="1799562" y="342032"/>
                </a:lnTo>
                <a:lnTo>
                  <a:pt x="1799562" y="322545"/>
                </a:lnTo>
                <a:lnTo>
                  <a:pt x="1807451" y="314652"/>
                </a:lnTo>
                <a:lnTo>
                  <a:pt x="1826928" y="314652"/>
                </a:lnTo>
                <a:lnTo>
                  <a:pt x="1834814" y="322545"/>
                </a:lnTo>
                <a:lnTo>
                  <a:pt x="1834814" y="342032"/>
                </a:lnTo>
                <a:lnTo>
                  <a:pt x="1826928" y="349924"/>
                </a:lnTo>
                <a:close/>
              </a:path>
              <a:path w="7315200" h="1499234">
                <a:moveTo>
                  <a:pt x="2119914" y="354954"/>
                </a:moveTo>
                <a:lnTo>
                  <a:pt x="2111085" y="353173"/>
                </a:lnTo>
                <a:lnTo>
                  <a:pt x="2103879" y="348313"/>
                </a:lnTo>
                <a:lnTo>
                  <a:pt x="2099023" y="341104"/>
                </a:lnTo>
                <a:lnTo>
                  <a:pt x="2097243" y="332271"/>
                </a:lnTo>
                <a:lnTo>
                  <a:pt x="2099023" y="323437"/>
                </a:lnTo>
                <a:lnTo>
                  <a:pt x="2103879" y="316227"/>
                </a:lnTo>
                <a:lnTo>
                  <a:pt x="2111085" y="311368"/>
                </a:lnTo>
                <a:lnTo>
                  <a:pt x="2119914" y="309586"/>
                </a:lnTo>
                <a:lnTo>
                  <a:pt x="2128742" y="311368"/>
                </a:lnTo>
                <a:lnTo>
                  <a:pt x="2135948" y="316227"/>
                </a:lnTo>
                <a:lnTo>
                  <a:pt x="2140804" y="323437"/>
                </a:lnTo>
                <a:lnTo>
                  <a:pt x="2142584" y="332271"/>
                </a:lnTo>
                <a:lnTo>
                  <a:pt x="2140802" y="341104"/>
                </a:lnTo>
                <a:lnTo>
                  <a:pt x="2135941" y="348313"/>
                </a:lnTo>
                <a:lnTo>
                  <a:pt x="2128735" y="353173"/>
                </a:lnTo>
                <a:lnTo>
                  <a:pt x="2119914" y="354954"/>
                </a:lnTo>
                <a:close/>
              </a:path>
              <a:path w="7315200" h="1499234">
                <a:moveTo>
                  <a:pt x="2422641" y="358319"/>
                </a:moveTo>
                <a:lnTo>
                  <a:pt x="2412516" y="356273"/>
                </a:lnTo>
                <a:lnTo>
                  <a:pt x="2404245" y="350693"/>
                </a:lnTo>
                <a:lnTo>
                  <a:pt x="2398667" y="342419"/>
                </a:lnTo>
                <a:lnTo>
                  <a:pt x="2396622" y="332288"/>
                </a:lnTo>
                <a:lnTo>
                  <a:pt x="2398667" y="322157"/>
                </a:lnTo>
                <a:lnTo>
                  <a:pt x="2404245" y="313882"/>
                </a:lnTo>
                <a:lnTo>
                  <a:pt x="2412516" y="308301"/>
                </a:lnTo>
                <a:lnTo>
                  <a:pt x="2422641" y="306254"/>
                </a:lnTo>
                <a:lnTo>
                  <a:pt x="2432764" y="308301"/>
                </a:lnTo>
                <a:lnTo>
                  <a:pt x="2441034" y="313882"/>
                </a:lnTo>
                <a:lnTo>
                  <a:pt x="2446611" y="322157"/>
                </a:lnTo>
                <a:lnTo>
                  <a:pt x="2448657" y="332288"/>
                </a:lnTo>
                <a:lnTo>
                  <a:pt x="2446613" y="342419"/>
                </a:lnTo>
                <a:lnTo>
                  <a:pt x="2441040" y="350693"/>
                </a:lnTo>
                <a:lnTo>
                  <a:pt x="2432771" y="356273"/>
                </a:lnTo>
                <a:lnTo>
                  <a:pt x="2422641" y="358319"/>
                </a:lnTo>
                <a:close/>
              </a:path>
              <a:path w="7315200" h="1499234">
                <a:moveTo>
                  <a:pt x="2725365" y="361685"/>
                </a:moveTo>
                <a:lnTo>
                  <a:pt x="2713927" y="359375"/>
                </a:lnTo>
                <a:lnTo>
                  <a:pt x="2704588" y="353076"/>
                </a:lnTo>
                <a:lnTo>
                  <a:pt x="2698292" y="343732"/>
                </a:lnTo>
                <a:lnTo>
                  <a:pt x="2695984" y="332288"/>
                </a:lnTo>
                <a:lnTo>
                  <a:pt x="2698292" y="320843"/>
                </a:lnTo>
                <a:lnTo>
                  <a:pt x="2704588" y="311499"/>
                </a:lnTo>
                <a:lnTo>
                  <a:pt x="2713927" y="305199"/>
                </a:lnTo>
                <a:lnTo>
                  <a:pt x="2725365" y="302889"/>
                </a:lnTo>
                <a:lnTo>
                  <a:pt x="2736802" y="305199"/>
                </a:lnTo>
                <a:lnTo>
                  <a:pt x="2746141" y="311499"/>
                </a:lnTo>
                <a:lnTo>
                  <a:pt x="2752437" y="320843"/>
                </a:lnTo>
                <a:lnTo>
                  <a:pt x="2754746" y="332288"/>
                </a:lnTo>
                <a:lnTo>
                  <a:pt x="2752437" y="343732"/>
                </a:lnTo>
                <a:lnTo>
                  <a:pt x="2746141" y="353076"/>
                </a:lnTo>
                <a:lnTo>
                  <a:pt x="2736802" y="359375"/>
                </a:lnTo>
                <a:lnTo>
                  <a:pt x="2725365" y="361685"/>
                </a:lnTo>
                <a:close/>
              </a:path>
              <a:path w="7315200" h="1499234">
                <a:moveTo>
                  <a:pt x="3028088" y="365050"/>
                </a:moveTo>
                <a:lnTo>
                  <a:pt x="3015345" y="362475"/>
                </a:lnTo>
                <a:lnTo>
                  <a:pt x="3004937" y="355452"/>
                </a:lnTo>
                <a:lnTo>
                  <a:pt x="2997919" y="345038"/>
                </a:lnTo>
                <a:lnTo>
                  <a:pt x="2995345" y="332288"/>
                </a:lnTo>
                <a:lnTo>
                  <a:pt x="2997919" y="319537"/>
                </a:lnTo>
                <a:lnTo>
                  <a:pt x="3004937" y="309122"/>
                </a:lnTo>
                <a:lnTo>
                  <a:pt x="3015345" y="302099"/>
                </a:lnTo>
                <a:lnTo>
                  <a:pt x="3028088" y="299523"/>
                </a:lnTo>
                <a:lnTo>
                  <a:pt x="3040833" y="302099"/>
                </a:lnTo>
                <a:lnTo>
                  <a:pt x="3051242" y="309122"/>
                </a:lnTo>
                <a:lnTo>
                  <a:pt x="3058261" y="319537"/>
                </a:lnTo>
                <a:lnTo>
                  <a:pt x="3060835" y="332288"/>
                </a:lnTo>
                <a:lnTo>
                  <a:pt x="3058261" y="345038"/>
                </a:lnTo>
                <a:lnTo>
                  <a:pt x="3051242" y="355452"/>
                </a:lnTo>
                <a:lnTo>
                  <a:pt x="3040833" y="362475"/>
                </a:lnTo>
                <a:lnTo>
                  <a:pt x="3028088" y="365050"/>
                </a:lnTo>
                <a:close/>
              </a:path>
              <a:path w="7315200" h="1499234">
                <a:moveTo>
                  <a:pt x="3330812" y="367575"/>
                </a:moveTo>
                <a:lnTo>
                  <a:pt x="3317096" y="364802"/>
                </a:lnTo>
                <a:lnTo>
                  <a:pt x="3305892" y="357241"/>
                </a:lnTo>
                <a:lnTo>
                  <a:pt x="3298336" y="346029"/>
                </a:lnTo>
                <a:lnTo>
                  <a:pt x="3295564" y="332304"/>
                </a:lnTo>
                <a:lnTo>
                  <a:pt x="3298336" y="318579"/>
                </a:lnTo>
                <a:lnTo>
                  <a:pt x="3305892" y="307367"/>
                </a:lnTo>
                <a:lnTo>
                  <a:pt x="3317096" y="299806"/>
                </a:lnTo>
                <a:lnTo>
                  <a:pt x="3330812" y="297033"/>
                </a:lnTo>
                <a:lnTo>
                  <a:pt x="3344530" y="299806"/>
                </a:lnTo>
                <a:lnTo>
                  <a:pt x="3355736" y="307367"/>
                </a:lnTo>
                <a:lnTo>
                  <a:pt x="3363292" y="318579"/>
                </a:lnTo>
                <a:lnTo>
                  <a:pt x="3366064" y="332304"/>
                </a:lnTo>
                <a:lnTo>
                  <a:pt x="3363295" y="346029"/>
                </a:lnTo>
                <a:lnTo>
                  <a:pt x="3355742" y="357241"/>
                </a:lnTo>
                <a:lnTo>
                  <a:pt x="3344537" y="364802"/>
                </a:lnTo>
                <a:lnTo>
                  <a:pt x="3330812" y="367575"/>
                </a:lnTo>
                <a:close/>
              </a:path>
              <a:path w="7315200" h="1499234">
                <a:moveTo>
                  <a:pt x="3633529" y="370100"/>
                </a:moveTo>
                <a:lnTo>
                  <a:pt x="3618827" y="367129"/>
                </a:lnTo>
                <a:lnTo>
                  <a:pt x="3606820" y="359028"/>
                </a:lnTo>
                <a:lnTo>
                  <a:pt x="3598725" y="347013"/>
                </a:lnTo>
                <a:lnTo>
                  <a:pt x="3595756" y="332304"/>
                </a:lnTo>
                <a:lnTo>
                  <a:pt x="3598725" y="317595"/>
                </a:lnTo>
                <a:lnTo>
                  <a:pt x="3606820" y="305581"/>
                </a:lnTo>
                <a:lnTo>
                  <a:pt x="3618827" y="297479"/>
                </a:lnTo>
                <a:lnTo>
                  <a:pt x="3633529" y="294508"/>
                </a:lnTo>
                <a:lnTo>
                  <a:pt x="3648232" y="297479"/>
                </a:lnTo>
                <a:lnTo>
                  <a:pt x="3660239" y="305581"/>
                </a:lnTo>
                <a:lnTo>
                  <a:pt x="3668334" y="317595"/>
                </a:lnTo>
                <a:lnTo>
                  <a:pt x="3671302" y="332304"/>
                </a:lnTo>
                <a:lnTo>
                  <a:pt x="3668334" y="347013"/>
                </a:lnTo>
                <a:lnTo>
                  <a:pt x="3660239" y="359028"/>
                </a:lnTo>
                <a:lnTo>
                  <a:pt x="3648232" y="367129"/>
                </a:lnTo>
                <a:lnTo>
                  <a:pt x="3633529" y="370100"/>
                </a:lnTo>
                <a:close/>
              </a:path>
              <a:path w="7315200" h="1499234">
                <a:moveTo>
                  <a:pt x="3936253" y="373466"/>
                </a:moveTo>
                <a:lnTo>
                  <a:pt x="3920245" y="370231"/>
                </a:lnTo>
                <a:lnTo>
                  <a:pt x="3907177" y="361410"/>
                </a:lnTo>
                <a:lnTo>
                  <a:pt x="3898368" y="348327"/>
                </a:lnTo>
                <a:lnTo>
                  <a:pt x="3895138" y="332304"/>
                </a:lnTo>
                <a:lnTo>
                  <a:pt x="3898368" y="316282"/>
                </a:lnTo>
                <a:lnTo>
                  <a:pt x="3907177" y="303198"/>
                </a:lnTo>
                <a:lnTo>
                  <a:pt x="3920245" y="294377"/>
                </a:lnTo>
                <a:lnTo>
                  <a:pt x="3936253" y="291143"/>
                </a:lnTo>
                <a:lnTo>
                  <a:pt x="3952267" y="294377"/>
                </a:lnTo>
                <a:lnTo>
                  <a:pt x="3965347" y="303198"/>
                </a:lnTo>
                <a:lnTo>
                  <a:pt x="3974167" y="316282"/>
                </a:lnTo>
                <a:lnTo>
                  <a:pt x="3977402" y="332304"/>
                </a:lnTo>
                <a:lnTo>
                  <a:pt x="3974167" y="348327"/>
                </a:lnTo>
                <a:lnTo>
                  <a:pt x="3965347" y="361410"/>
                </a:lnTo>
                <a:lnTo>
                  <a:pt x="3952267" y="370231"/>
                </a:lnTo>
                <a:lnTo>
                  <a:pt x="3936253" y="373466"/>
                </a:lnTo>
                <a:close/>
              </a:path>
              <a:path w="7315200" h="1499234">
                <a:moveTo>
                  <a:pt x="4238977" y="375991"/>
                </a:moveTo>
                <a:lnTo>
                  <a:pt x="4221989" y="372559"/>
                </a:lnTo>
                <a:lnTo>
                  <a:pt x="4208116" y="363199"/>
                </a:lnTo>
                <a:lnTo>
                  <a:pt x="4198761" y="349318"/>
                </a:lnTo>
                <a:lnTo>
                  <a:pt x="4195330" y="332321"/>
                </a:lnTo>
                <a:lnTo>
                  <a:pt x="4198761" y="315325"/>
                </a:lnTo>
                <a:lnTo>
                  <a:pt x="4208116" y="301444"/>
                </a:lnTo>
                <a:lnTo>
                  <a:pt x="4221989" y="292084"/>
                </a:lnTo>
                <a:lnTo>
                  <a:pt x="4238977" y="288652"/>
                </a:lnTo>
                <a:lnTo>
                  <a:pt x="4255965" y="292084"/>
                </a:lnTo>
                <a:lnTo>
                  <a:pt x="4269838" y="301444"/>
                </a:lnTo>
                <a:lnTo>
                  <a:pt x="4279193" y="315325"/>
                </a:lnTo>
                <a:lnTo>
                  <a:pt x="4282623" y="332321"/>
                </a:lnTo>
                <a:lnTo>
                  <a:pt x="4279193" y="349318"/>
                </a:lnTo>
                <a:lnTo>
                  <a:pt x="4269838" y="363199"/>
                </a:lnTo>
                <a:lnTo>
                  <a:pt x="4255965" y="372559"/>
                </a:lnTo>
                <a:lnTo>
                  <a:pt x="4238977" y="375991"/>
                </a:lnTo>
                <a:close/>
              </a:path>
              <a:path w="7315200" h="1499234">
                <a:moveTo>
                  <a:pt x="4541701" y="378516"/>
                </a:moveTo>
                <a:lnTo>
                  <a:pt x="4523739" y="374885"/>
                </a:lnTo>
                <a:lnTo>
                  <a:pt x="4509072" y="364986"/>
                </a:lnTo>
                <a:lnTo>
                  <a:pt x="4499183" y="350302"/>
                </a:lnTo>
                <a:lnTo>
                  <a:pt x="4495557" y="332321"/>
                </a:lnTo>
                <a:lnTo>
                  <a:pt x="4499183" y="314341"/>
                </a:lnTo>
                <a:lnTo>
                  <a:pt x="4509072" y="299658"/>
                </a:lnTo>
                <a:lnTo>
                  <a:pt x="4523739" y="289758"/>
                </a:lnTo>
                <a:lnTo>
                  <a:pt x="4541701" y="286128"/>
                </a:lnTo>
                <a:lnTo>
                  <a:pt x="4559682" y="289758"/>
                </a:lnTo>
                <a:lnTo>
                  <a:pt x="4574360" y="299658"/>
                </a:lnTo>
                <a:lnTo>
                  <a:pt x="4584252" y="314341"/>
                </a:lnTo>
                <a:lnTo>
                  <a:pt x="4587879" y="332321"/>
                </a:lnTo>
                <a:lnTo>
                  <a:pt x="4584252" y="350302"/>
                </a:lnTo>
                <a:lnTo>
                  <a:pt x="4574360" y="364986"/>
                </a:lnTo>
                <a:lnTo>
                  <a:pt x="4559682" y="374885"/>
                </a:lnTo>
                <a:lnTo>
                  <a:pt x="4541701" y="378516"/>
                </a:lnTo>
                <a:close/>
              </a:path>
              <a:path w="7315200" h="1499234">
                <a:moveTo>
                  <a:pt x="4844425" y="381037"/>
                </a:moveTo>
                <a:lnTo>
                  <a:pt x="4825483" y="377210"/>
                </a:lnTo>
                <a:lnTo>
                  <a:pt x="4810010" y="366770"/>
                </a:lnTo>
                <a:lnTo>
                  <a:pt x="4799576" y="351286"/>
                </a:lnTo>
                <a:lnTo>
                  <a:pt x="4795748" y="332321"/>
                </a:lnTo>
                <a:lnTo>
                  <a:pt x="4799576" y="313357"/>
                </a:lnTo>
                <a:lnTo>
                  <a:pt x="4810010" y="297872"/>
                </a:lnTo>
                <a:lnTo>
                  <a:pt x="4825483" y="287432"/>
                </a:lnTo>
                <a:lnTo>
                  <a:pt x="4844425" y="283604"/>
                </a:lnTo>
                <a:lnTo>
                  <a:pt x="4863386" y="287432"/>
                </a:lnTo>
                <a:lnTo>
                  <a:pt x="4878869" y="297872"/>
                </a:lnTo>
                <a:lnTo>
                  <a:pt x="4889307" y="313357"/>
                </a:lnTo>
                <a:lnTo>
                  <a:pt x="4893135" y="332321"/>
                </a:lnTo>
                <a:lnTo>
                  <a:pt x="4889307" y="351286"/>
                </a:lnTo>
                <a:lnTo>
                  <a:pt x="4878869" y="366770"/>
                </a:lnTo>
                <a:lnTo>
                  <a:pt x="4863386" y="377210"/>
                </a:lnTo>
                <a:lnTo>
                  <a:pt x="4844425" y="381037"/>
                </a:lnTo>
                <a:close/>
              </a:path>
              <a:path w="7315200" h="1499234">
                <a:moveTo>
                  <a:pt x="5147149" y="383562"/>
                </a:moveTo>
                <a:lnTo>
                  <a:pt x="5127214" y="379536"/>
                </a:lnTo>
                <a:lnTo>
                  <a:pt x="5110937" y="368556"/>
                </a:lnTo>
                <a:lnTo>
                  <a:pt x="5099964" y="352268"/>
                </a:lnTo>
                <a:lnTo>
                  <a:pt x="5095941" y="332321"/>
                </a:lnTo>
                <a:lnTo>
                  <a:pt x="5099964" y="312374"/>
                </a:lnTo>
                <a:lnTo>
                  <a:pt x="5110937" y="296086"/>
                </a:lnTo>
                <a:lnTo>
                  <a:pt x="5127214" y="285105"/>
                </a:lnTo>
                <a:lnTo>
                  <a:pt x="5147149" y="281079"/>
                </a:lnTo>
                <a:lnTo>
                  <a:pt x="5167089" y="285105"/>
                </a:lnTo>
                <a:lnTo>
                  <a:pt x="5183377" y="296086"/>
                </a:lnTo>
                <a:lnTo>
                  <a:pt x="5194362" y="312374"/>
                </a:lnTo>
                <a:lnTo>
                  <a:pt x="5198390" y="332321"/>
                </a:lnTo>
                <a:lnTo>
                  <a:pt x="5194362" y="352268"/>
                </a:lnTo>
                <a:lnTo>
                  <a:pt x="5183377" y="368556"/>
                </a:lnTo>
                <a:lnTo>
                  <a:pt x="5167089" y="379536"/>
                </a:lnTo>
                <a:lnTo>
                  <a:pt x="5147149" y="383562"/>
                </a:lnTo>
                <a:close/>
              </a:path>
              <a:path w="7315200" h="1499234">
                <a:moveTo>
                  <a:pt x="5449872" y="386928"/>
                </a:moveTo>
                <a:lnTo>
                  <a:pt x="5428646" y="382637"/>
                </a:lnTo>
                <a:lnTo>
                  <a:pt x="5411306" y="370935"/>
                </a:lnTo>
                <a:lnTo>
                  <a:pt x="5399612" y="353583"/>
                </a:lnTo>
                <a:lnTo>
                  <a:pt x="5395323" y="332338"/>
                </a:lnTo>
                <a:lnTo>
                  <a:pt x="5399612" y="311093"/>
                </a:lnTo>
                <a:lnTo>
                  <a:pt x="5411306" y="293741"/>
                </a:lnTo>
                <a:lnTo>
                  <a:pt x="5428646" y="282039"/>
                </a:lnTo>
                <a:lnTo>
                  <a:pt x="5449872" y="277747"/>
                </a:lnTo>
                <a:lnTo>
                  <a:pt x="5471118" y="282039"/>
                </a:lnTo>
                <a:lnTo>
                  <a:pt x="5488468" y="293741"/>
                </a:lnTo>
                <a:lnTo>
                  <a:pt x="5500166" y="311093"/>
                </a:lnTo>
                <a:lnTo>
                  <a:pt x="5504456" y="332338"/>
                </a:lnTo>
                <a:lnTo>
                  <a:pt x="5500166" y="353583"/>
                </a:lnTo>
                <a:lnTo>
                  <a:pt x="5488468" y="370935"/>
                </a:lnTo>
                <a:lnTo>
                  <a:pt x="5471118" y="382637"/>
                </a:lnTo>
                <a:lnTo>
                  <a:pt x="5449872" y="386928"/>
                </a:lnTo>
                <a:close/>
              </a:path>
              <a:path w="7315200" h="1499234">
                <a:moveTo>
                  <a:pt x="5752630" y="389453"/>
                </a:moveTo>
                <a:lnTo>
                  <a:pt x="5730410" y="384963"/>
                </a:lnTo>
                <a:lnTo>
                  <a:pt x="5712266" y="372722"/>
                </a:lnTo>
                <a:lnTo>
                  <a:pt x="5700034" y="354567"/>
                </a:lnTo>
                <a:lnTo>
                  <a:pt x="5695549" y="332338"/>
                </a:lnTo>
                <a:lnTo>
                  <a:pt x="5700034" y="310110"/>
                </a:lnTo>
                <a:lnTo>
                  <a:pt x="5712266" y="291955"/>
                </a:lnTo>
                <a:lnTo>
                  <a:pt x="5730410" y="279713"/>
                </a:lnTo>
                <a:lnTo>
                  <a:pt x="5752630" y="275223"/>
                </a:lnTo>
                <a:lnTo>
                  <a:pt x="5774830" y="279713"/>
                </a:lnTo>
                <a:lnTo>
                  <a:pt x="5792964" y="291955"/>
                </a:lnTo>
                <a:lnTo>
                  <a:pt x="5805193" y="310110"/>
                </a:lnTo>
                <a:lnTo>
                  <a:pt x="5809678" y="332338"/>
                </a:lnTo>
                <a:lnTo>
                  <a:pt x="5805198" y="354567"/>
                </a:lnTo>
                <a:lnTo>
                  <a:pt x="5792977" y="372722"/>
                </a:lnTo>
                <a:lnTo>
                  <a:pt x="5774845" y="384963"/>
                </a:lnTo>
                <a:lnTo>
                  <a:pt x="5752630" y="389453"/>
                </a:lnTo>
                <a:close/>
              </a:path>
              <a:path w="7315200" h="1499234">
                <a:moveTo>
                  <a:pt x="6055354" y="391978"/>
                </a:moveTo>
                <a:lnTo>
                  <a:pt x="6032154" y="387290"/>
                </a:lnTo>
                <a:lnTo>
                  <a:pt x="6013205" y="374507"/>
                </a:lnTo>
                <a:lnTo>
                  <a:pt x="6000427" y="355550"/>
                </a:lnTo>
                <a:lnTo>
                  <a:pt x="5995741" y="332338"/>
                </a:lnTo>
                <a:lnTo>
                  <a:pt x="6000427" y="309126"/>
                </a:lnTo>
                <a:lnTo>
                  <a:pt x="6013205" y="290169"/>
                </a:lnTo>
                <a:lnTo>
                  <a:pt x="6032154" y="277387"/>
                </a:lnTo>
                <a:lnTo>
                  <a:pt x="6055354" y="272699"/>
                </a:lnTo>
                <a:lnTo>
                  <a:pt x="6078548" y="277387"/>
                </a:lnTo>
                <a:lnTo>
                  <a:pt x="6097485" y="290169"/>
                </a:lnTo>
                <a:lnTo>
                  <a:pt x="6110252" y="309126"/>
                </a:lnTo>
                <a:lnTo>
                  <a:pt x="6114933" y="332338"/>
                </a:lnTo>
                <a:lnTo>
                  <a:pt x="6110252" y="355550"/>
                </a:lnTo>
                <a:lnTo>
                  <a:pt x="6097485" y="374507"/>
                </a:lnTo>
                <a:lnTo>
                  <a:pt x="6078548" y="387290"/>
                </a:lnTo>
                <a:lnTo>
                  <a:pt x="6055354" y="391978"/>
                </a:lnTo>
                <a:close/>
              </a:path>
              <a:path w="7315200" h="1499234">
                <a:moveTo>
                  <a:pt x="6358078" y="391978"/>
                </a:moveTo>
                <a:lnTo>
                  <a:pt x="6334878" y="387290"/>
                </a:lnTo>
                <a:lnTo>
                  <a:pt x="6315929" y="374507"/>
                </a:lnTo>
                <a:lnTo>
                  <a:pt x="6303151" y="355550"/>
                </a:lnTo>
                <a:lnTo>
                  <a:pt x="6298464" y="332338"/>
                </a:lnTo>
                <a:lnTo>
                  <a:pt x="6303151" y="309126"/>
                </a:lnTo>
                <a:lnTo>
                  <a:pt x="6315929" y="290169"/>
                </a:lnTo>
                <a:lnTo>
                  <a:pt x="6334878" y="277387"/>
                </a:lnTo>
                <a:lnTo>
                  <a:pt x="6358078" y="272699"/>
                </a:lnTo>
                <a:lnTo>
                  <a:pt x="6381272" y="277387"/>
                </a:lnTo>
                <a:lnTo>
                  <a:pt x="6400209" y="290169"/>
                </a:lnTo>
                <a:lnTo>
                  <a:pt x="6412976" y="309126"/>
                </a:lnTo>
                <a:lnTo>
                  <a:pt x="6417657" y="332338"/>
                </a:lnTo>
                <a:lnTo>
                  <a:pt x="6412976" y="355550"/>
                </a:lnTo>
                <a:lnTo>
                  <a:pt x="6400209" y="374507"/>
                </a:lnTo>
                <a:lnTo>
                  <a:pt x="6381272" y="387290"/>
                </a:lnTo>
                <a:lnTo>
                  <a:pt x="6358078" y="391978"/>
                </a:lnTo>
                <a:close/>
              </a:path>
              <a:path w="7315200" h="1499234">
                <a:moveTo>
                  <a:pt x="6660801" y="376865"/>
                </a:moveTo>
                <a:lnTo>
                  <a:pt x="6643482" y="373368"/>
                </a:lnTo>
                <a:lnTo>
                  <a:pt x="6629341" y="363830"/>
                </a:lnTo>
                <a:lnTo>
                  <a:pt x="6619807" y="349682"/>
                </a:lnTo>
                <a:lnTo>
                  <a:pt x="6616311" y="332355"/>
                </a:lnTo>
                <a:lnTo>
                  <a:pt x="6619807" y="315028"/>
                </a:lnTo>
                <a:lnTo>
                  <a:pt x="6629341" y="300880"/>
                </a:lnTo>
                <a:lnTo>
                  <a:pt x="6643482" y="291342"/>
                </a:lnTo>
                <a:lnTo>
                  <a:pt x="6660801" y="287844"/>
                </a:lnTo>
                <a:lnTo>
                  <a:pt x="6678101" y="291342"/>
                </a:lnTo>
                <a:lnTo>
                  <a:pt x="6692232" y="300880"/>
                </a:lnTo>
                <a:lnTo>
                  <a:pt x="6701763" y="315028"/>
                </a:lnTo>
                <a:lnTo>
                  <a:pt x="6705258" y="332355"/>
                </a:lnTo>
                <a:lnTo>
                  <a:pt x="6701763" y="349682"/>
                </a:lnTo>
                <a:lnTo>
                  <a:pt x="6692232" y="363830"/>
                </a:lnTo>
                <a:lnTo>
                  <a:pt x="6678101" y="373368"/>
                </a:lnTo>
                <a:lnTo>
                  <a:pt x="6660801" y="376865"/>
                </a:lnTo>
                <a:close/>
              </a:path>
              <a:path w="7315200" h="1499234">
                <a:moveTo>
                  <a:pt x="6970918" y="345782"/>
                </a:moveTo>
                <a:lnTo>
                  <a:pt x="6956099" y="345782"/>
                </a:lnTo>
                <a:lnTo>
                  <a:pt x="6950090" y="339760"/>
                </a:lnTo>
                <a:lnTo>
                  <a:pt x="6950090" y="324917"/>
                </a:lnTo>
                <a:lnTo>
                  <a:pt x="6956099" y="318892"/>
                </a:lnTo>
                <a:lnTo>
                  <a:pt x="6970918" y="318892"/>
                </a:lnTo>
                <a:lnTo>
                  <a:pt x="6976960" y="324917"/>
                </a:lnTo>
                <a:lnTo>
                  <a:pt x="6976960" y="339760"/>
                </a:lnTo>
                <a:lnTo>
                  <a:pt x="6970918" y="345782"/>
                </a:lnTo>
                <a:close/>
              </a:path>
              <a:path w="7315200" h="1499234">
                <a:moveTo>
                  <a:pt x="304490" y="636928"/>
                </a:moveTo>
                <a:lnTo>
                  <a:pt x="302640" y="636928"/>
                </a:lnTo>
                <a:lnTo>
                  <a:pt x="301883" y="636168"/>
                </a:lnTo>
                <a:lnTo>
                  <a:pt x="301883" y="634319"/>
                </a:lnTo>
                <a:lnTo>
                  <a:pt x="302640" y="633563"/>
                </a:lnTo>
                <a:lnTo>
                  <a:pt x="304490" y="633563"/>
                </a:lnTo>
                <a:lnTo>
                  <a:pt x="305247" y="634319"/>
                </a:lnTo>
                <a:lnTo>
                  <a:pt x="305247" y="636168"/>
                </a:lnTo>
                <a:lnTo>
                  <a:pt x="304490" y="636928"/>
                </a:lnTo>
                <a:close/>
              </a:path>
              <a:path w="7315200" h="1499234">
                <a:moveTo>
                  <a:pt x="609535" y="641134"/>
                </a:moveTo>
                <a:lnTo>
                  <a:pt x="603044" y="641134"/>
                </a:lnTo>
                <a:lnTo>
                  <a:pt x="600421" y="638508"/>
                </a:lnTo>
                <a:lnTo>
                  <a:pt x="600421" y="632013"/>
                </a:lnTo>
                <a:lnTo>
                  <a:pt x="603044" y="629387"/>
                </a:lnTo>
                <a:lnTo>
                  <a:pt x="609535" y="629387"/>
                </a:lnTo>
                <a:lnTo>
                  <a:pt x="612161" y="632013"/>
                </a:lnTo>
                <a:lnTo>
                  <a:pt x="612161" y="638508"/>
                </a:lnTo>
                <a:lnTo>
                  <a:pt x="609535" y="641134"/>
                </a:lnTo>
                <a:close/>
              </a:path>
              <a:path w="7315200" h="1499234">
                <a:moveTo>
                  <a:pt x="914581" y="645340"/>
                </a:moveTo>
                <a:lnTo>
                  <a:pt x="903448" y="645340"/>
                </a:lnTo>
                <a:lnTo>
                  <a:pt x="898942" y="640830"/>
                </a:lnTo>
                <a:lnTo>
                  <a:pt x="898942" y="629691"/>
                </a:lnTo>
                <a:lnTo>
                  <a:pt x="903448" y="625181"/>
                </a:lnTo>
                <a:lnTo>
                  <a:pt x="914581" y="625181"/>
                </a:lnTo>
                <a:lnTo>
                  <a:pt x="919088" y="629691"/>
                </a:lnTo>
                <a:lnTo>
                  <a:pt x="919088" y="640830"/>
                </a:lnTo>
                <a:lnTo>
                  <a:pt x="914581" y="645340"/>
                </a:lnTo>
                <a:close/>
              </a:path>
              <a:path w="7315200" h="1499234">
                <a:moveTo>
                  <a:pt x="1219155" y="648705"/>
                </a:moveTo>
                <a:lnTo>
                  <a:pt x="1204323" y="648705"/>
                </a:lnTo>
                <a:lnTo>
                  <a:pt x="1198304" y="642683"/>
                </a:lnTo>
                <a:lnTo>
                  <a:pt x="1198304" y="627841"/>
                </a:lnTo>
                <a:lnTo>
                  <a:pt x="1204323" y="621815"/>
                </a:lnTo>
                <a:lnTo>
                  <a:pt x="1219155" y="621815"/>
                </a:lnTo>
                <a:lnTo>
                  <a:pt x="1225177" y="627841"/>
                </a:lnTo>
                <a:lnTo>
                  <a:pt x="1225177" y="642683"/>
                </a:lnTo>
                <a:lnTo>
                  <a:pt x="1219155" y="648705"/>
                </a:lnTo>
                <a:close/>
              </a:path>
              <a:path w="7315200" h="1499234">
                <a:moveTo>
                  <a:pt x="1523732" y="652074"/>
                </a:moveTo>
                <a:lnTo>
                  <a:pt x="1505197" y="652074"/>
                </a:lnTo>
                <a:lnTo>
                  <a:pt x="1497679" y="644550"/>
                </a:lnTo>
                <a:lnTo>
                  <a:pt x="1497679" y="626005"/>
                </a:lnTo>
                <a:lnTo>
                  <a:pt x="1505197" y="618484"/>
                </a:lnTo>
                <a:lnTo>
                  <a:pt x="1523732" y="618484"/>
                </a:lnTo>
                <a:lnTo>
                  <a:pt x="1531249" y="626005"/>
                </a:lnTo>
                <a:lnTo>
                  <a:pt x="1531249" y="644550"/>
                </a:lnTo>
                <a:lnTo>
                  <a:pt x="1523732" y="652074"/>
                </a:lnTo>
                <a:close/>
              </a:path>
              <a:path w="7315200" h="1499234">
                <a:moveTo>
                  <a:pt x="1817190" y="655436"/>
                </a:moveTo>
                <a:lnTo>
                  <a:pt x="1809345" y="653853"/>
                </a:lnTo>
                <a:lnTo>
                  <a:pt x="1802941" y="649534"/>
                </a:lnTo>
                <a:lnTo>
                  <a:pt x="1798624" y="643127"/>
                </a:lnTo>
                <a:lnTo>
                  <a:pt x="1797041" y="635277"/>
                </a:lnTo>
                <a:lnTo>
                  <a:pt x="1798624" y="627428"/>
                </a:lnTo>
                <a:lnTo>
                  <a:pt x="1802941" y="621021"/>
                </a:lnTo>
                <a:lnTo>
                  <a:pt x="1809345" y="616702"/>
                </a:lnTo>
                <a:lnTo>
                  <a:pt x="1817190" y="615118"/>
                </a:lnTo>
                <a:lnTo>
                  <a:pt x="1825035" y="616702"/>
                </a:lnTo>
                <a:lnTo>
                  <a:pt x="1831439" y="621021"/>
                </a:lnTo>
                <a:lnTo>
                  <a:pt x="1835756" y="627428"/>
                </a:lnTo>
                <a:lnTo>
                  <a:pt x="1837339" y="635277"/>
                </a:lnTo>
                <a:lnTo>
                  <a:pt x="1835756" y="643127"/>
                </a:lnTo>
                <a:lnTo>
                  <a:pt x="1831439" y="649534"/>
                </a:lnTo>
                <a:lnTo>
                  <a:pt x="1825035" y="653853"/>
                </a:lnTo>
                <a:lnTo>
                  <a:pt x="1817190" y="655436"/>
                </a:lnTo>
                <a:close/>
              </a:path>
              <a:path w="7315200" h="1499234">
                <a:moveTo>
                  <a:pt x="2119914" y="658805"/>
                </a:moveTo>
                <a:lnTo>
                  <a:pt x="2110763" y="656956"/>
                </a:lnTo>
                <a:lnTo>
                  <a:pt x="2103290" y="651914"/>
                </a:lnTo>
                <a:lnTo>
                  <a:pt x="2098251" y="644435"/>
                </a:lnTo>
                <a:lnTo>
                  <a:pt x="2096403" y="635277"/>
                </a:lnTo>
                <a:lnTo>
                  <a:pt x="2098251" y="626122"/>
                </a:lnTo>
                <a:lnTo>
                  <a:pt x="2103290" y="618644"/>
                </a:lnTo>
                <a:lnTo>
                  <a:pt x="2110763" y="613602"/>
                </a:lnTo>
                <a:lnTo>
                  <a:pt x="2119914" y="611753"/>
                </a:lnTo>
                <a:lnTo>
                  <a:pt x="2129064" y="613602"/>
                </a:lnTo>
                <a:lnTo>
                  <a:pt x="2136538" y="618644"/>
                </a:lnTo>
                <a:lnTo>
                  <a:pt x="2141577" y="626122"/>
                </a:lnTo>
                <a:lnTo>
                  <a:pt x="2143425" y="635277"/>
                </a:lnTo>
                <a:lnTo>
                  <a:pt x="2141577" y="644435"/>
                </a:lnTo>
                <a:lnTo>
                  <a:pt x="2136538" y="651914"/>
                </a:lnTo>
                <a:lnTo>
                  <a:pt x="2129064" y="656956"/>
                </a:lnTo>
                <a:lnTo>
                  <a:pt x="2119914" y="658805"/>
                </a:lnTo>
                <a:close/>
              </a:path>
              <a:path w="7315200" h="1499234">
                <a:moveTo>
                  <a:pt x="2422641" y="661327"/>
                </a:moveTo>
                <a:lnTo>
                  <a:pt x="2412516" y="659281"/>
                </a:lnTo>
                <a:lnTo>
                  <a:pt x="2404245" y="653701"/>
                </a:lnTo>
                <a:lnTo>
                  <a:pt x="2398667" y="645426"/>
                </a:lnTo>
                <a:lnTo>
                  <a:pt x="2396622" y="635294"/>
                </a:lnTo>
                <a:lnTo>
                  <a:pt x="2398667" y="625164"/>
                </a:lnTo>
                <a:lnTo>
                  <a:pt x="2404245" y="616889"/>
                </a:lnTo>
                <a:lnTo>
                  <a:pt x="2412516" y="611308"/>
                </a:lnTo>
                <a:lnTo>
                  <a:pt x="2422641" y="609262"/>
                </a:lnTo>
                <a:lnTo>
                  <a:pt x="2432764" y="611308"/>
                </a:lnTo>
                <a:lnTo>
                  <a:pt x="2441034" y="616889"/>
                </a:lnTo>
                <a:lnTo>
                  <a:pt x="2446611" y="625164"/>
                </a:lnTo>
                <a:lnTo>
                  <a:pt x="2448657" y="635294"/>
                </a:lnTo>
                <a:lnTo>
                  <a:pt x="2446613" y="645426"/>
                </a:lnTo>
                <a:lnTo>
                  <a:pt x="2441040" y="653701"/>
                </a:lnTo>
                <a:lnTo>
                  <a:pt x="2432771" y="659281"/>
                </a:lnTo>
                <a:lnTo>
                  <a:pt x="2422641" y="661327"/>
                </a:lnTo>
                <a:close/>
              </a:path>
              <a:path w="7315200" h="1499234">
                <a:moveTo>
                  <a:pt x="2725365" y="664692"/>
                </a:moveTo>
                <a:lnTo>
                  <a:pt x="2713927" y="662383"/>
                </a:lnTo>
                <a:lnTo>
                  <a:pt x="2704588" y="656083"/>
                </a:lnTo>
                <a:lnTo>
                  <a:pt x="2698292" y="646739"/>
                </a:lnTo>
                <a:lnTo>
                  <a:pt x="2695984" y="635294"/>
                </a:lnTo>
                <a:lnTo>
                  <a:pt x="2698292" y="623850"/>
                </a:lnTo>
                <a:lnTo>
                  <a:pt x="2704588" y="614505"/>
                </a:lnTo>
                <a:lnTo>
                  <a:pt x="2713927" y="608206"/>
                </a:lnTo>
                <a:lnTo>
                  <a:pt x="2725365" y="605896"/>
                </a:lnTo>
                <a:lnTo>
                  <a:pt x="2736802" y="608206"/>
                </a:lnTo>
                <a:lnTo>
                  <a:pt x="2746141" y="614505"/>
                </a:lnTo>
                <a:lnTo>
                  <a:pt x="2752437" y="623850"/>
                </a:lnTo>
                <a:lnTo>
                  <a:pt x="2754746" y="635294"/>
                </a:lnTo>
                <a:lnTo>
                  <a:pt x="2752437" y="646739"/>
                </a:lnTo>
                <a:lnTo>
                  <a:pt x="2746141" y="656083"/>
                </a:lnTo>
                <a:lnTo>
                  <a:pt x="2736802" y="662383"/>
                </a:lnTo>
                <a:lnTo>
                  <a:pt x="2725365" y="664692"/>
                </a:lnTo>
                <a:close/>
              </a:path>
              <a:path w="7315200" h="1499234">
                <a:moveTo>
                  <a:pt x="3028088" y="668058"/>
                </a:moveTo>
                <a:lnTo>
                  <a:pt x="3015345" y="665482"/>
                </a:lnTo>
                <a:lnTo>
                  <a:pt x="3004937" y="658460"/>
                </a:lnTo>
                <a:lnTo>
                  <a:pt x="2997919" y="648045"/>
                </a:lnTo>
                <a:lnTo>
                  <a:pt x="2995345" y="635294"/>
                </a:lnTo>
                <a:lnTo>
                  <a:pt x="2997919" y="622543"/>
                </a:lnTo>
                <a:lnTo>
                  <a:pt x="3004937" y="612129"/>
                </a:lnTo>
                <a:lnTo>
                  <a:pt x="3015345" y="605106"/>
                </a:lnTo>
                <a:lnTo>
                  <a:pt x="3028088" y="602531"/>
                </a:lnTo>
                <a:lnTo>
                  <a:pt x="3040833" y="605106"/>
                </a:lnTo>
                <a:lnTo>
                  <a:pt x="3051242" y="612129"/>
                </a:lnTo>
                <a:lnTo>
                  <a:pt x="3058261" y="622543"/>
                </a:lnTo>
                <a:lnTo>
                  <a:pt x="3060835" y="635294"/>
                </a:lnTo>
                <a:lnTo>
                  <a:pt x="3058261" y="648045"/>
                </a:lnTo>
                <a:lnTo>
                  <a:pt x="3051242" y="658460"/>
                </a:lnTo>
                <a:lnTo>
                  <a:pt x="3040833" y="665482"/>
                </a:lnTo>
                <a:lnTo>
                  <a:pt x="3028088" y="668058"/>
                </a:lnTo>
                <a:close/>
              </a:path>
              <a:path w="7315200" h="1499234">
                <a:moveTo>
                  <a:pt x="3330812" y="670583"/>
                </a:moveTo>
                <a:lnTo>
                  <a:pt x="3317096" y="667810"/>
                </a:lnTo>
                <a:lnTo>
                  <a:pt x="3305892" y="660248"/>
                </a:lnTo>
                <a:lnTo>
                  <a:pt x="3298336" y="649036"/>
                </a:lnTo>
                <a:lnTo>
                  <a:pt x="3295564" y="635311"/>
                </a:lnTo>
                <a:lnTo>
                  <a:pt x="3298336" y="621586"/>
                </a:lnTo>
                <a:lnTo>
                  <a:pt x="3305892" y="610374"/>
                </a:lnTo>
                <a:lnTo>
                  <a:pt x="3317096" y="602813"/>
                </a:lnTo>
                <a:lnTo>
                  <a:pt x="3330812" y="600039"/>
                </a:lnTo>
                <a:lnTo>
                  <a:pt x="3344530" y="602813"/>
                </a:lnTo>
                <a:lnTo>
                  <a:pt x="3355736" y="610374"/>
                </a:lnTo>
                <a:lnTo>
                  <a:pt x="3363292" y="621586"/>
                </a:lnTo>
                <a:lnTo>
                  <a:pt x="3366064" y="635311"/>
                </a:lnTo>
                <a:lnTo>
                  <a:pt x="3363295" y="649036"/>
                </a:lnTo>
                <a:lnTo>
                  <a:pt x="3355742" y="660248"/>
                </a:lnTo>
                <a:lnTo>
                  <a:pt x="3344537" y="667810"/>
                </a:lnTo>
                <a:lnTo>
                  <a:pt x="3330812" y="670583"/>
                </a:lnTo>
                <a:close/>
              </a:path>
              <a:path w="7315200" h="1499234">
                <a:moveTo>
                  <a:pt x="3633529" y="673108"/>
                </a:moveTo>
                <a:lnTo>
                  <a:pt x="3618827" y="670137"/>
                </a:lnTo>
                <a:lnTo>
                  <a:pt x="3606820" y="662035"/>
                </a:lnTo>
                <a:lnTo>
                  <a:pt x="3598725" y="650021"/>
                </a:lnTo>
                <a:lnTo>
                  <a:pt x="3595756" y="635311"/>
                </a:lnTo>
                <a:lnTo>
                  <a:pt x="3598725" y="620603"/>
                </a:lnTo>
                <a:lnTo>
                  <a:pt x="3606820" y="608589"/>
                </a:lnTo>
                <a:lnTo>
                  <a:pt x="3618827" y="600486"/>
                </a:lnTo>
                <a:lnTo>
                  <a:pt x="3633529" y="597514"/>
                </a:lnTo>
                <a:lnTo>
                  <a:pt x="3648232" y="600486"/>
                </a:lnTo>
                <a:lnTo>
                  <a:pt x="3660239" y="608589"/>
                </a:lnTo>
                <a:lnTo>
                  <a:pt x="3668334" y="620603"/>
                </a:lnTo>
                <a:lnTo>
                  <a:pt x="3671302" y="635311"/>
                </a:lnTo>
                <a:lnTo>
                  <a:pt x="3668334" y="650021"/>
                </a:lnTo>
                <a:lnTo>
                  <a:pt x="3660239" y="662035"/>
                </a:lnTo>
                <a:lnTo>
                  <a:pt x="3648232" y="670137"/>
                </a:lnTo>
                <a:lnTo>
                  <a:pt x="3633529" y="673108"/>
                </a:lnTo>
                <a:close/>
              </a:path>
              <a:path w="7315200" h="1499234">
                <a:moveTo>
                  <a:pt x="3936253" y="676473"/>
                </a:moveTo>
                <a:lnTo>
                  <a:pt x="3920245" y="673239"/>
                </a:lnTo>
                <a:lnTo>
                  <a:pt x="3907177" y="664418"/>
                </a:lnTo>
                <a:lnTo>
                  <a:pt x="3898368" y="651334"/>
                </a:lnTo>
                <a:lnTo>
                  <a:pt x="3895138" y="635311"/>
                </a:lnTo>
                <a:lnTo>
                  <a:pt x="3898368" y="619288"/>
                </a:lnTo>
                <a:lnTo>
                  <a:pt x="3907177" y="606205"/>
                </a:lnTo>
                <a:lnTo>
                  <a:pt x="3920245" y="597384"/>
                </a:lnTo>
                <a:lnTo>
                  <a:pt x="3936253" y="594149"/>
                </a:lnTo>
                <a:lnTo>
                  <a:pt x="3952267" y="597384"/>
                </a:lnTo>
                <a:lnTo>
                  <a:pt x="3965347" y="606205"/>
                </a:lnTo>
                <a:lnTo>
                  <a:pt x="3974167" y="619288"/>
                </a:lnTo>
                <a:lnTo>
                  <a:pt x="3977402" y="635311"/>
                </a:lnTo>
                <a:lnTo>
                  <a:pt x="3974167" y="651334"/>
                </a:lnTo>
                <a:lnTo>
                  <a:pt x="3965347" y="664418"/>
                </a:lnTo>
                <a:lnTo>
                  <a:pt x="3952267" y="673239"/>
                </a:lnTo>
                <a:lnTo>
                  <a:pt x="3936253" y="676473"/>
                </a:lnTo>
                <a:close/>
              </a:path>
              <a:path w="7315200" h="1499234">
                <a:moveTo>
                  <a:pt x="4238977" y="678998"/>
                </a:moveTo>
                <a:lnTo>
                  <a:pt x="4221989" y="675566"/>
                </a:lnTo>
                <a:lnTo>
                  <a:pt x="4208116" y="666206"/>
                </a:lnTo>
                <a:lnTo>
                  <a:pt x="4198761" y="652325"/>
                </a:lnTo>
                <a:lnTo>
                  <a:pt x="4195330" y="635328"/>
                </a:lnTo>
                <a:lnTo>
                  <a:pt x="4198761" y="618331"/>
                </a:lnTo>
                <a:lnTo>
                  <a:pt x="4208116" y="604451"/>
                </a:lnTo>
                <a:lnTo>
                  <a:pt x="4221989" y="595093"/>
                </a:lnTo>
                <a:lnTo>
                  <a:pt x="4238977" y="591661"/>
                </a:lnTo>
                <a:lnTo>
                  <a:pt x="4255965" y="595093"/>
                </a:lnTo>
                <a:lnTo>
                  <a:pt x="4269838" y="604451"/>
                </a:lnTo>
                <a:lnTo>
                  <a:pt x="4279193" y="618331"/>
                </a:lnTo>
                <a:lnTo>
                  <a:pt x="4282623" y="635328"/>
                </a:lnTo>
                <a:lnTo>
                  <a:pt x="4279193" y="652325"/>
                </a:lnTo>
                <a:lnTo>
                  <a:pt x="4269838" y="666206"/>
                </a:lnTo>
                <a:lnTo>
                  <a:pt x="4255965" y="675566"/>
                </a:lnTo>
                <a:lnTo>
                  <a:pt x="4238977" y="678998"/>
                </a:lnTo>
                <a:close/>
              </a:path>
              <a:path w="7315200" h="1499234">
                <a:moveTo>
                  <a:pt x="4541701" y="681523"/>
                </a:moveTo>
                <a:lnTo>
                  <a:pt x="4523739" y="677893"/>
                </a:lnTo>
                <a:lnTo>
                  <a:pt x="4509072" y="667993"/>
                </a:lnTo>
                <a:lnTo>
                  <a:pt x="4499183" y="653309"/>
                </a:lnTo>
                <a:lnTo>
                  <a:pt x="4495557" y="635328"/>
                </a:lnTo>
                <a:lnTo>
                  <a:pt x="4499183" y="617349"/>
                </a:lnTo>
                <a:lnTo>
                  <a:pt x="4509072" y="602666"/>
                </a:lnTo>
                <a:lnTo>
                  <a:pt x="4523739" y="592766"/>
                </a:lnTo>
                <a:lnTo>
                  <a:pt x="4541701" y="589136"/>
                </a:lnTo>
                <a:lnTo>
                  <a:pt x="4559682" y="592766"/>
                </a:lnTo>
                <a:lnTo>
                  <a:pt x="4574360" y="602666"/>
                </a:lnTo>
                <a:lnTo>
                  <a:pt x="4584252" y="617349"/>
                </a:lnTo>
                <a:lnTo>
                  <a:pt x="4587879" y="635328"/>
                </a:lnTo>
                <a:lnTo>
                  <a:pt x="4584252" y="653309"/>
                </a:lnTo>
                <a:lnTo>
                  <a:pt x="4574360" y="667993"/>
                </a:lnTo>
                <a:lnTo>
                  <a:pt x="4559682" y="677893"/>
                </a:lnTo>
                <a:lnTo>
                  <a:pt x="4541701" y="681523"/>
                </a:lnTo>
                <a:close/>
              </a:path>
              <a:path w="7315200" h="1499234">
                <a:moveTo>
                  <a:pt x="4844425" y="684045"/>
                </a:moveTo>
                <a:lnTo>
                  <a:pt x="4825483" y="680217"/>
                </a:lnTo>
                <a:lnTo>
                  <a:pt x="4810010" y="669778"/>
                </a:lnTo>
                <a:lnTo>
                  <a:pt x="4799576" y="654293"/>
                </a:lnTo>
                <a:lnTo>
                  <a:pt x="4795748" y="635328"/>
                </a:lnTo>
                <a:lnTo>
                  <a:pt x="4799576" y="616365"/>
                </a:lnTo>
                <a:lnTo>
                  <a:pt x="4810010" y="600880"/>
                </a:lnTo>
                <a:lnTo>
                  <a:pt x="4825483" y="590440"/>
                </a:lnTo>
                <a:lnTo>
                  <a:pt x="4844425" y="586611"/>
                </a:lnTo>
                <a:lnTo>
                  <a:pt x="4863386" y="590440"/>
                </a:lnTo>
                <a:lnTo>
                  <a:pt x="4878869" y="600880"/>
                </a:lnTo>
                <a:lnTo>
                  <a:pt x="4889307" y="616365"/>
                </a:lnTo>
                <a:lnTo>
                  <a:pt x="4893135" y="635328"/>
                </a:lnTo>
                <a:lnTo>
                  <a:pt x="4889307" y="654293"/>
                </a:lnTo>
                <a:lnTo>
                  <a:pt x="4878869" y="669778"/>
                </a:lnTo>
                <a:lnTo>
                  <a:pt x="4863386" y="680217"/>
                </a:lnTo>
                <a:lnTo>
                  <a:pt x="4844425" y="684045"/>
                </a:lnTo>
                <a:close/>
              </a:path>
              <a:path w="7315200" h="1499234">
                <a:moveTo>
                  <a:pt x="5147149" y="686570"/>
                </a:moveTo>
                <a:lnTo>
                  <a:pt x="5127214" y="682543"/>
                </a:lnTo>
                <a:lnTo>
                  <a:pt x="5110937" y="671563"/>
                </a:lnTo>
                <a:lnTo>
                  <a:pt x="5099964" y="655275"/>
                </a:lnTo>
                <a:lnTo>
                  <a:pt x="5095941" y="635328"/>
                </a:lnTo>
                <a:lnTo>
                  <a:pt x="5099964" y="615381"/>
                </a:lnTo>
                <a:lnTo>
                  <a:pt x="5110937" y="599093"/>
                </a:lnTo>
                <a:lnTo>
                  <a:pt x="5127214" y="588113"/>
                </a:lnTo>
                <a:lnTo>
                  <a:pt x="5147149" y="584086"/>
                </a:lnTo>
                <a:lnTo>
                  <a:pt x="5167089" y="588113"/>
                </a:lnTo>
                <a:lnTo>
                  <a:pt x="5183377" y="599093"/>
                </a:lnTo>
                <a:lnTo>
                  <a:pt x="5194362" y="615381"/>
                </a:lnTo>
                <a:lnTo>
                  <a:pt x="5198390" y="635328"/>
                </a:lnTo>
                <a:lnTo>
                  <a:pt x="5194362" y="655275"/>
                </a:lnTo>
                <a:lnTo>
                  <a:pt x="5183377" y="671563"/>
                </a:lnTo>
                <a:lnTo>
                  <a:pt x="5167089" y="682543"/>
                </a:lnTo>
                <a:lnTo>
                  <a:pt x="5147149" y="686570"/>
                </a:lnTo>
                <a:close/>
              </a:path>
              <a:path w="7315200" h="1499234">
                <a:moveTo>
                  <a:pt x="5449872" y="689935"/>
                </a:moveTo>
                <a:lnTo>
                  <a:pt x="5428646" y="685644"/>
                </a:lnTo>
                <a:lnTo>
                  <a:pt x="5411306" y="673943"/>
                </a:lnTo>
                <a:lnTo>
                  <a:pt x="5399612" y="656590"/>
                </a:lnTo>
                <a:lnTo>
                  <a:pt x="5395323" y="635345"/>
                </a:lnTo>
                <a:lnTo>
                  <a:pt x="5399612" y="614101"/>
                </a:lnTo>
                <a:lnTo>
                  <a:pt x="5411306" y="596748"/>
                </a:lnTo>
                <a:lnTo>
                  <a:pt x="5428646" y="585046"/>
                </a:lnTo>
                <a:lnTo>
                  <a:pt x="5449872" y="580755"/>
                </a:lnTo>
                <a:lnTo>
                  <a:pt x="5471118" y="585046"/>
                </a:lnTo>
                <a:lnTo>
                  <a:pt x="5488468" y="596748"/>
                </a:lnTo>
                <a:lnTo>
                  <a:pt x="5500166" y="614101"/>
                </a:lnTo>
                <a:lnTo>
                  <a:pt x="5504456" y="635345"/>
                </a:lnTo>
                <a:lnTo>
                  <a:pt x="5500166" y="656590"/>
                </a:lnTo>
                <a:lnTo>
                  <a:pt x="5488468" y="673943"/>
                </a:lnTo>
                <a:lnTo>
                  <a:pt x="5471118" y="685644"/>
                </a:lnTo>
                <a:lnTo>
                  <a:pt x="5449872" y="689935"/>
                </a:lnTo>
                <a:close/>
              </a:path>
              <a:path w="7315200" h="1499234">
                <a:moveTo>
                  <a:pt x="5752630" y="692460"/>
                </a:moveTo>
                <a:lnTo>
                  <a:pt x="5730410" y="687970"/>
                </a:lnTo>
                <a:lnTo>
                  <a:pt x="5712266" y="675728"/>
                </a:lnTo>
                <a:lnTo>
                  <a:pt x="5700034" y="657573"/>
                </a:lnTo>
                <a:lnTo>
                  <a:pt x="5695549" y="635345"/>
                </a:lnTo>
                <a:lnTo>
                  <a:pt x="5700034" y="613117"/>
                </a:lnTo>
                <a:lnTo>
                  <a:pt x="5712266" y="594962"/>
                </a:lnTo>
                <a:lnTo>
                  <a:pt x="5730410" y="582719"/>
                </a:lnTo>
                <a:lnTo>
                  <a:pt x="5752630" y="578230"/>
                </a:lnTo>
                <a:lnTo>
                  <a:pt x="5774830" y="582719"/>
                </a:lnTo>
                <a:lnTo>
                  <a:pt x="5792964" y="594962"/>
                </a:lnTo>
                <a:lnTo>
                  <a:pt x="5805193" y="613117"/>
                </a:lnTo>
                <a:lnTo>
                  <a:pt x="5809678" y="635345"/>
                </a:lnTo>
                <a:lnTo>
                  <a:pt x="5805198" y="657573"/>
                </a:lnTo>
                <a:lnTo>
                  <a:pt x="5792977" y="675728"/>
                </a:lnTo>
                <a:lnTo>
                  <a:pt x="5774845" y="687970"/>
                </a:lnTo>
                <a:lnTo>
                  <a:pt x="5752630" y="692460"/>
                </a:lnTo>
                <a:close/>
              </a:path>
              <a:path w="7315200" h="1499234">
                <a:moveTo>
                  <a:pt x="6055354" y="694985"/>
                </a:moveTo>
                <a:lnTo>
                  <a:pt x="6032154" y="690297"/>
                </a:lnTo>
                <a:lnTo>
                  <a:pt x="6013205" y="677515"/>
                </a:lnTo>
                <a:lnTo>
                  <a:pt x="6000427" y="658557"/>
                </a:lnTo>
                <a:lnTo>
                  <a:pt x="5995741" y="635345"/>
                </a:lnTo>
                <a:lnTo>
                  <a:pt x="6000427" y="612133"/>
                </a:lnTo>
                <a:lnTo>
                  <a:pt x="6013205" y="593177"/>
                </a:lnTo>
                <a:lnTo>
                  <a:pt x="6032154" y="580395"/>
                </a:lnTo>
                <a:lnTo>
                  <a:pt x="6055354" y="575708"/>
                </a:lnTo>
                <a:lnTo>
                  <a:pt x="6078548" y="580395"/>
                </a:lnTo>
                <a:lnTo>
                  <a:pt x="6097485" y="593177"/>
                </a:lnTo>
                <a:lnTo>
                  <a:pt x="6110252" y="612133"/>
                </a:lnTo>
                <a:lnTo>
                  <a:pt x="6114933" y="635345"/>
                </a:lnTo>
                <a:lnTo>
                  <a:pt x="6110252" y="658557"/>
                </a:lnTo>
                <a:lnTo>
                  <a:pt x="6097485" y="677515"/>
                </a:lnTo>
                <a:lnTo>
                  <a:pt x="6078548" y="690297"/>
                </a:lnTo>
                <a:lnTo>
                  <a:pt x="6055354" y="694985"/>
                </a:lnTo>
                <a:close/>
              </a:path>
              <a:path w="7315200" h="1499234">
                <a:moveTo>
                  <a:pt x="6358078" y="699191"/>
                </a:moveTo>
                <a:lnTo>
                  <a:pt x="6333242" y="694175"/>
                </a:lnTo>
                <a:lnTo>
                  <a:pt x="6312963" y="680497"/>
                </a:lnTo>
                <a:lnTo>
                  <a:pt x="6299292" y="660208"/>
                </a:lnTo>
                <a:lnTo>
                  <a:pt x="6294279" y="635362"/>
                </a:lnTo>
                <a:lnTo>
                  <a:pt x="6299292" y="610515"/>
                </a:lnTo>
                <a:lnTo>
                  <a:pt x="6312963" y="590227"/>
                </a:lnTo>
                <a:lnTo>
                  <a:pt x="6333242" y="576548"/>
                </a:lnTo>
                <a:lnTo>
                  <a:pt x="6358078" y="571533"/>
                </a:lnTo>
                <a:lnTo>
                  <a:pt x="6382894" y="576548"/>
                </a:lnTo>
                <a:lnTo>
                  <a:pt x="6403163" y="590227"/>
                </a:lnTo>
                <a:lnTo>
                  <a:pt x="6416831" y="610515"/>
                </a:lnTo>
                <a:lnTo>
                  <a:pt x="6421843" y="635362"/>
                </a:lnTo>
                <a:lnTo>
                  <a:pt x="6416831" y="660208"/>
                </a:lnTo>
                <a:lnTo>
                  <a:pt x="6403163" y="680497"/>
                </a:lnTo>
                <a:lnTo>
                  <a:pt x="6382894" y="694175"/>
                </a:lnTo>
                <a:lnTo>
                  <a:pt x="6358078" y="699191"/>
                </a:lnTo>
                <a:close/>
              </a:path>
              <a:path w="7315200" h="1499234">
                <a:moveTo>
                  <a:pt x="6660801" y="702556"/>
                </a:moveTo>
                <a:lnTo>
                  <a:pt x="6634655" y="697276"/>
                </a:lnTo>
                <a:lnTo>
                  <a:pt x="6613302" y="682875"/>
                </a:lnTo>
                <a:lnTo>
                  <a:pt x="6598906" y="661516"/>
                </a:lnTo>
                <a:lnTo>
                  <a:pt x="6593627" y="635362"/>
                </a:lnTo>
                <a:lnTo>
                  <a:pt x="6598906" y="609209"/>
                </a:lnTo>
                <a:lnTo>
                  <a:pt x="6613302" y="587850"/>
                </a:lnTo>
                <a:lnTo>
                  <a:pt x="6634655" y="573448"/>
                </a:lnTo>
                <a:lnTo>
                  <a:pt x="6660801" y="568167"/>
                </a:lnTo>
                <a:lnTo>
                  <a:pt x="6686929" y="573448"/>
                </a:lnTo>
                <a:lnTo>
                  <a:pt x="6708271" y="587850"/>
                </a:lnTo>
                <a:lnTo>
                  <a:pt x="6722664" y="609209"/>
                </a:lnTo>
                <a:lnTo>
                  <a:pt x="6727942" y="635362"/>
                </a:lnTo>
                <a:lnTo>
                  <a:pt x="6722664" y="661516"/>
                </a:lnTo>
                <a:lnTo>
                  <a:pt x="6708271" y="682875"/>
                </a:lnTo>
                <a:lnTo>
                  <a:pt x="6686929" y="697276"/>
                </a:lnTo>
                <a:lnTo>
                  <a:pt x="6660801" y="702556"/>
                </a:lnTo>
                <a:close/>
              </a:path>
              <a:path w="7315200" h="1499234">
                <a:moveTo>
                  <a:pt x="6963525" y="703397"/>
                </a:moveTo>
                <a:lnTo>
                  <a:pt x="6937047" y="698051"/>
                </a:lnTo>
                <a:lnTo>
                  <a:pt x="6915427" y="683471"/>
                </a:lnTo>
                <a:lnTo>
                  <a:pt x="6900851" y="661845"/>
                </a:lnTo>
                <a:lnTo>
                  <a:pt x="6895507" y="635362"/>
                </a:lnTo>
                <a:lnTo>
                  <a:pt x="6900851" y="608878"/>
                </a:lnTo>
                <a:lnTo>
                  <a:pt x="6915427" y="587253"/>
                </a:lnTo>
                <a:lnTo>
                  <a:pt x="6937047" y="572673"/>
                </a:lnTo>
                <a:lnTo>
                  <a:pt x="6963525" y="567327"/>
                </a:lnTo>
                <a:lnTo>
                  <a:pt x="6989983" y="572673"/>
                </a:lnTo>
                <a:lnTo>
                  <a:pt x="7011594" y="587253"/>
                </a:lnTo>
                <a:lnTo>
                  <a:pt x="7026166" y="608878"/>
                </a:lnTo>
                <a:lnTo>
                  <a:pt x="7031510" y="635362"/>
                </a:lnTo>
                <a:lnTo>
                  <a:pt x="7026166" y="661845"/>
                </a:lnTo>
                <a:lnTo>
                  <a:pt x="7011594" y="683471"/>
                </a:lnTo>
                <a:lnTo>
                  <a:pt x="6989983" y="698051"/>
                </a:lnTo>
                <a:lnTo>
                  <a:pt x="6963525" y="703397"/>
                </a:lnTo>
                <a:close/>
              </a:path>
              <a:path w="7315200" h="1499234">
                <a:moveTo>
                  <a:pt x="7266249" y="653840"/>
                </a:moveTo>
                <a:lnTo>
                  <a:pt x="7259064" y="652387"/>
                </a:lnTo>
                <a:lnTo>
                  <a:pt x="7253194" y="648425"/>
                </a:lnTo>
                <a:lnTo>
                  <a:pt x="7249236" y="642551"/>
                </a:lnTo>
                <a:lnTo>
                  <a:pt x="7247785" y="635362"/>
                </a:lnTo>
                <a:lnTo>
                  <a:pt x="7249236" y="628172"/>
                </a:lnTo>
                <a:lnTo>
                  <a:pt x="7253194" y="622299"/>
                </a:lnTo>
                <a:lnTo>
                  <a:pt x="7259064" y="618337"/>
                </a:lnTo>
                <a:lnTo>
                  <a:pt x="7266249" y="616884"/>
                </a:lnTo>
                <a:lnTo>
                  <a:pt x="7273435" y="618337"/>
                </a:lnTo>
                <a:lnTo>
                  <a:pt x="7279304" y="622299"/>
                </a:lnTo>
                <a:lnTo>
                  <a:pt x="7283262" y="628172"/>
                </a:lnTo>
                <a:lnTo>
                  <a:pt x="7284714" y="635362"/>
                </a:lnTo>
                <a:lnTo>
                  <a:pt x="7283262" y="642551"/>
                </a:lnTo>
                <a:lnTo>
                  <a:pt x="7279304" y="648425"/>
                </a:lnTo>
                <a:lnTo>
                  <a:pt x="7273435" y="652387"/>
                </a:lnTo>
                <a:lnTo>
                  <a:pt x="7266249" y="653840"/>
                </a:lnTo>
                <a:close/>
              </a:path>
              <a:path w="7315200" h="1499234">
                <a:moveTo>
                  <a:pt x="1681" y="938740"/>
                </a:moveTo>
                <a:lnTo>
                  <a:pt x="0" y="938740"/>
                </a:lnTo>
                <a:lnTo>
                  <a:pt x="0" y="937799"/>
                </a:lnTo>
                <a:lnTo>
                  <a:pt x="1681" y="937799"/>
                </a:lnTo>
                <a:lnTo>
                  <a:pt x="1681" y="938740"/>
                </a:lnTo>
                <a:close/>
              </a:path>
              <a:path w="7315200" h="1499234">
                <a:moveTo>
                  <a:pt x="305415" y="941633"/>
                </a:moveTo>
                <a:lnTo>
                  <a:pt x="301699" y="941633"/>
                </a:lnTo>
                <a:lnTo>
                  <a:pt x="300201" y="940138"/>
                </a:lnTo>
                <a:lnTo>
                  <a:pt x="300201" y="936401"/>
                </a:lnTo>
                <a:lnTo>
                  <a:pt x="301699" y="934902"/>
                </a:lnTo>
                <a:lnTo>
                  <a:pt x="305432" y="934902"/>
                </a:lnTo>
                <a:lnTo>
                  <a:pt x="306929" y="936401"/>
                </a:lnTo>
                <a:lnTo>
                  <a:pt x="306929" y="940138"/>
                </a:lnTo>
                <a:lnTo>
                  <a:pt x="305415" y="941633"/>
                </a:lnTo>
                <a:close/>
              </a:path>
              <a:path w="7315200" h="1499234">
                <a:moveTo>
                  <a:pt x="610008" y="944999"/>
                </a:moveTo>
                <a:lnTo>
                  <a:pt x="602591" y="944999"/>
                </a:lnTo>
                <a:lnTo>
                  <a:pt x="599580" y="941988"/>
                </a:lnTo>
                <a:lnTo>
                  <a:pt x="599580" y="934585"/>
                </a:lnTo>
                <a:lnTo>
                  <a:pt x="602591" y="931571"/>
                </a:lnTo>
                <a:lnTo>
                  <a:pt x="609991" y="931571"/>
                </a:lnTo>
                <a:lnTo>
                  <a:pt x="613002" y="934585"/>
                </a:lnTo>
                <a:lnTo>
                  <a:pt x="613002" y="941988"/>
                </a:lnTo>
                <a:lnTo>
                  <a:pt x="610008" y="944999"/>
                </a:lnTo>
                <a:close/>
              </a:path>
              <a:path w="7315200" h="1499234">
                <a:moveTo>
                  <a:pt x="914581" y="948364"/>
                </a:moveTo>
                <a:lnTo>
                  <a:pt x="903448" y="948364"/>
                </a:lnTo>
                <a:lnTo>
                  <a:pt x="898942" y="943854"/>
                </a:lnTo>
                <a:lnTo>
                  <a:pt x="898942" y="932715"/>
                </a:lnTo>
                <a:lnTo>
                  <a:pt x="903448" y="928205"/>
                </a:lnTo>
                <a:lnTo>
                  <a:pt x="914581" y="928205"/>
                </a:lnTo>
                <a:lnTo>
                  <a:pt x="919088" y="932715"/>
                </a:lnTo>
                <a:lnTo>
                  <a:pt x="919088" y="943854"/>
                </a:lnTo>
                <a:lnTo>
                  <a:pt x="914581" y="948364"/>
                </a:lnTo>
                <a:close/>
              </a:path>
              <a:path w="7315200" h="1499234">
                <a:moveTo>
                  <a:pt x="1219155" y="951733"/>
                </a:moveTo>
                <a:lnTo>
                  <a:pt x="1204323" y="951733"/>
                </a:lnTo>
                <a:lnTo>
                  <a:pt x="1198304" y="945708"/>
                </a:lnTo>
                <a:lnTo>
                  <a:pt x="1198304" y="930865"/>
                </a:lnTo>
                <a:lnTo>
                  <a:pt x="1204323" y="924840"/>
                </a:lnTo>
                <a:lnTo>
                  <a:pt x="1219155" y="924840"/>
                </a:lnTo>
                <a:lnTo>
                  <a:pt x="1225177" y="930865"/>
                </a:lnTo>
                <a:lnTo>
                  <a:pt x="1225177" y="945708"/>
                </a:lnTo>
                <a:lnTo>
                  <a:pt x="1219155" y="951733"/>
                </a:lnTo>
                <a:close/>
              </a:path>
              <a:path w="7315200" h="1499234">
                <a:moveTo>
                  <a:pt x="1523732" y="955095"/>
                </a:moveTo>
                <a:lnTo>
                  <a:pt x="1505197" y="955095"/>
                </a:lnTo>
                <a:lnTo>
                  <a:pt x="1497679" y="947574"/>
                </a:lnTo>
                <a:lnTo>
                  <a:pt x="1497679" y="929029"/>
                </a:lnTo>
                <a:lnTo>
                  <a:pt x="1505197" y="921508"/>
                </a:lnTo>
                <a:lnTo>
                  <a:pt x="1523732" y="921508"/>
                </a:lnTo>
                <a:lnTo>
                  <a:pt x="1531249" y="929029"/>
                </a:lnTo>
                <a:lnTo>
                  <a:pt x="1531249" y="947574"/>
                </a:lnTo>
                <a:lnTo>
                  <a:pt x="1523732" y="955095"/>
                </a:lnTo>
                <a:close/>
              </a:path>
              <a:path w="7315200" h="1499234">
                <a:moveTo>
                  <a:pt x="1817190" y="958464"/>
                </a:moveTo>
                <a:lnTo>
                  <a:pt x="1809345" y="956880"/>
                </a:lnTo>
                <a:lnTo>
                  <a:pt x="1802941" y="952560"/>
                </a:lnTo>
                <a:lnTo>
                  <a:pt x="1798624" y="946151"/>
                </a:lnTo>
                <a:lnTo>
                  <a:pt x="1797041" y="938302"/>
                </a:lnTo>
                <a:lnTo>
                  <a:pt x="1798624" y="930452"/>
                </a:lnTo>
                <a:lnTo>
                  <a:pt x="1802941" y="924045"/>
                </a:lnTo>
                <a:lnTo>
                  <a:pt x="1809345" y="919726"/>
                </a:lnTo>
                <a:lnTo>
                  <a:pt x="1817190" y="918142"/>
                </a:lnTo>
                <a:lnTo>
                  <a:pt x="1825035" y="919726"/>
                </a:lnTo>
                <a:lnTo>
                  <a:pt x="1831439" y="924045"/>
                </a:lnTo>
                <a:lnTo>
                  <a:pt x="1835756" y="930452"/>
                </a:lnTo>
                <a:lnTo>
                  <a:pt x="1837339" y="938302"/>
                </a:lnTo>
                <a:lnTo>
                  <a:pt x="1835756" y="946151"/>
                </a:lnTo>
                <a:lnTo>
                  <a:pt x="1831439" y="952560"/>
                </a:lnTo>
                <a:lnTo>
                  <a:pt x="1825035" y="956880"/>
                </a:lnTo>
                <a:lnTo>
                  <a:pt x="1817190" y="958464"/>
                </a:lnTo>
                <a:close/>
              </a:path>
              <a:path w="7315200" h="1499234">
                <a:moveTo>
                  <a:pt x="2119914" y="961830"/>
                </a:moveTo>
                <a:lnTo>
                  <a:pt x="2110763" y="959980"/>
                </a:lnTo>
                <a:lnTo>
                  <a:pt x="2103290" y="954938"/>
                </a:lnTo>
                <a:lnTo>
                  <a:pt x="2098251" y="947459"/>
                </a:lnTo>
                <a:lnTo>
                  <a:pt x="2096403" y="938302"/>
                </a:lnTo>
                <a:lnTo>
                  <a:pt x="2098251" y="929146"/>
                </a:lnTo>
                <a:lnTo>
                  <a:pt x="2103290" y="921668"/>
                </a:lnTo>
                <a:lnTo>
                  <a:pt x="2110763" y="916626"/>
                </a:lnTo>
                <a:lnTo>
                  <a:pt x="2119914" y="914777"/>
                </a:lnTo>
                <a:lnTo>
                  <a:pt x="2129064" y="916626"/>
                </a:lnTo>
                <a:lnTo>
                  <a:pt x="2136538" y="921668"/>
                </a:lnTo>
                <a:lnTo>
                  <a:pt x="2141577" y="929146"/>
                </a:lnTo>
                <a:lnTo>
                  <a:pt x="2143425" y="938302"/>
                </a:lnTo>
                <a:lnTo>
                  <a:pt x="2141577" y="947459"/>
                </a:lnTo>
                <a:lnTo>
                  <a:pt x="2136538" y="954938"/>
                </a:lnTo>
                <a:lnTo>
                  <a:pt x="2129064" y="959980"/>
                </a:lnTo>
                <a:lnTo>
                  <a:pt x="2119914" y="961830"/>
                </a:lnTo>
                <a:close/>
              </a:path>
              <a:path w="7315200" h="1499234">
                <a:moveTo>
                  <a:pt x="2422641" y="964351"/>
                </a:moveTo>
                <a:lnTo>
                  <a:pt x="2412516" y="962305"/>
                </a:lnTo>
                <a:lnTo>
                  <a:pt x="2404245" y="956725"/>
                </a:lnTo>
                <a:lnTo>
                  <a:pt x="2398667" y="948450"/>
                </a:lnTo>
                <a:lnTo>
                  <a:pt x="2396622" y="938319"/>
                </a:lnTo>
                <a:lnTo>
                  <a:pt x="2398667" y="928189"/>
                </a:lnTo>
                <a:lnTo>
                  <a:pt x="2404245" y="919913"/>
                </a:lnTo>
                <a:lnTo>
                  <a:pt x="2412516" y="914333"/>
                </a:lnTo>
                <a:lnTo>
                  <a:pt x="2422641" y="912286"/>
                </a:lnTo>
                <a:lnTo>
                  <a:pt x="2432764" y="914333"/>
                </a:lnTo>
                <a:lnTo>
                  <a:pt x="2441034" y="919913"/>
                </a:lnTo>
                <a:lnTo>
                  <a:pt x="2446611" y="928189"/>
                </a:lnTo>
                <a:lnTo>
                  <a:pt x="2448657" y="938319"/>
                </a:lnTo>
                <a:lnTo>
                  <a:pt x="2446613" y="948450"/>
                </a:lnTo>
                <a:lnTo>
                  <a:pt x="2441040" y="956725"/>
                </a:lnTo>
                <a:lnTo>
                  <a:pt x="2432771" y="962305"/>
                </a:lnTo>
                <a:lnTo>
                  <a:pt x="2422641" y="964351"/>
                </a:lnTo>
                <a:close/>
              </a:path>
              <a:path w="7315200" h="1499234">
                <a:moveTo>
                  <a:pt x="2725365" y="967717"/>
                </a:moveTo>
                <a:lnTo>
                  <a:pt x="2713927" y="965407"/>
                </a:lnTo>
                <a:lnTo>
                  <a:pt x="2704588" y="959108"/>
                </a:lnTo>
                <a:lnTo>
                  <a:pt x="2698292" y="949763"/>
                </a:lnTo>
                <a:lnTo>
                  <a:pt x="2695984" y="938319"/>
                </a:lnTo>
                <a:lnTo>
                  <a:pt x="2698292" y="926874"/>
                </a:lnTo>
                <a:lnTo>
                  <a:pt x="2704588" y="917529"/>
                </a:lnTo>
                <a:lnTo>
                  <a:pt x="2713927" y="911230"/>
                </a:lnTo>
                <a:lnTo>
                  <a:pt x="2725365" y="908920"/>
                </a:lnTo>
                <a:lnTo>
                  <a:pt x="2736802" y="911230"/>
                </a:lnTo>
                <a:lnTo>
                  <a:pt x="2746141" y="917529"/>
                </a:lnTo>
                <a:lnTo>
                  <a:pt x="2752437" y="926874"/>
                </a:lnTo>
                <a:lnTo>
                  <a:pt x="2754746" y="938319"/>
                </a:lnTo>
                <a:lnTo>
                  <a:pt x="2752437" y="949763"/>
                </a:lnTo>
                <a:lnTo>
                  <a:pt x="2746141" y="959108"/>
                </a:lnTo>
                <a:lnTo>
                  <a:pt x="2736802" y="965407"/>
                </a:lnTo>
                <a:lnTo>
                  <a:pt x="2725365" y="967717"/>
                </a:lnTo>
                <a:close/>
              </a:path>
              <a:path w="7315200" h="1499234">
                <a:moveTo>
                  <a:pt x="3028088" y="971082"/>
                </a:moveTo>
                <a:lnTo>
                  <a:pt x="3015345" y="968507"/>
                </a:lnTo>
                <a:lnTo>
                  <a:pt x="3004937" y="961484"/>
                </a:lnTo>
                <a:lnTo>
                  <a:pt x="2997919" y="951069"/>
                </a:lnTo>
                <a:lnTo>
                  <a:pt x="2995345" y="938319"/>
                </a:lnTo>
                <a:lnTo>
                  <a:pt x="2997919" y="925568"/>
                </a:lnTo>
                <a:lnTo>
                  <a:pt x="3004937" y="915153"/>
                </a:lnTo>
                <a:lnTo>
                  <a:pt x="3015345" y="908130"/>
                </a:lnTo>
                <a:lnTo>
                  <a:pt x="3028088" y="905555"/>
                </a:lnTo>
                <a:lnTo>
                  <a:pt x="3040833" y="908130"/>
                </a:lnTo>
                <a:lnTo>
                  <a:pt x="3051242" y="915153"/>
                </a:lnTo>
                <a:lnTo>
                  <a:pt x="3058261" y="925568"/>
                </a:lnTo>
                <a:lnTo>
                  <a:pt x="3060835" y="938319"/>
                </a:lnTo>
                <a:lnTo>
                  <a:pt x="3058261" y="951069"/>
                </a:lnTo>
                <a:lnTo>
                  <a:pt x="3051242" y="961484"/>
                </a:lnTo>
                <a:lnTo>
                  <a:pt x="3040833" y="968507"/>
                </a:lnTo>
                <a:lnTo>
                  <a:pt x="3028088" y="971082"/>
                </a:lnTo>
                <a:close/>
              </a:path>
              <a:path w="7315200" h="1499234">
                <a:moveTo>
                  <a:pt x="3330812" y="973607"/>
                </a:moveTo>
                <a:lnTo>
                  <a:pt x="3317096" y="970834"/>
                </a:lnTo>
                <a:lnTo>
                  <a:pt x="3305892" y="963273"/>
                </a:lnTo>
                <a:lnTo>
                  <a:pt x="3298336" y="952061"/>
                </a:lnTo>
                <a:lnTo>
                  <a:pt x="3295564" y="938335"/>
                </a:lnTo>
                <a:lnTo>
                  <a:pt x="3298336" y="924610"/>
                </a:lnTo>
                <a:lnTo>
                  <a:pt x="3305892" y="913398"/>
                </a:lnTo>
                <a:lnTo>
                  <a:pt x="3317096" y="905837"/>
                </a:lnTo>
                <a:lnTo>
                  <a:pt x="3330812" y="903064"/>
                </a:lnTo>
                <a:lnTo>
                  <a:pt x="3344530" y="905837"/>
                </a:lnTo>
                <a:lnTo>
                  <a:pt x="3355736" y="913398"/>
                </a:lnTo>
                <a:lnTo>
                  <a:pt x="3363292" y="924610"/>
                </a:lnTo>
                <a:lnTo>
                  <a:pt x="3366064" y="938335"/>
                </a:lnTo>
                <a:lnTo>
                  <a:pt x="3363295" y="952061"/>
                </a:lnTo>
                <a:lnTo>
                  <a:pt x="3355742" y="963273"/>
                </a:lnTo>
                <a:lnTo>
                  <a:pt x="3344537" y="970834"/>
                </a:lnTo>
                <a:lnTo>
                  <a:pt x="3330812" y="973607"/>
                </a:lnTo>
                <a:close/>
              </a:path>
              <a:path w="7315200" h="1499234">
                <a:moveTo>
                  <a:pt x="3633529" y="976132"/>
                </a:moveTo>
                <a:lnTo>
                  <a:pt x="3618827" y="973161"/>
                </a:lnTo>
                <a:lnTo>
                  <a:pt x="3606820" y="965059"/>
                </a:lnTo>
                <a:lnTo>
                  <a:pt x="3598725" y="953045"/>
                </a:lnTo>
                <a:lnTo>
                  <a:pt x="3595756" y="938335"/>
                </a:lnTo>
                <a:lnTo>
                  <a:pt x="3598725" y="923626"/>
                </a:lnTo>
                <a:lnTo>
                  <a:pt x="3606820" y="911612"/>
                </a:lnTo>
                <a:lnTo>
                  <a:pt x="3618827" y="903510"/>
                </a:lnTo>
                <a:lnTo>
                  <a:pt x="3633529" y="900539"/>
                </a:lnTo>
                <a:lnTo>
                  <a:pt x="3648232" y="903510"/>
                </a:lnTo>
                <a:lnTo>
                  <a:pt x="3660239" y="911612"/>
                </a:lnTo>
                <a:lnTo>
                  <a:pt x="3668334" y="923626"/>
                </a:lnTo>
                <a:lnTo>
                  <a:pt x="3671302" y="938335"/>
                </a:lnTo>
                <a:lnTo>
                  <a:pt x="3668334" y="953045"/>
                </a:lnTo>
                <a:lnTo>
                  <a:pt x="3660239" y="965059"/>
                </a:lnTo>
                <a:lnTo>
                  <a:pt x="3648232" y="973161"/>
                </a:lnTo>
                <a:lnTo>
                  <a:pt x="3633529" y="976132"/>
                </a:lnTo>
                <a:close/>
              </a:path>
              <a:path w="7315200" h="1499234">
                <a:moveTo>
                  <a:pt x="3936253" y="979497"/>
                </a:moveTo>
                <a:lnTo>
                  <a:pt x="3920245" y="976263"/>
                </a:lnTo>
                <a:lnTo>
                  <a:pt x="3907177" y="967442"/>
                </a:lnTo>
                <a:lnTo>
                  <a:pt x="3898368" y="954358"/>
                </a:lnTo>
                <a:lnTo>
                  <a:pt x="3895138" y="938335"/>
                </a:lnTo>
                <a:lnTo>
                  <a:pt x="3898368" y="922313"/>
                </a:lnTo>
                <a:lnTo>
                  <a:pt x="3907177" y="909229"/>
                </a:lnTo>
                <a:lnTo>
                  <a:pt x="3920245" y="900408"/>
                </a:lnTo>
                <a:lnTo>
                  <a:pt x="3936253" y="897173"/>
                </a:lnTo>
                <a:lnTo>
                  <a:pt x="3952267" y="900408"/>
                </a:lnTo>
                <a:lnTo>
                  <a:pt x="3965347" y="909229"/>
                </a:lnTo>
                <a:lnTo>
                  <a:pt x="3974167" y="922313"/>
                </a:lnTo>
                <a:lnTo>
                  <a:pt x="3977402" y="938335"/>
                </a:lnTo>
                <a:lnTo>
                  <a:pt x="3974167" y="954358"/>
                </a:lnTo>
                <a:lnTo>
                  <a:pt x="3965347" y="967442"/>
                </a:lnTo>
                <a:lnTo>
                  <a:pt x="3952267" y="976263"/>
                </a:lnTo>
                <a:lnTo>
                  <a:pt x="3936253" y="979497"/>
                </a:lnTo>
                <a:close/>
              </a:path>
              <a:path w="7315200" h="1499234">
                <a:moveTo>
                  <a:pt x="4238977" y="982022"/>
                </a:moveTo>
                <a:lnTo>
                  <a:pt x="4221989" y="978590"/>
                </a:lnTo>
                <a:lnTo>
                  <a:pt x="4208116" y="969231"/>
                </a:lnTo>
                <a:lnTo>
                  <a:pt x="4198761" y="955349"/>
                </a:lnTo>
                <a:lnTo>
                  <a:pt x="4195330" y="938352"/>
                </a:lnTo>
                <a:lnTo>
                  <a:pt x="4198761" y="921356"/>
                </a:lnTo>
                <a:lnTo>
                  <a:pt x="4208116" y="907476"/>
                </a:lnTo>
                <a:lnTo>
                  <a:pt x="4221989" y="898117"/>
                </a:lnTo>
                <a:lnTo>
                  <a:pt x="4238977" y="894686"/>
                </a:lnTo>
                <a:lnTo>
                  <a:pt x="4255965" y="898117"/>
                </a:lnTo>
                <a:lnTo>
                  <a:pt x="4269838" y="907476"/>
                </a:lnTo>
                <a:lnTo>
                  <a:pt x="4279193" y="921356"/>
                </a:lnTo>
                <a:lnTo>
                  <a:pt x="4282623" y="938352"/>
                </a:lnTo>
                <a:lnTo>
                  <a:pt x="4279193" y="955349"/>
                </a:lnTo>
                <a:lnTo>
                  <a:pt x="4269838" y="969231"/>
                </a:lnTo>
                <a:lnTo>
                  <a:pt x="4255965" y="978590"/>
                </a:lnTo>
                <a:lnTo>
                  <a:pt x="4238977" y="982022"/>
                </a:lnTo>
                <a:close/>
              </a:path>
              <a:path w="7315200" h="1499234">
                <a:moveTo>
                  <a:pt x="4541701" y="984547"/>
                </a:moveTo>
                <a:lnTo>
                  <a:pt x="4523739" y="980917"/>
                </a:lnTo>
                <a:lnTo>
                  <a:pt x="4509072" y="971017"/>
                </a:lnTo>
                <a:lnTo>
                  <a:pt x="4499183" y="956333"/>
                </a:lnTo>
                <a:lnTo>
                  <a:pt x="4495557" y="938352"/>
                </a:lnTo>
                <a:lnTo>
                  <a:pt x="4499183" y="920373"/>
                </a:lnTo>
                <a:lnTo>
                  <a:pt x="4509072" y="905690"/>
                </a:lnTo>
                <a:lnTo>
                  <a:pt x="4523739" y="895791"/>
                </a:lnTo>
                <a:lnTo>
                  <a:pt x="4541701" y="892161"/>
                </a:lnTo>
                <a:lnTo>
                  <a:pt x="4559682" y="895791"/>
                </a:lnTo>
                <a:lnTo>
                  <a:pt x="4574360" y="905690"/>
                </a:lnTo>
                <a:lnTo>
                  <a:pt x="4584252" y="920373"/>
                </a:lnTo>
                <a:lnTo>
                  <a:pt x="4587879" y="938352"/>
                </a:lnTo>
                <a:lnTo>
                  <a:pt x="4584252" y="956333"/>
                </a:lnTo>
                <a:lnTo>
                  <a:pt x="4574360" y="971017"/>
                </a:lnTo>
                <a:lnTo>
                  <a:pt x="4559682" y="980917"/>
                </a:lnTo>
                <a:lnTo>
                  <a:pt x="4541701" y="984547"/>
                </a:lnTo>
                <a:close/>
              </a:path>
              <a:path w="7315200" h="1499234">
                <a:moveTo>
                  <a:pt x="4844425" y="987069"/>
                </a:moveTo>
                <a:lnTo>
                  <a:pt x="4825483" y="983241"/>
                </a:lnTo>
                <a:lnTo>
                  <a:pt x="4810010" y="972802"/>
                </a:lnTo>
                <a:lnTo>
                  <a:pt x="4799576" y="957317"/>
                </a:lnTo>
                <a:lnTo>
                  <a:pt x="4795748" y="938352"/>
                </a:lnTo>
                <a:lnTo>
                  <a:pt x="4799576" y="919389"/>
                </a:lnTo>
                <a:lnTo>
                  <a:pt x="4810010" y="903904"/>
                </a:lnTo>
                <a:lnTo>
                  <a:pt x="4825483" y="893464"/>
                </a:lnTo>
                <a:lnTo>
                  <a:pt x="4844425" y="889636"/>
                </a:lnTo>
                <a:lnTo>
                  <a:pt x="4863386" y="893464"/>
                </a:lnTo>
                <a:lnTo>
                  <a:pt x="4878869" y="903904"/>
                </a:lnTo>
                <a:lnTo>
                  <a:pt x="4889307" y="919389"/>
                </a:lnTo>
                <a:lnTo>
                  <a:pt x="4893135" y="938352"/>
                </a:lnTo>
                <a:lnTo>
                  <a:pt x="4889307" y="957317"/>
                </a:lnTo>
                <a:lnTo>
                  <a:pt x="4878869" y="972802"/>
                </a:lnTo>
                <a:lnTo>
                  <a:pt x="4863386" y="983241"/>
                </a:lnTo>
                <a:lnTo>
                  <a:pt x="4844425" y="987069"/>
                </a:lnTo>
                <a:close/>
              </a:path>
              <a:path w="7315200" h="1499234">
                <a:moveTo>
                  <a:pt x="5147149" y="989594"/>
                </a:moveTo>
                <a:lnTo>
                  <a:pt x="5127214" y="985568"/>
                </a:lnTo>
                <a:lnTo>
                  <a:pt x="5110937" y="974587"/>
                </a:lnTo>
                <a:lnTo>
                  <a:pt x="5099964" y="958300"/>
                </a:lnTo>
                <a:lnTo>
                  <a:pt x="5095941" y="938352"/>
                </a:lnTo>
                <a:lnTo>
                  <a:pt x="5099964" y="918405"/>
                </a:lnTo>
                <a:lnTo>
                  <a:pt x="5110937" y="902117"/>
                </a:lnTo>
                <a:lnTo>
                  <a:pt x="5127214" y="891137"/>
                </a:lnTo>
                <a:lnTo>
                  <a:pt x="5147149" y="887111"/>
                </a:lnTo>
                <a:lnTo>
                  <a:pt x="5167089" y="891137"/>
                </a:lnTo>
                <a:lnTo>
                  <a:pt x="5183377" y="902117"/>
                </a:lnTo>
                <a:lnTo>
                  <a:pt x="5194362" y="918405"/>
                </a:lnTo>
                <a:lnTo>
                  <a:pt x="5198390" y="938352"/>
                </a:lnTo>
                <a:lnTo>
                  <a:pt x="5194362" y="958300"/>
                </a:lnTo>
                <a:lnTo>
                  <a:pt x="5183377" y="974587"/>
                </a:lnTo>
                <a:lnTo>
                  <a:pt x="5167089" y="985568"/>
                </a:lnTo>
                <a:lnTo>
                  <a:pt x="5147149" y="989594"/>
                </a:lnTo>
                <a:close/>
              </a:path>
              <a:path w="7315200" h="1499234">
                <a:moveTo>
                  <a:pt x="5449872" y="992959"/>
                </a:moveTo>
                <a:lnTo>
                  <a:pt x="5428646" y="988668"/>
                </a:lnTo>
                <a:lnTo>
                  <a:pt x="5411306" y="976967"/>
                </a:lnTo>
                <a:lnTo>
                  <a:pt x="5399612" y="959614"/>
                </a:lnTo>
                <a:lnTo>
                  <a:pt x="5395323" y="938369"/>
                </a:lnTo>
                <a:lnTo>
                  <a:pt x="5399612" y="917125"/>
                </a:lnTo>
                <a:lnTo>
                  <a:pt x="5411306" y="899773"/>
                </a:lnTo>
                <a:lnTo>
                  <a:pt x="5428646" y="888071"/>
                </a:lnTo>
                <a:lnTo>
                  <a:pt x="5449872" y="883779"/>
                </a:lnTo>
                <a:lnTo>
                  <a:pt x="5471118" y="888071"/>
                </a:lnTo>
                <a:lnTo>
                  <a:pt x="5488468" y="899773"/>
                </a:lnTo>
                <a:lnTo>
                  <a:pt x="5500166" y="917125"/>
                </a:lnTo>
                <a:lnTo>
                  <a:pt x="5504456" y="938369"/>
                </a:lnTo>
                <a:lnTo>
                  <a:pt x="5500166" y="959614"/>
                </a:lnTo>
                <a:lnTo>
                  <a:pt x="5488468" y="976967"/>
                </a:lnTo>
                <a:lnTo>
                  <a:pt x="5471118" y="988668"/>
                </a:lnTo>
                <a:lnTo>
                  <a:pt x="5449872" y="992959"/>
                </a:lnTo>
                <a:close/>
              </a:path>
              <a:path w="7315200" h="1499234">
                <a:moveTo>
                  <a:pt x="5752630" y="995484"/>
                </a:moveTo>
                <a:lnTo>
                  <a:pt x="5730410" y="990995"/>
                </a:lnTo>
                <a:lnTo>
                  <a:pt x="5712266" y="978754"/>
                </a:lnTo>
                <a:lnTo>
                  <a:pt x="5700034" y="960599"/>
                </a:lnTo>
                <a:lnTo>
                  <a:pt x="5695549" y="938369"/>
                </a:lnTo>
                <a:lnTo>
                  <a:pt x="5700034" y="916141"/>
                </a:lnTo>
                <a:lnTo>
                  <a:pt x="5712266" y="897986"/>
                </a:lnTo>
                <a:lnTo>
                  <a:pt x="5730410" y="885744"/>
                </a:lnTo>
                <a:lnTo>
                  <a:pt x="5752630" y="881254"/>
                </a:lnTo>
                <a:lnTo>
                  <a:pt x="5774830" y="885744"/>
                </a:lnTo>
                <a:lnTo>
                  <a:pt x="5792964" y="897986"/>
                </a:lnTo>
                <a:lnTo>
                  <a:pt x="5805193" y="916141"/>
                </a:lnTo>
                <a:lnTo>
                  <a:pt x="5809678" y="938369"/>
                </a:lnTo>
                <a:lnTo>
                  <a:pt x="5805198" y="960599"/>
                </a:lnTo>
                <a:lnTo>
                  <a:pt x="5792977" y="978754"/>
                </a:lnTo>
                <a:lnTo>
                  <a:pt x="5774845" y="990995"/>
                </a:lnTo>
                <a:lnTo>
                  <a:pt x="5752630" y="995484"/>
                </a:lnTo>
                <a:close/>
              </a:path>
              <a:path w="7315200" h="1499234">
                <a:moveTo>
                  <a:pt x="6055354" y="998009"/>
                </a:moveTo>
                <a:lnTo>
                  <a:pt x="6032154" y="993322"/>
                </a:lnTo>
                <a:lnTo>
                  <a:pt x="6013205" y="980539"/>
                </a:lnTo>
                <a:lnTo>
                  <a:pt x="6000427" y="961581"/>
                </a:lnTo>
                <a:lnTo>
                  <a:pt x="5995741" y="938369"/>
                </a:lnTo>
                <a:lnTo>
                  <a:pt x="6000427" y="915158"/>
                </a:lnTo>
                <a:lnTo>
                  <a:pt x="6013205" y="896201"/>
                </a:lnTo>
                <a:lnTo>
                  <a:pt x="6032154" y="883420"/>
                </a:lnTo>
                <a:lnTo>
                  <a:pt x="6055354" y="878732"/>
                </a:lnTo>
                <a:lnTo>
                  <a:pt x="6078548" y="883420"/>
                </a:lnTo>
                <a:lnTo>
                  <a:pt x="6097485" y="896201"/>
                </a:lnTo>
                <a:lnTo>
                  <a:pt x="6110252" y="915158"/>
                </a:lnTo>
                <a:lnTo>
                  <a:pt x="6114933" y="938369"/>
                </a:lnTo>
                <a:lnTo>
                  <a:pt x="6110252" y="961581"/>
                </a:lnTo>
                <a:lnTo>
                  <a:pt x="6097485" y="980539"/>
                </a:lnTo>
                <a:lnTo>
                  <a:pt x="6078548" y="993322"/>
                </a:lnTo>
                <a:lnTo>
                  <a:pt x="6055354" y="998009"/>
                </a:lnTo>
                <a:close/>
              </a:path>
              <a:path w="7315200" h="1499234">
                <a:moveTo>
                  <a:pt x="6358078" y="1002215"/>
                </a:moveTo>
                <a:lnTo>
                  <a:pt x="6333242" y="997200"/>
                </a:lnTo>
                <a:lnTo>
                  <a:pt x="6312963" y="983521"/>
                </a:lnTo>
                <a:lnTo>
                  <a:pt x="6299292" y="963232"/>
                </a:lnTo>
                <a:lnTo>
                  <a:pt x="6294279" y="938386"/>
                </a:lnTo>
                <a:lnTo>
                  <a:pt x="6299292" y="913540"/>
                </a:lnTo>
                <a:lnTo>
                  <a:pt x="6312963" y="893251"/>
                </a:lnTo>
                <a:lnTo>
                  <a:pt x="6333242" y="879572"/>
                </a:lnTo>
                <a:lnTo>
                  <a:pt x="6358078" y="874557"/>
                </a:lnTo>
                <a:lnTo>
                  <a:pt x="6382894" y="879572"/>
                </a:lnTo>
                <a:lnTo>
                  <a:pt x="6403163" y="893251"/>
                </a:lnTo>
                <a:lnTo>
                  <a:pt x="6416831" y="913540"/>
                </a:lnTo>
                <a:lnTo>
                  <a:pt x="6421843" y="938386"/>
                </a:lnTo>
                <a:lnTo>
                  <a:pt x="6416831" y="963232"/>
                </a:lnTo>
                <a:lnTo>
                  <a:pt x="6403163" y="983521"/>
                </a:lnTo>
                <a:lnTo>
                  <a:pt x="6382894" y="997200"/>
                </a:lnTo>
                <a:lnTo>
                  <a:pt x="6358078" y="1002215"/>
                </a:lnTo>
                <a:close/>
              </a:path>
              <a:path w="7315200" h="1499234">
                <a:moveTo>
                  <a:pt x="6660801" y="1005581"/>
                </a:moveTo>
                <a:lnTo>
                  <a:pt x="6634655" y="1000300"/>
                </a:lnTo>
                <a:lnTo>
                  <a:pt x="6613302" y="985899"/>
                </a:lnTo>
                <a:lnTo>
                  <a:pt x="6598906" y="964540"/>
                </a:lnTo>
                <a:lnTo>
                  <a:pt x="6593627" y="938386"/>
                </a:lnTo>
                <a:lnTo>
                  <a:pt x="6598906" y="912233"/>
                </a:lnTo>
                <a:lnTo>
                  <a:pt x="6613302" y="890874"/>
                </a:lnTo>
                <a:lnTo>
                  <a:pt x="6634655" y="876473"/>
                </a:lnTo>
                <a:lnTo>
                  <a:pt x="6660801" y="871191"/>
                </a:lnTo>
                <a:lnTo>
                  <a:pt x="6686929" y="876473"/>
                </a:lnTo>
                <a:lnTo>
                  <a:pt x="6708271" y="890874"/>
                </a:lnTo>
                <a:lnTo>
                  <a:pt x="6722664" y="912233"/>
                </a:lnTo>
                <a:lnTo>
                  <a:pt x="6727942" y="938386"/>
                </a:lnTo>
                <a:lnTo>
                  <a:pt x="6722664" y="964540"/>
                </a:lnTo>
                <a:lnTo>
                  <a:pt x="6708271" y="985899"/>
                </a:lnTo>
                <a:lnTo>
                  <a:pt x="6686929" y="1000300"/>
                </a:lnTo>
                <a:lnTo>
                  <a:pt x="6660801" y="1005581"/>
                </a:lnTo>
                <a:close/>
              </a:path>
              <a:path w="7315200" h="1499234">
                <a:moveTo>
                  <a:pt x="6963525" y="1009787"/>
                </a:moveTo>
                <a:lnTo>
                  <a:pt x="6935742" y="1004178"/>
                </a:lnTo>
                <a:lnTo>
                  <a:pt x="6913060" y="988879"/>
                </a:lnTo>
                <a:lnTo>
                  <a:pt x="6897771" y="966184"/>
                </a:lnTo>
                <a:lnTo>
                  <a:pt x="6892165" y="938386"/>
                </a:lnTo>
                <a:lnTo>
                  <a:pt x="6897771" y="910589"/>
                </a:lnTo>
                <a:lnTo>
                  <a:pt x="6913060" y="887894"/>
                </a:lnTo>
                <a:lnTo>
                  <a:pt x="6935742" y="872595"/>
                </a:lnTo>
                <a:lnTo>
                  <a:pt x="6963525" y="866985"/>
                </a:lnTo>
                <a:lnTo>
                  <a:pt x="6991294" y="872595"/>
                </a:lnTo>
                <a:lnTo>
                  <a:pt x="7013978" y="887894"/>
                </a:lnTo>
                <a:lnTo>
                  <a:pt x="7029275" y="910589"/>
                </a:lnTo>
                <a:lnTo>
                  <a:pt x="7034885" y="938386"/>
                </a:lnTo>
                <a:lnTo>
                  <a:pt x="7029275" y="966184"/>
                </a:lnTo>
                <a:lnTo>
                  <a:pt x="7013978" y="988879"/>
                </a:lnTo>
                <a:lnTo>
                  <a:pt x="6991294" y="1004178"/>
                </a:lnTo>
                <a:lnTo>
                  <a:pt x="6963525" y="1009787"/>
                </a:lnTo>
                <a:close/>
              </a:path>
              <a:path w="7315200" h="1499234">
                <a:moveTo>
                  <a:pt x="7266249" y="987103"/>
                </a:moveTo>
                <a:lnTo>
                  <a:pt x="7247288" y="983275"/>
                </a:lnTo>
                <a:lnTo>
                  <a:pt x="7231805" y="972836"/>
                </a:lnTo>
                <a:lnTo>
                  <a:pt x="7221367" y="957351"/>
                </a:lnTo>
                <a:lnTo>
                  <a:pt x="7217539" y="938386"/>
                </a:lnTo>
                <a:lnTo>
                  <a:pt x="7221367" y="919423"/>
                </a:lnTo>
                <a:lnTo>
                  <a:pt x="7231805" y="903938"/>
                </a:lnTo>
                <a:lnTo>
                  <a:pt x="7247288" y="893497"/>
                </a:lnTo>
                <a:lnTo>
                  <a:pt x="7266249" y="889669"/>
                </a:lnTo>
                <a:lnTo>
                  <a:pt x="7285191" y="893497"/>
                </a:lnTo>
                <a:lnTo>
                  <a:pt x="7300663" y="903938"/>
                </a:lnTo>
                <a:lnTo>
                  <a:pt x="7311098" y="919423"/>
                </a:lnTo>
                <a:lnTo>
                  <a:pt x="7314925" y="938386"/>
                </a:lnTo>
                <a:lnTo>
                  <a:pt x="7311098" y="957351"/>
                </a:lnTo>
                <a:lnTo>
                  <a:pt x="7300663" y="972836"/>
                </a:lnTo>
                <a:lnTo>
                  <a:pt x="7285191" y="983275"/>
                </a:lnTo>
                <a:lnTo>
                  <a:pt x="7266249" y="987103"/>
                </a:lnTo>
                <a:close/>
              </a:path>
              <a:path w="7315200" h="1499234">
                <a:moveTo>
                  <a:pt x="1681" y="1241765"/>
                </a:moveTo>
                <a:lnTo>
                  <a:pt x="0" y="1241765"/>
                </a:lnTo>
                <a:lnTo>
                  <a:pt x="0" y="1240823"/>
                </a:lnTo>
                <a:lnTo>
                  <a:pt x="1681" y="1240823"/>
                </a:lnTo>
                <a:lnTo>
                  <a:pt x="1681" y="1241765"/>
                </a:lnTo>
                <a:close/>
              </a:path>
              <a:path w="7315200" h="1499234">
                <a:moveTo>
                  <a:pt x="305415" y="1244658"/>
                </a:moveTo>
                <a:lnTo>
                  <a:pt x="301699" y="1244658"/>
                </a:lnTo>
                <a:lnTo>
                  <a:pt x="300201" y="1243162"/>
                </a:lnTo>
                <a:lnTo>
                  <a:pt x="300201" y="1239425"/>
                </a:lnTo>
                <a:lnTo>
                  <a:pt x="301699" y="1237927"/>
                </a:lnTo>
                <a:lnTo>
                  <a:pt x="305432" y="1237927"/>
                </a:lnTo>
                <a:lnTo>
                  <a:pt x="306929" y="1239425"/>
                </a:lnTo>
                <a:lnTo>
                  <a:pt x="306929" y="1243162"/>
                </a:lnTo>
                <a:lnTo>
                  <a:pt x="305415" y="1244658"/>
                </a:lnTo>
                <a:close/>
              </a:path>
              <a:path w="7315200" h="1499234">
                <a:moveTo>
                  <a:pt x="610008" y="1248023"/>
                </a:moveTo>
                <a:lnTo>
                  <a:pt x="602591" y="1248023"/>
                </a:lnTo>
                <a:lnTo>
                  <a:pt x="599580" y="1245012"/>
                </a:lnTo>
                <a:lnTo>
                  <a:pt x="599580" y="1237606"/>
                </a:lnTo>
                <a:lnTo>
                  <a:pt x="602591" y="1234595"/>
                </a:lnTo>
                <a:lnTo>
                  <a:pt x="609991" y="1234595"/>
                </a:lnTo>
                <a:lnTo>
                  <a:pt x="613002" y="1237606"/>
                </a:lnTo>
                <a:lnTo>
                  <a:pt x="613002" y="1245012"/>
                </a:lnTo>
                <a:lnTo>
                  <a:pt x="610008" y="1248023"/>
                </a:lnTo>
                <a:close/>
              </a:path>
              <a:path w="7315200" h="1499234">
                <a:moveTo>
                  <a:pt x="914581" y="1251389"/>
                </a:moveTo>
                <a:lnTo>
                  <a:pt x="903448" y="1251389"/>
                </a:lnTo>
                <a:lnTo>
                  <a:pt x="898942" y="1246879"/>
                </a:lnTo>
                <a:lnTo>
                  <a:pt x="898942" y="1235739"/>
                </a:lnTo>
                <a:lnTo>
                  <a:pt x="903448" y="1231229"/>
                </a:lnTo>
                <a:lnTo>
                  <a:pt x="914581" y="1231229"/>
                </a:lnTo>
                <a:lnTo>
                  <a:pt x="919088" y="1235739"/>
                </a:lnTo>
                <a:lnTo>
                  <a:pt x="919088" y="1246879"/>
                </a:lnTo>
                <a:lnTo>
                  <a:pt x="914581" y="1251389"/>
                </a:lnTo>
                <a:close/>
              </a:path>
              <a:path w="7315200" h="1499234">
                <a:moveTo>
                  <a:pt x="1219155" y="1254754"/>
                </a:moveTo>
                <a:lnTo>
                  <a:pt x="1204323" y="1254754"/>
                </a:lnTo>
                <a:lnTo>
                  <a:pt x="1198304" y="1248732"/>
                </a:lnTo>
                <a:lnTo>
                  <a:pt x="1198304" y="1233889"/>
                </a:lnTo>
                <a:lnTo>
                  <a:pt x="1204323" y="1227864"/>
                </a:lnTo>
                <a:lnTo>
                  <a:pt x="1219155" y="1227864"/>
                </a:lnTo>
                <a:lnTo>
                  <a:pt x="1225177" y="1233889"/>
                </a:lnTo>
                <a:lnTo>
                  <a:pt x="1225177" y="1248732"/>
                </a:lnTo>
                <a:lnTo>
                  <a:pt x="1219155" y="1254754"/>
                </a:lnTo>
                <a:close/>
              </a:path>
              <a:path w="7315200" h="1499234">
                <a:moveTo>
                  <a:pt x="1523732" y="1258123"/>
                </a:moveTo>
                <a:lnTo>
                  <a:pt x="1505197" y="1258123"/>
                </a:lnTo>
                <a:lnTo>
                  <a:pt x="1497679" y="1250599"/>
                </a:lnTo>
                <a:lnTo>
                  <a:pt x="1497679" y="1232053"/>
                </a:lnTo>
                <a:lnTo>
                  <a:pt x="1505197" y="1224532"/>
                </a:lnTo>
                <a:lnTo>
                  <a:pt x="1523732" y="1224532"/>
                </a:lnTo>
                <a:lnTo>
                  <a:pt x="1531249" y="1232053"/>
                </a:lnTo>
                <a:lnTo>
                  <a:pt x="1531249" y="1250599"/>
                </a:lnTo>
                <a:lnTo>
                  <a:pt x="1523732" y="1258123"/>
                </a:lnTo>
                <a:close/>
              </a:path>
              <a:path w="7315200" h="1499234">
                <a:moveTo>
                  <a:pt x="1817190" y="1261485"/>
                </a:moveTo>
                <a:lnTo>
                  <a:pt x="1809345" y="1259902"/>
                </a:lnTo>
                <a:lnTo>
                  <a:pt x="1802941" y="1255583"/>
                </a:lnTo>
                <a:lnTo>
                  <a:pt x="1798624" y="1249175"/>
                </a:lnTo>
                <a:lnTo>
                  <a:pt x="1797041" y="1241326"/>
                </a:lnTo>
                <a:lnTo>
                  <a:pt x="1798624" y="1233477"/>
                </a:lnTo>
                <a:lnTo>
                  <a:pt x="1802941" y="1227069"/>
                </a:lnTo>
                <a:lnTo>
                  <a:pt x="1809345" y="1222750"/>
                </a:lnTo>
                <a:lnTo>
                  <a:pt x="1817190" y="1221167"/>
                </a:lnTo>
                <a:lnTo>
                  <a:pt x="1825035" y="1222750"/>
                </a:lnTo>
                <a:lnTo>
                  <a:pt x="1831439" y="1227069"/>
                </a:lnTo>
                <a:lnTo>
                  <a:pt x="1835756" y="1233477"/>
                </a:lnTo>
                <a:lnTo>
                  <a:pt x="1837339" y="1241326"/>
                </a:lnTo>
                <a:lnTo>
                  <a:pt x="1835756" y="1249175"/>
                </a:lnTo>
                <a:lnTo>
                  <a:pt x="1831439" y="1255583"/>
                </a:lnTo>
                <a:lnTo>
                  <a:pt x="1825035" y="1259902"/>
                </a:lnTo>
                <a:lnTo>
                  <a:pt x="1817190" y="1261485"/>
                </a:lnTo>
                <a:close/>
              </a:path>
              <a:path w="7315200" h="1499234">
                <a:moveTo>
                  <a:pt x="2119914" y="1264854"/>
                </a:moveTo>
                <a:lnTo>
                  <a:pt x="2110763" y="1263005"/>
                </a:lnTo>
                <a:lnTo>
                  <a:pt x="2103290" y="1257962"/>
                </a:lnTo>
                <a:lnTo>
                  <a:pt x="2098251" y="1250483"/>
                </a:lnTo>
                <a:lnTo>
                  <a:pt x="2096403" y="1241326"/>
                </a:lnTo>
                <a:lnTo>
                  <a:pt x="2098251" y="1232170"/>
                </a:lnTo>
                <a:lnTo>
                  <a:pt x="2103290" y="1224693"/>
                </a:lnTo>
                <a:lnTo>
                  <a:pt x="2110763" y="1219650"/>
                </a:lnTo>
                <a:lnTo>
                  <a:pt x="2119914" y="1217801"/>
                </a:lnTo>
                <a:lnTo>
                  <a:pt x="2129064" y="1219650"/>
                </a:lnTo>
                <a:lnTo>
                  <a:pt x="2136538" y="1224693"/>
                </a:lnTo>
                <a:lnTo>
                  <a:pt x="2141577" y="1232170"/>
                </a:lnTo>
                <a:lnTo>
                  <a:pt x="2143425" y="1241326"/>
                </a:lnTo>
                <a:lnTo>
                  <a:pt x="2141577" y="1250483"/>
                </a:lnTo>
                <a:lnTo>
                  <a:pt x="2136538" y="1257962"/>
                </a:lnTo>
                <a:lnTo>
                  <a:pt x="2129064" y="1263005"/>
                </a:lnTo>
                <a:lnTo>
                  <a:pt x="2119914" y="1264854"/>
                </a:lnTo>
                <a:close/>
              </a:path>
              <a:path w="7315200" h="1499234">
                <a:moveTo>
                  <a:pt x="2422641" y="1267375"/>
                </a:moveTo>
                <a:lnTo>
                  <a:pt x="2412516" y="1265329"/>
                </a:lnTo>
                <a:lnTo>
                  <a:pt x="2404245" y="1259749"/>
                </a:lnTo>
                <a:lnTo>
                  <a:pt x="2398667" y="1251474"/>
                </a:lnTo>
                <a:lnTo>
                  <a:pt x="2396622" y="1241343"/>
                </a:lnTo>
                <a:lnTo>
                  <a:pt x="2398667" y="1231213"/>
                </a:lnTo>
                <a:lnTo>
                  <a:pt x="2404245" y="1222938"/>
                </a:lnTo>
                <a:lnTo>
                  <a:pt x="2412516" y="1217357"/>
                </a:lnTo>
                <a:lnTo>
                  <a:pt x="2422641" y="1215310"/>
                </a:lnTo>
                <a:lnTo>
                  <a:pt x="2432764" y="1217357"/>
                </a:lnTo>
                <a:lnTo>
                  <a:pt x="2441034" y="1222938"/>
                </a:lnTo>
                <a:lnTo>
                  <a:pt x="2446611" y="1231213"/>
                </a:lnTo>
                <a:lnTo>
                  <a:pt x="2448657" y="1241343"/>
                </a:lnTo>
                <a:lnTo>
                  <a:pt x="2446613" y="1251474"/>
                </a:lnTo>
                <a:lnTo>
                  <a:pt x="2441040" y="1259749"/>
                </a:lnTo>
                <a:lnTo>
                  <a:pt x="2432771" y="1265329"/>
                </a:lnTo>
                <a:lnTo>
                  <a:pt x="2422641" y="1267375"/>
                </a:lnTo>
                <a:close/>
              </a:path>
              <a:path w="7315200" h="1499234">
                <a:moveTo>
                  <a:pt x="2725365" y="1270741"/>
                </a:moveTo>
                <a:lnTo>
                  <a:pt x="2713927" y="1268431"/>
                </a:lnTo>
                <a:lnTo>
                  <a:pt x="2704588" y="1262132"/>
                </a:lnTo>
                <a:lnTo>
                  <a:pt x="2698292" y="1252787"/>
                </a:lnTo>
                <a:lnTo>
                  <a:pt x="2695984" y="1241343"/>
                </a:lnTo>
                <a:lnTo>
                  <a:pt x="2698292" y="1229898"/>
                </a:lnTo>
                <a:lnTo>
                  <a:pt x="2704588" y="1220554"/>
                </a:lnTo>
                <a:lnTo>
                  <a:pt x="2713927" y="1214254"/>
                </a:lnTo>
                <a:lnTo>
                  <a:pt x="2725365" y="1211945"/>
                </a:lnTo>
                <a:lnTo>
                  <a:pt x="2736802" y="1214254"/>
                </a:lnTo>
                <a:lnTo>
                  <a:pt x="2746141" y="1220554"/>
                </a:lnTo>
                <a:lnTo>
                  <a:pt x="2752437" y="1229898"/>
                </a:lnTo>
                <a:lnTo>
                  <a:pt x="2754746" y="1241343"/>
                </a:lnTo>
                <a:lnTo>
                  <a:pt x="2752437" y="1252787"/>
                </a:lnTo>
                <a:lnTo>
                  <a:pt x="2746141" y="1262132"/>
                </a:lnTo>
                <a:lnTo>
                  <a:pt x="2736802" y="1268431"/>
                </a:lnTo>
                <a:lnTo>
                  <a:pt x="2725365" y="1270741"/>
                </a:lnTo>
                <a:close/>
              </a:path>
              <a:path w="7315200" h="1499234">
                <a:moveTo>
                  <a:pt x="3028088" y="1274106"/>
                </a:moveTo>
                <a:lnTo>
                  <a:pt x="3015345" y="1271531"/>
                </a:lnTo>
                <a:lnTo>
                  <a:pt x="3004937" y="1264508"/>
                </a:lnTo>
                <a:lnTo>
                  <a:pt x="2997919" y="1254094"/>
                </a:lnTo>
                <a:lnTo>
                  <a:pt x="2995345" y="1241343"/>
                </a:lnTo>
                <a:lnTo>
                  <a:pt x="2997919" y="1228592"/>
                </a:lnTo>
                <a:lnTo>
                  <a:pt x="3004937" y="1218177"/>
                </a:lnTo>
                <a:lnTo>
                  <a:pt x="3015345" y="1211155"/>
                </a:lnTo>
                <a:lnTo>
                  <a:pt x="3028088" y="1208579"/>
                </a:lnTo>
                <a:lnTo>
                  <a:pt x="3040833" y="1211155"/>
                </a:lnTo>
                <a:lnTo>
                  <a:pt x="3051242" y="1218177"/>
                </a:lnTo>
                <a:lnTo>
                  <a:pt x="3058261" y="1228592"/>
                </a:lnTo>
                <a:lnTo>
                  <a:pt x="3060835" y="1241343"/>
                </a:lnTo>
                <a:lnTo>
                  <a:pt x="3058261" y="1254094"/>
                </a:lnTo>
                <a:lnTo>
                  <a:pt x="3051242" y="1264508"/>
                </a:lnTo>
                <a:lnTo>
                  <a:pt x="3040833" y="1271531"/>
                </a:lnTo>
                <a:lnTo>
                  <a:pt x="3028088" y="1274106"/>
                </a:lnTo>
                <a:close/>
              </a:path>
              <a:path w="7315200" h="1499234">
                <a:moveTo>
                  <a:pt x="3330812" y="1276631"/>
                </a:moveTo>
                <a:lnTo>
                  <a:pt x="3317096" y="1273858"/>
                </a:lnTo>
                <a:lnTo>
                  <a:pt x="3305892" y="1266297"/>
                </a:lnTo>
                <a:lnTo>
                  <a:pt x="3298336" y="1255085"/>
                </a:lnTo>
                <a:lnTo>
                  <a:pt x="3295564" y="1241360"/>
                </a:lnTo>
                <a:lnTo>
                  <a:pt x="3298336" y="1227634"/>
                </a:lnTo>
                <a:lnTo>
                  <a:pt x="3305892" y="1216422"/>
                </a:lnTo>
                <a:lnTo>
                  <a:pt x="3317096" y="1208861"/>
                </a:lnTo>
                <a:lnTo>
                  <a:pt x="3330812" y="1206088"/>
                </a:lnTo>
                <a:lnTo>
                  <a:pt x="3344530" y="1208861"/>
                </a:lnTo>
                <a:lnTo>
                  <a:pt x="3355736" y="1216422"/>
                </a:lnTo>
                <a:lnTo>
                  <a:pt x="3363292" y="1227634"/>
                </a:lnTo>
                <a:lnTo>
                  <a:pt x="3366064" y="1241360"/>
                </a:lnTo>
                <a:lnTo>
                  <a:pt x="3363295" y="1255085"/>
                </a:lnTo>
                <a:lnTo>
                  <a:pt x="3355742" y="1266297"/>
                </a:lnTo>
                <a:lnTo>
                  <a:pt x="3344537" y="1273858"/>
                </a:lnTo>
                <a:lnTo>
                  <a:pt x="3330812" y="1276631"/>
                </a:lnTo>
                <a:close/>
              </a:path>
              <a:path w="7315200" h="1499234">
                <a:moveTo>
                  <a:pt x="3633529" y="1279156"/>
                </a:moveTo>
                <a:lnTo>
                  <a:pt x="3618827" y="1276185"/>
                </a:lnTo>
                <a:lnTo>
                  <a:pt x="3606820" y="1268083"/>
                </a:lnTo>
                <a:lnTo>
                  <a:pt x="3598725" y="1256069"/>
                </a:lnTo>
                <a:lnTo>
                  <a:pt x="3595756" y="1241360"/>
                </a:lnTo>
                <a:lnTo>
                  <a:pt x="3598725" y="1226652"/>
                </a:lnTo>
                <a:lnTo>
                  <a:pt x="3606820" y="1214637"/>
                </a:lnTo>
                <a:lnTo>
                  <a:pt x="3618827" y="1206535"/>
                </a:lnTo>
                <a:lnTo>
                  <a:pt x="3633529" y="1203563"/>
                </a:lnTo>
                <a:lnTo>
                  <a:pt x="3648232" y="1206535"/>
                </a:lnTo>
                <a:lnTo>
                  <a:pt x="3660239" y="1214637"/>
                </a:lnTo>
                <a:lnTo>
                  <a:pt x="3668334" y="1226652"/>
                </a:lnTo>
                <a:lnTo>
                  <a:pt x="3671302" y="1241360"/>
                </a:lnTo>
                <a:lnTo>
                  <a:pt x="3668334" y="1256069"/>
                </a:lnTo>
                <a:lnTo>
                  <a:pt x="3660239" y="1268083"/>
                </a:lnTo>
                <a:lnTo>
                  <a:pt x="3648232" y="1276185"/>
                </a:lnTo>
                <a:lnTo>
                  <a:pt x="3633529" y="1279156"/>
                </a:lnTo>
                <a:close/>
              </a:path>
              <a:path w="7315200" h="1499234">
                <a:moveTo>
                  <a:pt x="3936253" y="1282522"/>
                </a:moveTo>
                <a:lnTo>
                  <a:pt x="3920245" y="1279287"/>
                </a:lnTo>
                <a:lnTo>
                  <a:pt x="3907177" y="1270466"/>
                </a:lnTo>
                <a:lnTo>
                  <a:pt x="3898368" y="1257382"/>
                </a:lnTo>
                <a:lnTo>
                  <a:pt x="3895138" y="1241360"/>
                </a:lnTo>
                <a:lnTo>
                  <a:pt x="3898368" y="1225337"/>
                </a:lnTo>
                <a:lnTo>
                  <a:pt x="3907177" y="1212253"/>
                </a:lnTo>
                <a:lnTo>
                  <a:pt x="3920245" y="1203432"/>
                </a:lnTo>
                <a:lnTo>
                  <a:pt x="3936253" y="1200198"/>
                </a:lnTo>
                <a:lnTo>
                  <a:pt x="3952267" y="1203432"/>
                </a:lnTo>
                <a:lnTo>
                  <a:pt x="3965347" y="1212253"/>
                </a:lnTo>
                <a:lnTo>
                  <a:pt x="3974167" y="1225337"/>
                </a:lnTo>
                <a:lnTo>
                  <a:pt x="3977402" y="1241360"/>
                </a:lnTo>
                <a:lnTo>
                  <a:pt x="3974167" y="1257382"/>
                </a:lnTo>
                <a:lnTo>
                  <a:pt x="3965347" y="1270466"/>
                </a:lnTo>
                <a:lnTo>
                  <a:pt x="3952267" y="1279287"/>
                </a:lnTo>
                <a:lnTo>
                  <a:pt x="3936253" y="1282522"/>
                </a:lnTo>
                <a:close/>
              </a:path>
              <a:path w="7315200" h="1499234">
                <a:moveTo>
                  <a:pt x="4238977" y="1285047"/>
                </a:moveTo>
                <a:lnTo>
                  <a:pt x="4221989" y="1281614"/>
                </a:lnTo>
                <a:lnTo>
                  <a:pt x="4208116" y="1272255"/>
                </a:lnTo>
                <a:lnTo>
                  <a:pt x="4198761" y="1258374"/>
                </a:lnTo>
                <a:lnTo>
                  <a:pt x="4195330" y="1241376"/>
                </a:lnTo>
                <a:lnTo>
                  <a:pt x="4198761" y="1224379"/>
                </a:lnTo>
                <a:lnTo>
                  <a:pt x="4208116" y="1210498"/>
                </a:lnTo>
                <a:lnTo>
                  <a:pt x="4221989" y="1201139"/>
                </a:lnTo>
                <a:lnTo>
                  <a:pt x="4238977" y="1197706"/>
                </a:lnTo>
                <a:lnTo>
                  <a:pt x="4255965" y="1201139"/>
                </a:lnTo>
                <a:lnTo>
                  <a:pt x="4269838" y="1210498"/>
                </a:lnTo>
                <a:lnTo>
                  <a:pt x="4279193" y="1224379"/>
                </a:lnTo>
                <a:lnTo>
                  <a:pt x="4282623" y="1241376"/>
                </a:lnTo>
                <a:lnTo>
                  <a:pt x="4279193" y="1258374"/>
                </a:lnTo>
                <a:lnTo>
                  <a:pt x="4269838" y="1272255"/>
                </a:lnTo>
                <a:lnTo>
                  <a:pt x="4255965" y="1281614"/>
                </a:lnTo>
                <a:lnTo>
                  <a:pt x="4238977" y="1285047"/>
                </a:lnTo>
                <a:close/>
              </a:path>
              <a:path w="7315200" h="1499234">
                <a:moveTo>
                  <a:pt x="4541701" y="1287572"/>
                </a:moveTo>
                <a:lnTo>
                  <a:pt x="4523739" y="1283941"/>
                </a:lnTo>
                <a:lnTo>
                  <a:pt x="4509072" y="1274041"/>
                </a:lnTo>
                <a:lnTo>
                  <a:pt x="4499183" y="1259358"/>
                </a:lnTo>
                <a:lnTo>
                  <a:pt x="4495557" y="1241376"/>
                </a:lnTo>
                <a:lnTo>
                  <a:pt x="4499183" y="1223397"/>
                </a:lnTo>
                <a:lnTo>
                  <a:pt x="4509072" y="1208715"/>
                </a:lnTo>
                <a:lnTo>
                  <a:pt x="4523739" y="1198815"/>
                </a:lnTo>
                <a:lnTo>
                  <a:pt x="4541701" y="1195185"/>
                </a:lnTo>
                <a:lnTo>
                  <a:pt x="4559682" y="1198815"/>
                </a:lnTo>
                <a:lnTo>
                  <a:pt x="4574360" y="1208715"/>
                </a:lnTo>
                <a:lnTo>
                  <a:pt x="4584252" y="1223397"/>
                </a:lnTo>
                <a:lnTo>
                  <a:pt x="4587879" y="1241376"/>
                </a:lnTo>
                <a:lnTo>
                  <a:pt x="4584252" y="1259358"/>
                </a:lnTo>
                <a:lnTo>
                  <a:pt x="4574360" y="1274041"/>
                </a:lnTo>
                <a:lnTo>
                  <a:pt x="4559682" y="1283941"/>
                </a:lnTo>
                <a:lnTo>
                  <a:pt x="4541701" y="1287572"/>
                </a:lnTo>
                <a:close/>
              </a:path>
              <a:path w="7315200" h="1499234">
                <a:moveTo>
                  <a:pt x="4844425" y="1290093"/>
                </a:moveTo>
                <a:lnTo>
                  <a:pt x="4825483" y="1286265"/>
                </a:lnTo>
                <a:lnTo>
                  <a:pt x="4810010" y="1275825"/>
                </a:lnTo>
                <a:lnTo>
                  <a:pt x="4799576" y="1260340"/>
                </a:lnTo>
                <a:lnTo>
                  <a:pt x="4795748" y="1241376"/>
                </a:lnTo>
                <a:lnTo>
                  <a:pt x="4799576" y="1222413"/>
                </a:lnTo>
                <a:lnTo>
                  <a:pt x="4810010" y="1206928"/>
                </a:lnTo>
                <a:lnTo>
                  <a:pt x="4825483" y="1196488"/>
                </a:lnTo>
                <a:lnTo>
                  <a:pt x="4844425" y="1192660"/>
                </a:lnTo>
                <a:lnTo>
                  <a:pt x="4863386" y="1196488"/>
                </a:lnTo>
                <a:lnTo>
                  <a:pt x="4878869" y="1206928"/>
                </a:lnTo>
                <a:lnTo>
                  <a:pt x="4889307" y="1222413"/>
                </a:lnTo>
                <a:lnTo>
                  <a:pt x="4893135" y="1241376"/>
                </a:lnTo>
                <a:lnTo>
                  <a:pt x="4889307" y="1260340"/>
                </a:lnTo>
                <a:lnTo>
                  <a:pt x="4878869" y="1275825"/>
                </a:lnTo>
                <a:lnTo>
                  <a:pt x="4863386" y="1286265"/>
                </a:lnTo>
                <a:lnTo>
                  <a:pt x="4844425" y="1290093"/>
                </a:lnTo>
                <a:close/>
              </a:path>
              <a:path w="7315200" h="1499234">
                <a:moveTo>
                  <a:pt x="5147149" y="1292618"/>
                </a:moveTo>
                <a:lnTo>
                  <a:pt x="5127214" y="1288592"/>
                </a:lnTo>
                <a:lnTo>
                  <a:pt x="5110937" y="1277611"/>
                </a:lnTo>
                <a:lnTo>
                  <a:pt x="5099964" y="1261324"/>
                </a:lnTo>
                <a:lnTo>
                  <a:pt x="5095941" y="1241376"/>
                </a:lnTo>
                <a:lnTo>
                  <a:pt x="5099964" y="1221429"/>
                </a:lnTo>
                <a:lnTo>
                  <a:pt x="5110937" y="1205142"/>
                </a:lnTo>
                <a:lnTo>
                  <a:pt x="5127214" y="1194161"/>
                </a:lnTo>
                <a:lnTo>
                  <a:pt x="5147149" y="1190135"/>
                </a:lnTo>
                <a:lnTo>
                  <a:pt x="5167089" y="1194161"/>
                </a:lnTo>
                <a:lnTo>
                  <a:pt x="5183377" y="1205142"/>
                </a:lnTo>
                <a:lnTo>
                  <a:pt x="5194362" y="1221429"/>
                </a:lnTo>
                <a:lnTo>
                  <a:pt x="5198390" y="1241376"/>
                </a:lnTo>
                <a:lnTo>
                  <a:pt x="5194362" y="1261324"/>
                </a:lnTo>
                <a:lnTo>
                  <a:pt x="5183377" y="1277611"/>
                </a:lnTo>
                <a:lnTo>
                  <a:pt x="5167089" y="1288592"/>
                </a:lnTo>
                <a:lnTo>
                  <a:pt x="5147149" y="1292618"/>
                </a:lnTo>
                <a:close/>
              </a:path>
              <a:path w="7315200" h="1499234">
                <a:moveTo>
                  <a:pt x="5449872" y="1295984"/>
                </a:moveTo>
                <a:lnTo>
                  <a:pt x="5428646" y="1291692"/>
                </a:lnTo>
                <a:lnTo>
                  <a:pt x="5411306" y="1279991"/>
                </a:lnTo>
                <a:lnTo>
                  <a:pt x="5399612" y="1262639"/>
                </a:lnTo>
                <a:lnTo>
                  <a:pt x="5395323" y="1241393"/>
                </a:lnTo>
                <a:lnTo>
                  <a:pt x="5399612" y="1220149"/>
                </a:lnTo>
                <a:lnTo>
                  <a:pt x="5411306" y="1202797"/>
                </a:lnTo>
                <a:lnTo>
                  <a:pt x="5428646" y="1191095"/>
                </a:lnTo>
                <a:lnTo>
                  <a:pt x="5449872" y="1186803"/>
                </a:lnTo>
                <a:lnTo>
                  <a:pt x="5471118" y="1191095"/>
                </a:lnTo>
                <a:lnTo>
                  <a:pt x="5488468" y="1202797"/>
                </a:lnTo>
                <a:lnTo>
                  <a:pt x="5500166" y="1220149"/>
                </a:lnTo>
                <a:lnTo>
                  <a:pt x="5504456" y="1241393"/>
                </a:lnTo>
                <a:lnTo>
                  <a:pt x="5500166" y="1262639"/>
                </a:lnTo>
                <a:lnTo>
                  <a:pt x="5488468" y="1279991"/>
                </a:lnTo>
                <a:lnTo>
                  <a:pt x="5471118" y="1291692"/>
                </a:lnTo>
                <a:lnTo>
                  <a:pt x="5449872" y="1295984"/>
                </a:lnTo>
                <a:close/>
              </a:path>
              <a:path w="7315200" h="1499234">
                <a:moveTo>
                  <a:pt x="5752630" y="1298508"/>
                </a:moveTo>
                <a:lnTo>
                  <a:pt x="5730410" y="1294019"/>
                </a:lnTo>
                <a:lnTo>
                  <a:pt x="5712266" y="1281776"/>
                </a:lnTo>
                <a:lnTo>
                  <a:pt x="5700034" y="1263621"/>
                </a:lnTo>
                <a:lnTo>
                  <a:pt x="5695549" y="1241393"/>
                </a:lnTo>
                <a:lnTo>
                  <a:pt x="5700034" y="1219165"/>
                </a:lnTo>
                <a:lnTo>
                  <a:pt x="5712266" y="1201010"/>
                </a:lnTo>
                <a:lnTo>
                  <a:pt x="5730410" y="1188768"/>
                </a:lnTo>
                <a:lnTo>
                  <a:pt x="5752630" y="1184278"/>
                </a:lnTo>
                <a:lnTo>
                  <a:pt x="5774830" y="1188768"/>
                </a:lnTo>
                <a:lnTo>
                  <a:pt x="5792964" y="1201010"/>
                </a:lnTo>
                <a:lnTo>
                  <a:pt x="5805193" y="1219165"/>
                </a:lnTo>
                <a:lnTo>
                  <a:pt x="5809678" y="1241393"/>
                </a:lnTo>
                <a:lnTo>
                  <a:pt x="5805198" y="1263621"/>
                </a:lnTo>
                <a:lnTo>
                  <a:pt x="5792977" y="1281776"/>
                </a:lnTo>
                <a:lnTo>
                  <a:pt x="5774845" y="1294019"/>
                </a:lnTo>
                <a:lnTo>
                  <a:pt x="5752630" y="1298508"/>
                </a:lnTo>
                <a:close/>
              </a:path>
              <a:path w="7315200" h="1499234">
                <a:moveTo>
                  <a:pt x="6055354" y="1301033"/>
                </a:moveTo>
                <a:lnTo>
                  <a:pt x="6032154" y="1296346"/>
                </a:lnTo>
                <a:lnTo>
                  <a:pt x="6013205" y="1283563"/>
                </a:lnTo>
                <a:lnTo>
                  <a:pt x="6000427" y="1264605"/>
                </a:lnTo>
                <a:lnTo>
                  <a:pt x="5995741" y="1241393"/>
                </a:lnTo>
                <a:lnTo>
                  <a:pt x="6000427" y="1218181"/>
                </a:lnTo>
                <a:lnTo>
                  <a:pt x="6013205" y="1199224"/>
                </a:lnTo>
                <a:lnTo>
                  <a:pt x="6032154" y="1186441"/>
                </a:lnTo>
                <a:lnTo>
                  <a:pt x="6055354" y="1181753"/>
                </a:lnTo>
                <a:lnTo>
                  <a:pt x="6078548" y="1186441"/>
                </a:lnTo>
                <a:lnTo>
                  <a:pt x="6097485" y="1199224"/>
                </a:lnTo>
                <a:lnTo>
                  <a:pt x="6110252" y="1218181"/>
                </a:lnTo>
                <a:lnTo>
                  <a:pt x="6114933" y="1241393"/>
                </a:lnTo>
                <a:lnTo>
                  <a:pt x="6110252" y="1264605"/>
                </a:lnTo>
                <a:lnTo>
                  <a:pt x="6097485" y="1283563"/>
                </a:lnTo>
                <a:lnTo>
                  <a:pt x="6078548" y="1296346"/>
                </a:lnTo>
                <a:lnTo>
                  <a:pt x="6055354" y="1301033"/>
                </a:lnTo>
                <a:close/>
              </a:path>
              <a:path w="7315200" h="1499234">
                <a:moveTo>
                  <a:pt x="6358078" y="1305240"/>
                </a:moveTo>
                <a:lnTo>
                  <a:pt x="6333242" y="1300224"/>
                </a:lnTo>
                <a:lnTo>
                  <a:pt x="6312963" y="1286545"/>
                </a:lnTo>
                <a:lnTo>
                  <a:pt x="6299292" y="1266257"/>
                </a:lnTo>
                <a:lnTo>
                  <a:pt x="6294279" y="1241410"/>
                </a:lnTo>
                <a:lnTo>
                  <a:pt x="6299292" y="1216564"/>
                </a:lnTo>
                <a:lnTo>
                  <a:pt x="6312963" y="1196275"/>
                </a:lnTo>
                <a:lnTo>
                  <a:pt x="6333242" y="1182597"/>
                </a:lnTo>
                <a:lnTo>
                  <a:pt x="6358078" y="1177581"/>
                </a:lnTo>
                <a:lnTo>
                  <a:pt x="6382894" y="1182597"/>
                </a:lnTo>
                <a:lnTo>
                  <a:pt x="6403163" y="1196275"/>
                </a:lnTo>
                <a:lnTo>
                  <a:pt x="6416831" y="1216564"/>
                </a:lnTo>
                <a:lnTo>
                  <a:pt x="6421843" y="1241410"/>
                </a:lnTo>
                <a:lnTo>
                  <a:pt x="6416831" y="1266257"/>
                </a:lnTo>
                <a:lnTo>
                  <a:pt x="6403163" y="1286545"/>
                </a:lnTo>
                <a:lnTo>
                  <a:pt x="6382894" y="1300224"/>
                </a:lnTo>
                <a:lnTo>
                  <a:pt x="6358078" y="1305240"/>
                </a:lnTo>
                <a:close/>
              </a:path>
              <a:path w="7315200" h="1499234">
                <a:moveTo>
                  <a:pt x="6660801" y="1308605"/>
                </a:moveTo>
                <a:lnTo>
                  <a:pt x="6634655" y="1303324"/>
                </a:lnTo>
                <a:lnTo>
                  <a:pt x="6613302" y="1288923"/>
                </a:lnTo>
                <a:lnTo>
                  <a:pt x="6598906" y="1267564"/>
                </a:lnTo>
                <a:lnTo>
                  <a:pt x="6593627" y="1241410"/>
                </a:lnTo>
                <a:lnTo>
                  <a:pt x="6598906" y="1215258"/>
                </a:lnTo>
                <a:lnTo>
                  <a:pt x="6613302" y="1193899"/>
                </a:lnTo>
                <a:lnTo>
                  <a:pt x="6634655" y="1179497"/>
                </a:lnTo>
                <a:lnTo>
                  <a:pt x="6660801" y="1174216"/>
                </a:lnTo>
                <a:lnTo>
                  <a:pt x="6686929" y="1179497"/>
                </a:lnTo>
                <a:lnTo>
                  <a:pt x="6708271" y="1193899"/>
                </a:lnTo>
                <a:lnTo>
                  <a:pt x="6722664" y="1215258"/>
                </a:lnTo>
                <a:lnTo>
                  <a:pt x="6727942" y="1241410"/>
                </a:lnTo>
                <a:lnTo>
                  <a:pt x="6722664" y="1267564"/>
                </a:lnTo>
                <a:lnTo>
                  <a:pt x="6708271" y="1288923"/>
                </a:lnTo>
                <a:lnTo>
                  <a:pt x="6686929" y="1303324"/>
                </a:lnTo>
                <a:lnTo>
                  <a:pt x="6660801" y="1308605"/>
                </a:lnTo>
                <a:close/>
              </a:path>
              <a:path w="7315200" h="1499234">
                <a:moveTo>
                  <a:pt x="6963525" y="1312814"/>
                </a:moveTo>
                <a:lnTo>
                  <a:pt x="6935742" y="1307205"/>
                </a:lnTo>
                <a:lnTo>
                  <a:pt x="6913060" y="1291905"/>
                </a:lnTo>
                <a:lnTo>
                  <a:pt x="6897771" y="1269209"/>
                </a:lnTo>
                <a:lnTo>
                  <a:pt x="6892165" y="1241410"/>
                </a:lnTo>
                <a:lnTo>
                  <a:pt x="6897771" y="1213614"/>
                </a:lnTo>
                <a:lnTo>
                  <a:pt x="6913060" y="1190918"/>
                </a:lnTo>
                <a:lnTo>
                  <a:pt x="6935742" y="1175619"/>
                </a:lnTo>
                <a:lnTo>
                  <a:pt x="6963525" y="1170010"/>
                </a:lnTo>
                <a:lnTo>
                  <a:pt x="6991294" y="1175619"/>
                </a:lnTo>
                <a:lnTo>
                  <a:pt x="7013978" y="1190918"/>
                </a:lnTo>
                <a:lnTo>
                  <a:pt x="7029275" y="1213614"/>
                </a:lnTo>
                <a:lnTo>
                  <a:pt x="7034885" y="1241410"/>
                </a:lnTo>
                <a:lnTo>
                  <a:pt x="7029275" y="1269209"/>
                </a:lnTo>
                <a:lnTo>
                  <a:pt x="7013978" y="1291905"/>
                </a:lnTo>
                <a:lnTo>
                  <a:pt x="6991294" y="1307205"/>
                </a:lnTo>
                <a:lnTo>
                  <a:pt x="6963525" y="1312814"/>
                </a:lnTo>
                <a:close/>
              </a:path>
              <a:path w="7315200" h="1499234">
                <a:moveTo>
                  <a:pt x="7266249" y="1280891"/>
                </a:moveTo>
                <a:lnTo>
                  <a:pt x="7250884" y="1277789"/>
                </a:lnTo>
                <a:lnTo>
                  <a:pt x="7238341" y="1269329"/>
                </a:lnTo>
                <a:lnTo>
                  <a:pt x="7229887" y="1256780"/>
                </a:lnTo>
                <a:lnTo>
                  <a:pt x="7226788" y="1241410"/>
                </a:lnTo>
                <a:lnTo>
                  <a:pt x="7229887" y="1226041"/>
                </a:lnTo>
                <a:lnTo>
                  <a:pt x="7238341" y="1213493"/>
                </a:lnTo>
                <a:lnTo>
                  <a:pt x="7250884" y="1205034"/>
                </a:lnTo>
                <a:lnTo>
                  <a:pt x="7266249" y="1201933"/>
                </a:lnTo>
                <a:lnTo>
                  <a:pt x="7281595" y="1205034"/>
                </a:lnTo>
                <a:lnTo>
                  <a:pt x="7294127" y="1213493"/>
                </a:lnTo>
                <a:lnTo>
                  <a:pt x="7302577" y="1226041"/>
                </a:lnTo>
                <a:lnTo>
                  <a:pt x="7305676" y="1241410"/>
                </a:lnTo>
                <a:lnTo>
                  <a:pt x="7302577" y="1256780"/>
                </a:lnTo>
                <a:lnTo>
                  <a:pt x="7294127" y="1269329"/>
                </a:lnTo>
                <a:lnTo>
                  <a:pt x="7281595" y="1277789"/>
                </a:lnTo>
                <a:lnTo>
                  <a:pt x="7266249" y="1280891"/>
                </a:lnTo>
                <a:close/>
              </a:path>
              <a:path w="7315200" h="1499234">
                <a:moveTo>
                  <a:pt x="4544780" y="1498831"/>
                </a:moveTo>
                <a:lnTo>
                  <a:pt x="4538625" y="1498831"/>
                </a:lnTo>
                <a:lnTo>
                  <a:pt x="4541701" y="1498209"/>
                </a:lnTo>
                <a:lnTo>
                  <a:pt x="4544780" y="1498831"/>
                </a:lnTo>
                <a:close/>
              </a:path>
              <a:path w="7315200" h="1499234">
                <a:moveTo>
                  <a:pt x="4860009" y="1498831"/>
                </a:moveTo>
                <a:lnTo>
                  <a:pt x="4828856" y="1498831"/>
                </a:lnTo>
                <a:lnTo>
                  <a:pt x="4844425" y="1495684"/>
                </a:lnTo>
                <a:lnTo>
                  <a:pt x="4860009" y="1498831"/>
                </a:lnTo>
                <a:close/>
              </a:path>
              <a:path w="7315200" h="1499234">
                <a:moveTo>
                  <a:pt x="5169529" y="1498831"/>
                </a:moveTo>
                <a:lnTo>
                  <a:pt x="5124775" y="1498831"/>
                </a:lnTo>
                <a:lnTo>
                  <a:pt x="5127214" y="1497185"/>
                </a:lnTo>
                <a:lnTo>
                  <a:pt x="5147149" y="1493159"/>
                </a:lnTo>
                <a:lnTo>
                  <a:pt x="5167089" y="1497185"/>
                </a:lnTo>
                <a:lnTo>
                  <a:pt x="5169529" y="1498831"/>
                </a:lnTo>
                <a:close/>
              </a:path>
              <a:path w="7315200" h="1499234">
                <a:moveTo>
                  <a:pt x="5478104" y="1498831"/>
                </a:moveTo>
                <a:lnTo>
                  <a:pt x="5421664" y="1498831"/>
                </a:lnTo>
                <a:lnTo>
                  <a:pt x="5428646" y="1494119"/>
                </a:lnTo>
                <a:lnTo>
                  <a:pt x="5449872" y="1489827"/>
                </a:lnTo>
                <a:lnTo>
                  <a:pt x="5471118" y="1494119"/>
                </a:lnTo>
                <a:lnTo>
                  <a:pt x="5478104" y="1498831"/>
                </a:lnTo>
                <a:close/>
              </a:path>
              <a:path w="7315200" h="1499234">
                <a:moveTo>
                  <a:pt x="5785256" y="1498831"/>
                </a:moveTo>
                <a:lnTo>
                  <a:pt x="5719979" y="1498831"/>
                </a:lnTo>
                <a:lnTo>
                  <a:pt x="5730410" y="1491792"/>
                </a:lnTo>
                <a:lnTo>
                  <a:pt x="5752630" y="1487302"/>
                </a:lnTo>
                <a:lnTo>
                  <a:pt x="5774830" y="1491792"/>
                </a:lnTo>
                <a:lnTo>
                  <a:pt x="5785256" y="1498831"/>
                </a:lnTo>
                <a:close/>
              </a:path>
              <a:path w="7315200" h="1499234">
                <a:moveTo>
                  <a:pt x="6092420" y="1498831"/>
                </a:moveTo>
                <a:lnTo>
                  <a:pt x="6018274" y="1498831"/>
                </a:lnTo>
                <a:lnTo>
                  <a:pt x="6032154" y="1489468"/>
                </a:lnTo>
                <a:lnTo>
                  <a:pt x="6055354" y="1484781"/>
                </a:lnTo>
                <a:lnTo>
                  <a:pt x="6078548" y="1489468"/>
                </a:lnTo>
                <a:lnTo>
                  <a:pt x="6092420" y="1498831"/>
                </a:lnTo>
                <a:close/>
              </a:path>
              <a:path w="7315200" h="1499234">
                <a:moveTo>
                  <a:pt x="6402469" y="1498831"/>
                </a:moveTo>
                <a:lnTo>
                  <a:pt x="6313658" y="1498831"/>
                </a:lnTo>
                <a:lnTo>
                  <a:pt x="6333242" y="1485621"/>
                </a:lnTo>
                <a:lnTo>
                  <a:pt x="6358078" y="1480605"/>
                </a:lnTo>
                <a:lnTo>
                  <a:pt x="6382894" y="1485621"/>
                </a:lnTo>
                <a:lnTo>
                  <a:pt x="6402469" y="1498831"/>
                </a:lnTo>
                <a:close/>
              </a:path>
              <a:path w="7315200" h="1499234">
                <a:moveTo>
                  <a:pt x="6709556" y="1498831"/>
                </a:moveTo>
                <a:lnTo>
                  <a:pt x="6612017" y="1498831"/>
                </a:lnTo>
                <a:lnTo>
                  <a:pt x="6613302" y="1496923"/>
                </a:lnTo>
                <a:lnTo>
                  <a:pt x="6634655" y="1482521"/>
                </a:lnTo>
                <a:lnTo>
                  <a:pt x="6660801" y="1477240"/>
                </a:lnTo>
                <a:lnTo>
                  <a:pt x="6686929" y="1482521"/>
                </a:lnTo>
                <a:lnTo>
                  <a:pt x="6708271" y="1496923"/>
                </a:lnTo>
                <a:lnTo>
                  <a:pt x="6709556" y="1498831"/>
                </a:lnTo>
                <a:close/>
              </a:path>
              <a:path w="7315200" h="1499234">
                <a:moveTo>
                  <a:pt x="7010293" y="1498831"/>
                </a:moveTo>
                <a:lnTo>
                  <a:pt x="6916728" y="1498831"/>
                </a:lnTo>
                <a:lnTo>
                  <a:pt x="6917212" y="1498112"/>
                </a:lnTo>
                <a:lnTo>
                  <a:pt x="6938027" y="1484072"/>
                </a:lnTo>
                <a:lnTo>
                  <a:pt x="6963525" y="1478924"/>
                </a:lnTo>
                <a:lnTo>
                  <a:pt x="6989004" y="1484072"/>
                </a:lnTo>
                <a:lnTo>
                  <a:pt x="7009809" y="1498112"/>
                </a:lnTo>
                <a:lnTo>
                  <a:pt x="7010293" y="1498831"/>
                </a:lnTo>
                <a:close/>
              </a:path>
            </a:pathLst>
          </a:custGeom>
          <a:solidFill>
            <a:srgbClr val="E8C7C6"/>
          </a:solidFill>
        </p:spPr>
        <p:txBody>
          <a:bodyPr wrap="square" lIns="0" tIns="0" rIns="0" bIns="0" rtlCol="0"/>
          <a:lstStyle/>
          <a:p>
            <a:endParaRPr/>
          </a:p>
        </p:txBody>
      </p:sp>
      <p:grpSp>
        <p:nvGrpSpPr>
          <p:cNvPr id="7" name="object 7"/>
          <p:cNvGrpSpPr/>
          <p:nvPr/>
        </p:nvGrpSpPr>
        <p:grpSpPr>
          <a:xfrm>
            <a:off x="1865603" y="144092"/>
            <a:ext cx="12622381" cy="2513066"/>
            <a:chOff x="1865603" y="144092"/>
            <a:chExt cx="12622381" cy="2513066"/>
          </a:xfrm>
        </p:grpSpPr>
        <p:sp>
          <p:nvSpPr>
            <p:cNvPr id="8" name="object 8"/>
            <p:cNvSpPr/>
            <p:nvPr/>
          </p:nvSpPr>
          <p:spPr>
            <a:xfrm>
              <a:off x="1865603" y="144092"/>
              <a:ext cx="6674484" cy="691515"/>
            </a:xfrm>
            <a:custGeom>
              <a:avLst/>
              <a:gdLst/>
              <a:ahLst/>
              <a:cxnLst/>
              <a:rect l="l" t="t" r="r" b="b"/>
              <a:pathLst>
                <a:path w="6674484" h="691515">
                  <a:moveTo>
                    <a:pt x="3918" y="64585"/>
                  </a:moveTo>
                  <a:lnTo>
                    <a:pt x="1126" y="64585"/>
                  </a:lnTo>
                  <a:lnTo>
                    <a:pt x="0" y="63457"/>
                  </a:lnTo>
                  <a:lnTo>
                    <a:pt x="0" y="60662"/>
                  </a:lnTo>
                  <a:lnTo>
                    <a:pt x="1126" y="59538"/>
                  </a:lnTo>
                  <a:lnTo>
                    <a:pt x="3918" y="59538"/>
                  </a:lnTo>
                  <a:lnTo>
                    <a:pt x="5045" y="60662"/>
                  </a:lnTo>
                  <a:lnTo>
                    <a:pt x="5045" y="63457"/>
                  </a:lnTo>
                  <a:lnTo>
                    <a:pt x="3918" y="64585"/>
                  </a:lnTo>
                  <a:close/>
                </a:path>
                <a:path w="6674484" h="691515">
                  <a:moveTo>
                    <a:pt x="308964" y="68791"/>
                  </a:moveTo>
                  <a:lnTo>
                    <a:pt x="301548" y="68791"/>
                  </a:lnTo>
                  <a:lnTo>
                    <a:pt x="298537" y="65780"/>
                  </a:lnTo>
                  <a:lnTo>
                    <a:pt x="298537" y="58377"/>
                  </a:lnTo>
                  <a:lnTo>
                    <a:pt x="301548" y="55363"/>
                  </a:lnTo>
                  <a:lnTo>
                    <a:pt x="308948" y="55363"/>
                  </a:lnTo>
                  <a:lnTo>
                    <a:pt x="311959" y="58377"/>
                  </a:lnTo>
                  <a:lnTo>
                    <a:pt x="311959" y="65780"/>
                  </a:lnTo>
                  <a:lnTo>
                    <a:pt x="308964" y="68791"/>
                  </a:lnTo>
                  <a:close/>
                </a:path>
                <a:path w="6674484" h="691515">
                  <a:moveTo>
                    <a:pt x="613538" y="72156"/>
                  </a:moveTo>
                  <a:lnTo>
                    <a:pt x="602405" y="72156"/>
                  </a:lnTo>
                  <a:lnTo>
                    <a:pt x="597899" y="67647"/>
                  </a:lnTo>
                  <a:lnTo>
                    <a:pt x="597899" y="56507"/>
                  </a:lnTo>
                  <a:lnTo>
                    <a:pt x="602405" y="51997"/>
                  </a:lnTo>
                  <a:lnTo>
                    <a:pt x="613538" y="51997"/>
                  </a:lnTo>
                  <a:lnTo>
                    <a:pt x="618045" y="56507"/>
                  </a:lnTo>
                  <a:lnTo>
                    <a:pt x="618045" y="67647"/>
                  </a:lnTo>
                  <a:lnTo>
                    <a:pt x="613538" y="72156"/>
                  </a:lnTo>
                  <a:close/>
                </a:path>
                <a:path w="6674484" h="691515">
                  <a:moveTo>
                    <a:pt x="918112" y="75522"/>
                  </a:moveTo>
                  <a:lnTo>
                    <a:pt x="903279" y="75522"/>
                  </a:lnTo>
                  <a:lnTo>
                    <a:pt x="897261" y="69500"/>
                  </a:lnTo>
                  <a:lnTo>
                    <a:pt x="897261" y="54657"/>
                  </a:lnTo>
                  <a:lnTo>
                    <a:pt x="903279" y="48632"/>
                  </a:lnTo>
                  <a:lnTo>
                    <a:pt x="918112" y="48632"/>
                  </a:lnTo>
                  <a:lnTo>
                    <a:pt x="924134" y="54657"/>
                  </a:lnTo>
                  <a:lnTo>
                    <a:pt x="924134" y="69500"/>
                  </a:lnTo>
                  <a:lnTo>
                    <a:pt x="918112" y="75522"/>
                  </a:lnTo>
                  <a:close/>
                </a:path>
                <a:path w="6674484" h="691515">
                  <a:moveTo>
                    <a:pt x="1222689" y="78887"/>
                  </a:moveTo>
                  <a:lnTo>
                    <a:pt x="1204153" y="78887"/>
                  </a:lnTo>
                  <a:lnTo>
                    <a:pt x="1196636" y="71367"/>
                  </a:lnTo>
                  <a:lnTo>
                    <a:pt x="1196636" y="52821"/>
                  </a:lnTo>
                  <a:lnTo>
                    <a:pt x="1204153" y="45300"/>
                  </a:lnTo>
                  <a:lnTo>
                    <a:pt x="1222689" y="45300"/>
                  </a:lnTo>
                  <a:lnTo>
                    <a:pt x="1230206" y="52821"/>
                  </a:lnTo>
                  <a:lnTo>
                    <a:pt x="1230206" y="71367"/>
                  </a:lnTo>
                  <a:lnTo>
                    <a:pt x="1222689" y="78887"/>
                  </a:lnTo>
                  <a:close/>
                </a:path>
                <a:path w="6674484" h="691515">
                  <a:moveTo>
                    <a:pt x="1516147" y="82253"/>
                  </a:moveTo>
                  <a:lnTo>
                    <a:pt x="1508302" y="80669"/>
                  </a:lnTo>
                  <a:lnTo>
                    <a:pt x="1501897" y="76351"/>
                  </a:lnTo>
                  <a:lnTo>
                    <a:pt x="1497580" y="69943"/>
                  </a:lnTo>
                  <a:lnTo>
                    <a:pt x="1495998" y="62094"/>
                  </a:lnTo>
                  <a:lnTo>
                    <a:pt x="1497580" y="54244"/>
                  </a:lnTo>
                  <a:lnTo>
                    <a:pt x="1501897" y="47837"/>
                  </a:lnTo>
                  <a:lnTo>
                    <a:pt x="1508302" y="43518"/>
                  </a:lnTo>
                  <a:lnTo>
                    <a:pt x="1516147" y="41935"/>
                  </a:lnTo>
                  <a:lnTo>
                    <a:pt x="1523992" y="43518"/>
                  </a:lnTo>
                  <a:lnTo>
                    <a:pt x="1530396" y="47837"/>
                  </a:lnTo>
                  <a:lnTo>
                    <a:pt x="1534713" y="54244"/>
                  </a:lnTo>
                  <a:lnTo>
                    <a:pt x="1536296" y="62094"/>
                  </a:lnTo>
                  <a:lnTo>
                    <a:pt x="1534713" y="69943"/>
                  </a:lnTo>
                  <a:lnTo>
                    <a:pt x="1530396" y="76351"/>
                  </a:lnTo>
                  <a:lnTo>
                    <a:pt x="1523992" y="80669"/>
                  </a:lnTo>
                  <a:lnTo>
                    <a:pt x="1516147" y="82253"/>
                  </a:lnTo>
                  <a:close/>
                </a:path>
                <a:path w="6674484" h="691515">
                  <a:moveTo>
                    <a:pt x="1818870" y="85622"/>
                  </a:moveTo>
                  <a:lnTo>
                    <a:pt x="1809720" y="83772"/>
                  </a:lnTo>
                  <a:lnTo>
                    <a:pt x="1802246" y="78730"/>
                  </a:lnTo>
                  <a:lnTo>
                    <a:pt x="1797207" y="71251"/>
                  </a:lnTo>
                  <a:lnTo>
                    <a:pt x="1795359" y="62094"/>
                  </a:lnTo>
                  <a:lnTo>
                    <a:pt x="1797207" y="52938"/>
                  </a:lnTo>
                  <a:lnTo>
                    <a:pt x="1802246" y="45460"/>
                  </a:lnTo>
                  <a:lnTo>
                    <a:pt x="1809720" y="40418"/>
                  </a:lnTo>
                  <a:lnTo>
                    <a:pt x="1818870" y="38569"/>
                  </a:lnTo>
                  <a:lnTo>
                    <a:pt x="1828021" y="40418"/>
                  </a:lnTo>
                  <a:lnTo>
                    <a:pt x="1835494" y="45460"/>
                  </a:lnTo>
                  <a:lnTo>
                    <a:pt x="1840534" y="52938"/>
                  </a:lnTo>
                  <a:lnTo>
                    <a:pt x="1842382" y="62094"/>
                  </a:lnTo>
                  <a:lnTo>
                    <a:pt x="1840534" y="71251"/>
                  </a:lnTo>
                  <a:lnTo>
                    <a:pt x="1835494" y="78730"/>
                  </a:lnTo>
                  <a:lnTo>
                    <a:pt x="1828021" y="83772"/>
                  </a:lnTo>
                  <a:lnTo>
                    <a:pt x="1818870" y="85622"/>
                  </a:lnTo>
                  <a:close/>
                </a:path>
                <a:path w="6674484" h="691515">
                  <a:moveTo>
                    <a:pt x="2121598" y="88143"/>
                  </a:moveTo>
                  <a:lnTo>
                    <a:pt x="2111473" y="86096"/>
                  </a:lnTo>
                  <a:lnTo>
                    <a:pt x="2103202" y="80516"/>
                  </a:lnTo>
                  <a:lnTo>
                    <a:pt x="2097624" y="72241"/>
                  </a:lnTo>
                  <a:lnTo>
                    <a:pt x="2095579" y="62111"/>
                  </a:lnTo>
                  <a:lnTo>
                    <a:pt x="2097624" y="51981"/>
                  </a:lnTo>
                  <a:lnTo>
                    <a:pt x="2103202" y="43705"/>
                  </a:lnTo>
                  <a:lnTo>
                    <a:pt x="2111473" y="38125"/>
                  </a:lnTo>
                  <a:lnTo>
                    <a:pt x="2121598" y="36078"/>
                  </a:lnTo>
                  <a:lnTo>
                    <a:pt x="2131721" y="38125"/>
                  </a:lnTo>
                  <a:lnTo>
                    <a:pt x="2139990" y="43705"/>
                  </a:lnTo>
                  <a:lnTo>
                    <a:pt x="2145568" y="51981"/>
                  </a:lnTo>
                  <a:lnTo>
                    <a:pt x="2147613" y="62111"/>
                  </a:lnTo>
                  <a:lnTo>
                    <a:pt x="2145570" y="72241"/>
                  </a:lnTo>
                  <a:lnTo>
                    <a:pt x="2139997" y="80516"/>
                  </a:lnTo>
                  <a:lnTo>
                    <a:pt x="2131728" y="86096"/>
                  </a:lnTo>
                  <a:lnTo>
                    <a:pt x="2121598" y="88143"/>
                  </a:lnTo>
                  <a:close/>
                </a:path>
                <a:path w="6674484" h="691515">
                  <a:moveTo>
                    <a:pt x="2424322" y="91509"/>
                  </a:moveTo>
                  <a:lnTo>
                    <a:pt x="2412884" y="89199"/>
                  </a:lnTo>
                  <a:lnTo>
                    <a:pt x="2403545" y="82900"/>
                  </a:lnTo>
                  <a:lnTo>
                    <a:pt x="2397249" y="73555"/>
                  </a:lnTo>
                  <a:lnTo>
                    <a:pt x="2394940" y="62111"/>
                  </a:lnTo>
                  <a:lnTo>
                    <a:pt x="2397249" y="50666"/>
                  </a:lnTo>
                  <a:lnTo>
                    <a:pt x="2403545" y="41322"/>
                  </a:lnTo>
                  <a:lnTo>
                    <a:pt x="2412884" y="35022"/>
                  </a:lnTo>
                  <a:lnTo>
                    <a:pt x="2424322" y="32713"/>
                  </a:lnTo>
                  <a:lnTo>
                    <a:pt x="2435759" y="35022"/>
                  </a:lnTo>
                  <a:lnTo>
                    <a:pt x="2445098" y="41322"/>
                  </a:lnTo>
                  <a:lnTo>
                    <a:pt x="2451394" y="50666"/>
                  </a:lnTo>
                  <a:lnTo>
                    <a:pt x="2453703" y="62111"/>
                  </a:lnTo>
                  <a:lnTo>
                    <a:pt x="2451394" y="73555"/>
                  </a:lnTo>
                  <a:lnTo>
                    <a:pt x="2445098" y="82900"/>
                  </a:lnTo>
                  <a:lnTo>
                    <a:pt x="2435759" y="89199"/>
                  </a:lnTo>
                  <a:lnTo>
                    <a:pt x="2424322" y="91509"/>
                  </a:lnTo>
                  <a:close/>
                </a:path>
                <a:path w="6674484" h="691515">
                  <a:moveTo>
                    <a:pt x="2727045" y="94874"/>
                  </a:moveTo>
                  <a:lnTo>
                    <a:pt x="2714302" y="92299"/>
                  </a:lnTo>
                  <a:lnTo>
                    <a:pt x="2703894" y="85276"/>
                  </a:lnTo>
                  <a:lnTo>
                    <a:pt x="2696876" y="74862"/>
                  </a:lnTo>
                  <a:lnTo>
                    <a:pt x="2694302" y="62111"/>
                  </a:lnTo>
                  <a:lnTo>
                    <a:pt x="2696876" y="49360"/>
                  </a:lnTo>
                  <a:lnTo>
                    <a:pt x="2703894" y="38945"/>
                  </a:lnTo>
                  <a:lnTo>
                    <a:pt x="2714302" y="31922"/>
                  </a:lnTo>
                  <a:lnTo>
                    <a:pt x="2727045" y="29347"/>
                  </a:lnTo>
                  <a:lnTo>
                    <a:pt x="2739789" y="31922"/>
                  </a:lnTo>
                  <a:lnTo>
                    <a:pt x="2750199" y="38945"/>
                  </a:lnTo>
                  <a:lnTo>
                    <a:pt x="2757218" y="49360"/>
                  </a:lnTo>
                  <a:lnTo>
                    <a:pt x="2759792" y="62111"/>
                  </a:lnTo>
                  <a:lnTo>
                    <a:pt x="2757218" y="74862"/>
                  </a:lnTo>
                  <a:lnTo>
                    <a:pt x="2750199" y="85276"/>
                  </a:lnTo>
                  <a:lnTo>
                    <a:pt x="2739789" y="92299"/>
                  </a:lnTo>
                  <a:lnTo>
                    <a:pt x="2727045" y="94874"/>
                  </a:lnTo>
                  <a:close/>
                </a:path>
                <a:path w="6674484" h="691515">
                  <a:moveTo>
                    <a:pt x="3029769" y="97399"/>
                  </a:moveTo>
                  <a:lnTo>
                    <a:pt x="3016053" y="94626"/>
                  </a:lnTo>
                  <a:lnTo>
                    <a:pt x="3004849" y="87065"/>
                  </a:lnTo>
                  <a:lnTo>
                    <a:pt x="2997292" y="75853"/>
                  </a:lnTo>
                  <a:lnTo>
                    <a:pt x="2994521" y="62128"/>
                  </a:lnTo>
                  <a:lnTo>
                    <a:pt x="2997292" y="48402"/>
                  </a:lnTo>
                  <a:lnTo>
                    <a:pt x="3004849" y="37190"/>
                  </a:lnTo>
                  <a:lnTo>
                    <a:pt x="3016053" y="29629"/>
                  </a:lnTo>
                  <a:lnTo>
                    <a:pt x="3029769" y="26856"/>
                  </a:lnTo>
                  <a:lnTo>
                    <a:pt x="3043487" y="29629"/>
                  </a:lnTo>
                  <a:lnTo>
                    <a:pt x="3054692" y="37190"/>
                  </a:lnTo>
                  <a:lnTo>
                    <a:pt x="3062249" y="48402"/>
                  </a:lnTo>
                  <a:lnTo>
                    <a:pt x="3065021" y="62128"/>
                  </a:lnTo>
                  <a:lnTo>
                    <a:pt x="3062251" y="75853"/>
                  </a:lnTo>
                  <a:lnTo>
                    <a:pt x="3054699" y="87065"/>
                  </a:lnTo>
                  <a:lnTo>
                    <a:pt x="3043494" y="94626"/>
                  </a:lnTo>
                  <a:lnTo>
                    <a:pt x="3029769" y="97399"/>
                  </a:lnTo>
                  <a:close/>
                </a:path>
                <a:path w="6674484" h="691515">
                  <a:moveTo>
                    <a:pt x="3332486" y="99924"/>
                  </a:moveTo>
                  <a:lnTo>
                    <a:pt x="3317783" y="96953"/>
                  </a:lnTo>
                  <a:lnTo>
                    <a:pt x="3305777" y="88851"/>
                  </a:lnTo>
                  <a:lnTo>
                    <a:pt x="3297682" y="76837"/>
                  </a:lnTo>
                  <a:lnTo>
                    <a:pt x="3294713" y="62128"/>
                  </a:lnTo>
                  <a:lnTo>
                    <a:pt x="3297682" y="47419"/>
                  </a:lnTo>
                  <a:lnTo>
                    <a:pt x="3305777" y="35405"/>
                  </a:lnTo>
                  <a:lnTo>
                    <a:pt x="3317783" y="27302"/>
                  </a:lnTo>
                  <a:lnTo>
                    <a:pt x="3332486" y="24331"/>
                  </a:lnTo>
                  <a:lnTo>
                    <a:pt x="3347189" y="27302"/>
                  </a:lnTo>
                  <a:lnTo>
                    <a:pt x="3359196" y="35405"/>
                  </a:lnTo>
                  <a:lnTo>
                    <a:pt x="3367291" y="47419"/>
                  </a:lnTo>
                  <a:lnTo>
                    <a:pt x="3370259" y="62128"/>
                  </a:lnTo>
                  <a:lnTo>
                    <a:pt x="3367291" y="76837"/>
                  </a:lnTo>
                  <a:lnTo>
                    <a:pt x="3359196" y="88851"/>
                  </a:lnTo>
                  <a:lnTo>
                    <a:pt x="3347189" y="96953"/>
                  </a:lnTo>
                  <a:lnTo>
                    <a:pt x="3332486" y="99924"/>
                  </a:lnTo>
                  <a:close/>
                </a:path>
                <a:path w="6674484" h="691515">
                  <a:moveTo>
                    <a:pt x="3635210" y="103289"/>
                  </a:moveTo>
                  <a:lnTo>
                    <a:pt x="3619202" y="100055"/>
                  </a:lnTo>
                  <a:lnTo>
                    <a:pt x="3606134" y="91234"/>
                  </a:lnTo>
                  <a:lnTo>
                    <a:pt x="3597325" y="78150"/>
                  </a:lnTo>
                  <a:lnTo>
                    <a:pt x="3594095" y="62128"/>
                  </a:lnTo>
                  <a:lnTo>
                    <a:pt x="3597325" y="46105"/>
                  </a:lnTo>
                  <a:lnTo>
                    <a:pt x="3606134" y="33021"/>
                  </a:lnTo>
                  <a:lnTo>
                    <a:pt x="3619202" y="24200"/>
                  </a:lnTo>
                  <a:lnTo>
                    <a:pt x="3635210" y="20965"/>
                  </a:lnTo>
                  <a:lnTo>
                    <a:pt x="3651224" y="24200"/>
                  </a:lnTo>
                  <a:lnTo>
                    <a:pt x="3664304" y="33021"/>
                  </a:lnTo>
                  <a:lnTo>
                    <a:pt x="3673124" y="46105"/>
                  </a:lnTo>
                  <a:lnTo>
                    <a:pt x="3676359" y="62128"/>
                  </a:lnTo>
                  <a:lnTo>
                    <a:pt x="3673124" y="78150"/>
                  </a:lnTo>
                  <a:lnTo>
                    <a:pt x="3664304" y="91234"/>
                  </a:lnTo>
                  <a:lnTo>
                    <a:pt x="3651224" y="100055"/>
                  </a:lnTo>
                  <a:lnTo>
                    <a:pt x="3635210" y="103289"/>
                  </a:lnTo>
                  <a:close/>
                </a:path>
                <a:path w="6674484" h="691515">
                  <a:moveTo>
                    <a:pt x="3937934" y="105814"/>
                  </a:moveTo>
                  <a:lnTo>
                    <a:pt x="3920946" y="102382"/>
                  </a:lnTo>
                  <a:lnTo>
                    <a:pt x="3907072" y="93023"/>
                  </a:lnTo>
                  <a:lnTo>
                    <a:pt x="3897718" y="79141"/>
                  </a:lnTo>
                  <a:lnTo>
                    <a:pt x="3894287" y="62144"/>
                  </a:lnTo>
                  <a:lnTo>
                    <a:pt x="3897718" y="45148"/>
                  </a:lnTo>
                  <a:lnTo>
                    <a:pt x="3907072" y="31268"/>
                  </a:lnTo>
                  <a:lnTo>
                    <a:pt x="3920946" y="21909"/>
                  </a:lnTo>
                  <a:lnTo>
                    <a:pt x="3937934" y="18478"/>
                  </a:lnTo>
                  <a:lnTo>
                    <a:pt x="3954922" y="21909"/>
                  </a:lnTo>
                  <a:lnTo>
                    <a:pt x="3968795" y="31268"/>
                  </a:lnTo>
                  <a:lnTo>
                    <a:pt x="3978150" y="45148"/>
                  </a:lnTo>
                  <a:lnTo>
                    <a:pt x="3981580" y="62144"/>
                  </a:lnTo>
                  <a:lnTo>
                    <a:pt x="3978150" y="79141"/>
                  </a:lnTo>
                  <a:lnTo>
                    <a:pt x="3968795" y="93023"/>
                  </a:lnTo>
                  <a:lnTo>
                    <a:pt x="3954922" y="102382"/>
                  </a:lnTo>
                  <a:lnTo>
                    <a:pt x="3937934" y="105814"/>
                  </a:lnTo>
                  <a:close/>
                </a:path>
                <a:path w="6674484" h="691515">
                  <a:moveTo>
                    <a:pt x="4240658" y="108339"/>
                  </a:moveTo>
                  <a:lnTo>
                    <a:pt x="4222696" y="104709"/>
                  </a:lnTo>
                  <a:lnTo>
                    <a:pt x="4208028" y="94809"/>
                  </a:lnTo>
                  <a:lnTo>
                    <a:pt x="4198140" y="80126"/>
                  </a:lnTo>
                  <a:lnTo>
                    <a:pt x="4194513" y="62144"/>
                  </a:lnTo>
                  <a:lnTo>
                    <a:pt x="4198140" y="44164"/>
                  </a:lnTo>
                  <a:lnTo>
                    <a:pt x="4208028" y="29481"/>
                  </a:lnTo>
                  <a:lnTo>
                    <a:pt x="4222696" y="19582"/>
                  </a:lnTo>
                  <a:lnTo>
                    <a:pt x="4240658" y="15953"/>
                  </a:lnTo>
                  <a:lnTo>
                    <a:pt x="4258639" y="19582"/>
                  </a:lnTo>
                  <a:lnTo>
                    <a:pt x="4273317" y="29481"/>
                  </a:lnTo>
                  <a:lnTo>
                    <a:pt x="4283209" y="44164"/>
                  </a:lnTo>
                  <a:lnTo>
                    <a:pt x="4286836" y="62144"/>
                  </a:lnTo>
                  <a:lnTo>
                    <a:pt x="4283209" y="80126"/>
                  </a:lnTo>
                  <a:lnTo>
                    <a:pt x="4273317" y="94809"/>
                  </a:lnTo>
                  <a:lnTo>
                    <a:pt x="4258639" y="104709"/>
                  </a:lnTo>
                  <a:lnTo>
                    <a:pt x="4240658" y="108339"/>
                  </a:lnTo>
                  <a:close/>
                </a:path>
                <a:path w="6674484" h="691515">
                  <a:moveTo>
                    <a:pt x="4543382" y="110861"/>
                  </a:moveTo>
                  <a:lnTo>
                    <a:pt x="4524440" y="107033"/>
                  </a:lnTo>
                  <a:lnTo>
                    <a:pt x="4508967" y="96593"/>
                  </a:lnTo>
                  <a:lnTo>
                    <a:pt x="4498532" y="81108"/>
                  </a:lnTo>
                  <a:lnTo>
                    <a:pt x="4494705" y="62144"/>
                  </a:lnTo>
                  <a:lnTo>
                    <a:pt x="4498532" y="43181"/>
                  </a:lnTo>
                  <a:lnTo>
                    <a:pt x="4508967" y="27696"/>
                  </a:lnTo>
                  <a:lnTo>
                    <a:pt x="4524440" y="17256"/>
                  </a:lnTo>
                  <a:lnTo>
                    <a:pt x="4543382" y="13428"/>
                  </a:lnTo>
                  <a:lnTo>
                    <a:pt x="4562342" y="17256"/>
                  </a:lnTo>
                  <a:lnTo>
                    <a:pt x="4577825" y="27696"/>
                  </a:lnTo>
                  <a:lnTo>
                    <a:pt x="4588264" y="43181"/>
                  </a:lnTo>
                  <a:lnTo>
                    <a:pt x="4592092" y="62144"/>
                  </a:lnTo>
                  <a:lnTo>
                    <a:pt x="4588264" y="81108"/>
                  </a:lnTo>
                  <a:lnTo>
                    <a:pt x="4577825" y="96593"/>
                  </a:lnTo>
                  <a:lnTo>
                    <a:pt x="4562342" y="107033"/>
                  </a:lnTo>
                  <a:lnTo>
                    <a:pt x="4543382" y="110861"/>
                  </a:lnTo>
                  <a:close/>
                </a:path>
                <a:path w="6674484" h="691515">
                  <a:moveTo>
                    <a:pt x="4846106" y="113386"/>
                  </a:moveTo>
                  <a:lnTo>
                    <a:pt x="4826171" y="109360"/>
                  </a:lnTo>
                  <a:lnTo>
                    <a:pt x="4809894" y="98379"/>
                  </a:lnTo>
                  <a:lnTo>
                    <a:pt x="4798921" y="82092"/>
                  </a:lnTo>
                  <a:lnTo>
                    <a:pt x="4794898" y="62144"/>
                  </a:lnTo>
                  <a:lnTo>
                    <a:pt x="4798921" y="42197"/>
                  </a:lnTo>
                  <a:lnTo>
                    <a:pt x="4809894" y="25909"/>
                  </a:lnTo>
                  <a:lnTo>
                    <a:pt x="4826171" y="14929"/>
                  </a:lnTo>
                  <a:lnTo>
                    <a:pt x="4846106" y="10903"/>
                  </a:lnTo>
                  <a:lnTo>
                    <a:pt x="4866046" y="14929"/>
                  </a:lnTo>
                  <a:lnTo>
                    <a:pt x="4882334" y="25909"/>
                  </a:lnTo>
                  <a:lnTo>
                    <a:pt x="4893318" y="42197"/>
                  </a:lnTo>
                  <a:lnTo>
                    <a:pt x="4897347" y="62144"/>
                  </a:lnTo>
                  <a:lnTo>
                    <a:pt x="4893318" y="82092"/>
                  </a:lnTo>
                  <a:lnTo>
                    <a:pt x="4882334" y="98379"/>
                  </a:lnTo>
                  <a:lnTo>
                    <a:pt x="4866046" y="109360"/>
                  </a:lnTo>
                  <a:lnTo>
                    <a:pt x="4846106" y="113386"/>
                  </a:lnTo>
                  <a:close/>
                </a:path>
                <a:path w="6674484" h="691515">
                  <a:moveTo>
                    <a:pt x="5148829" y="116751"/>
                  </a:moveTo>
                  <a:lnTo>
                    <a:pt x="5127603" y="112460"/>
                  </a:lnTo>
                  <a:lnTo>
                    <a:pt x="5110263" y="100759"/>
                  </a:lnTo>
                  <a:lnTo>
                    <a:pt x="5098569" y="83407"/>
                  </a:lnTo>
                  <a:lnTo>
                    <a:pt x="5094279" y="62161"/>
                  </a:lnTo>
                  <a:lnTo>
                    <a:pt x="5098569" y="40917"/>
                  </a:lnTo>
                  <a:lnTo>
                    <a:pt x="5110263" y="23565"/>
                  </a:lnTo>
                  <a:lnTo>
                    <a:pt x="5127603" y="11863"/>
                  </a:lnTo>
                  <a:lnTo>
                    <a:pt x="5148829" y="7571"/>
                  </a:lnTo>
                  <a:lnTo>
                    <a:pt x="5170075" y="11863"/>
                  </a:lnTo>
                  <a:lnTo>
                    <a:pt x="5187425" y="23565"/>
                  </a:lnTo>
                  <a:lnTo>
                    <a:pt x="5199123" y="40917"/>
                  </a:lnTo>
                  <a:lnTo>
                    <a:pt x="5203413" y="62161"/>
                  </a:lnTo>
                  <a:lnTo>
                    <a:pt x="5199123" y="83407"/>
                  </a:lnTo>
                  <a:lnTo>
                    <a:pt x="5187425" y="100759"/>
                  </a:lnTo>
                  <a:lnTo>
                    <a:pt x="5170075" y="112460"/>
                  </a:lnTo>
                  <a:lnTo>
                    <a:pt x="5148829" y="116751"/>
                  </a:lnTo>
                  <a:close/>
                </a:path>
                <a:path w="6674484" h="691515">
                  <a:moveTo>
                    <a:pt x="5451587" y="119276"/>
                  </a:moveTo>
                  <a:lnTo>
                    <a:pt x="5429367" y="114787"/>
                  </a:lnTo>
                  <a:lnTo>
                    <a:pt x="5411223" y="102546"/>
                  </a:lnTo>
                  <a:lnTo>
                    <a:pt x="5398991" y="84391"/>
                  </a:lnTo>
                  <a:lnTo>
                    <a:pt x="5394505" y="62161"/>
                  </a:lnTo>
                  <a:lnTo>
                    <a:pt x="5398991" y="39933"/>
                  </a:lnTo>
                  <a:lnTo>
                    <a:pt x="5411223" y="21778"/>
                  </a:lnTo>
                  <a:lnTo>
                    <a:pt x="5429367" y="9536"/>
                  </a:lnTo>
                  <a:lnTo>
                    <a:pt x="5451587" y="5046"/>
                  </a:lnTo>
                  <a:lnTo>
                    <a:pt x="5473787" y="9536"/>
                  </a:lnTo>
                  <a:lnTo>
                    <a:pt x="5491921" y="21778"/>
                  </a:lnTo>
                  <a:lnTo>
                    <a:pt x="5504150" y="39933"/>
                  </a:lnTo>
                  <a:lnTo>
                    <a:pt x="5508634" y="62161"/>
                  </a:lnTo>
                  <a:lnTo>
                    <a:pt x="5504154" y="84391"/>
                  </a:lnTo>
                  <a:lnTo>
                    <a:pt x="5491934" y="102546"/>
                  </a:lnTo>
                  <a:lnTo>
                    <a:pt x="5473802" y="114787"/>
                  </a:lnTo>
                  <a:lnTo>
                    <a:pt x="5451587" y="119276"/>
                  </a:lnTo>
                  <a:close/>
                </a:path>
                <a:path w="6674484" h="691515">
                  <a:moveTo>
                    <a:pt x="5754311" y="121801"/>
                  </a:moveTo>
                  <a:lnTo>
                    <a:pt x="5731111" y="117114"/>
                  </a:lnTo>
                  <a:lnTo>
                    <a:pt x="5712162" y="104331"/>
                  </a:lnTo>
                  <a:lnTo>
                    <a:pt x="5699384" y="85373"/>
                  </a:lnTo>
                  <a:lnTo>
                    <a:pt x="5694698" y="62161"/>
                  </a:lnTo>
                  <a:lnTo>
                    <a:pt x="5699384" y="38950"/>
                  </a:lnTo>
                  <a:lnTo>
                    <a:pt x="5712162" y="19993"/>
                  </a:lnTo>
                  <a:lnTo>
                    <a:pt x="5731111" y="7212"/>
                  </a:lnTo>
                  <a:lnTo>
                    <a:pt x="5754311" y="2524"/>
                  </a:lnTo>
                  <a:lnTo>
                    <a:pt x="5777505" y="7212"/>
                  </a:lnTo>
                  <a:lnTo>
                    <a:pt x="5796442" y="19993"/>
                  </a:lnTo>
                  <a:lnTo>
                    <a:pt x="5809209" y="38950"/>
                  </a:lnTo>
                  <a:lnTo>
                    <a:pt x="5813890" y="62161"/>
                  </a:lnTo>
                  <a:lnTo>
                    <a:pt x="5809209" y="85373"/>
                  </a:lnTo>
                  <a:lnTo>
                    <a:pt x="5796442" y="104331"/>
                  </a:lnTo>
                  <a:lnTo>
                    <a:pt x="5777505" y="117114"/>
                  </a:lnTo>
                  <a:lnTo>
                    <a:pt x="5754311" y="121801"/>
                  </a:lnTo>
                  <a:close/>
                </a:path>
                <a:path w="6674484" h="691515">
                  <a:moveTo>
                    <a:pt x="6057034" y="124326"/>
                  </a:moveTo>
                  <a:lnTo>
                    <a:pt x="6032841" y="119441"/>
                  </a:lnTo>
                  <a:lnTo>
                    <a:pt x="6013088" y="106117"/>
                  </a:lnTo>
                  <a:lnTo>
                    <a:pt x="5999772" y="86357"/>
                  </a:lnTo>
                  <a:lnTo>
                    <a:pt x="5994890" y="62161"/>
                  </a:lnTo>
                  <a:lnTo>
                    <a:pt x="5999772" y="37966"/>
                  </a:lnTo>
                  <a:lnTo>
                    <a:pt x="6013088" y="18207"/>
                  </a:lnTo>
                  <a:lnTo>
                    <a:pt x="6032841" y="4885"/>
                  </a:lnTo>
                  <a:lnTo>
                    <a:pt x="6057034" y="0"/>
                  </a:lnTo>
                  <a:lnTo>
                    <a:pt x="6081208" y="4885"/>
                  </a:lnTo>
                  <a:lnTo>
                    <a:pt x="6100951" y="18207"/>
                  </a:lnTo>
                  <a:lnTo>
                    <a:pt x="6114263" y="37966"/>
                  </a:lnTo>
                  <a:lnTo>
                    <a:pt x="6119145" y="62161"/>
                  </a:lnTo>
                  <a:lnTo>
                    <a:pt x="6114263" y="86357"/>
                  </a:lnTo>
                  <a:lnTo>
                    <a:pt x="6100951" y="106117"/>
                  </a:lnTo>
                  <a:lnTo>
                    <a:pt x="6081208" y="119441"/>
                  </a:lnTo>
                  <a:lnTo>
                    <a:pt x="6057034" y="124326"/>
                  </a:lnTo>
                  <a:close/>
                </a:path>
                <a:path w="6674484" h="691515">
                  <a:moveTo>
                    <a:pt x="6359758" y="110037"/>
                  </a:moveTo>
                  <a:lnTo>
                    <a:pt x="6341129" y="106275"/>
                  </a:lnTo>
                  <a:lnTo>
                    <a:pt x="6325914" y="96013"/>
                  </a:lnTo>
                  <a:lnTo>
                    <a:pt x="6315655" y="80795"/>
                  </a:lnTo>
                  <a:lnTo>
                    <a:pt x="6311892" y="62161"/>
                  </a:lnTo>
                  <a:lnTo>
                    <a:pt x="6315655" y="43527"/>
                  </a:lnTo>
                  <a:lnTo>
                    <a:pt x="6325914" y="28309"/>
                  </a:lnTo>
                  <a:lnTo>
                    <a:pt x="6341129" y="18048"/>
                  </a:lnTo>
                  <a:lnTo>
                    <a:pt x="6359758" y="14285"/>
                  </a:lnTo>
                  <a:lnTo>
                    <a:pt x="6378368" y="18048"/>
                  </a:lnTo>
                  <a:lnTo>
                    <a:pt x="6393573" y="28309"/>
                  </a:lnTo>
                  <a:lnTo>
                    <a:pt x="6403829" y="43527"/>
                  </a:lnTo>
                  <a:lnTo>
                    <a:pt x="6407591" y="62161"/>
                  </a:lnTo>
                  <a:lnTo>
                    <a:pt x="6403829" y="80795"/>
                  </a:lnTo>
                  <a:lnTo>
                    <a:pt x="6393573" y="96013"/>
                  </a:lnTo>
                  <a:lnTo>
                    <a:pt x="6378368" y="106275"/>
                  </a:lnTo>
                  <a:lnTo>
                    <a:pt x="6359758" y="110037"/>
                  </a:lnTo>
                  <a:close/>
                </a:path>
                <a:path w="6674484" h="691515">
                  <a:moveTo>
                    <a:pt x="6668964" y="73925"/>
                  </a:moveTo>
                  <a:lnTo>
                    <a:pt x="6655967" y="73925"/>
                  </a:lnTo>
                  <a:lnTo>
                    <a:pt x="6650701" y="68659"/>
                  </a:lnTo>
                  <a:lnTo>
                    <a:pt x="6650701" y="55667"/>
                  </a:lnTo>
                  <a:lnTo>
                    <a:pt x="6655967" y="50397"/>
                  </a:lnTo>
                  <a:lnTo>
                    <a:pt x="6668964" y="50397"/>
                  </a:lnTo>
                  <a:lnTo>
                    <a:pt x="6674229" y="55667"/>
                  </a:lnTo>
                  <a:lnTo>
                    <a:pt x="6674229" y="68659"/>
                  </a:lnTo>
                  <a:lnTo>
                    <a:pt x="6668964" y="73925"/>
                  </a:lnTo>
                  <a:close/>
                </a:path>
                <a:path w="6674484" h="691515">
                  <a:moveTo>
                    <a:pt x="306642" y="367592"/>
                  </a:moveTo>
                  <a:lnTo>
                    <a:pt x="303850" y="367592"/>
                  </a:lnTo>
                  <a:lnTo>
                    <a:pt x="302723" y="366465"/>
                  </a:lnTo>
                  <a:lnTo>
                    <a:pt x="302723" y="363673"/>
                  </a:lnTo>
                  <a:lnTo>
                    <a:pt x="303850" y="362542"/>
                  </a:lnTo>
                  <a:lnTo>
                    <a:pt x="306642" y="362542"/>
                  </a:lnTo>
                  <a:lnTo>
                    <a:pt x="307769" y="363673"/>
                  </a:lnTo>
                  <a:lnTo>
                    <a:pt x="307769" y="366465"/>
                  </a:lnTo>
                  <a:lnTo>
                    <a:pt x="306642" y="367592"/>
                  </a:lnTo>
                  <a:close/>
                </a:path>
                <a:path w="6674484" h="691515">
                  <a:moveTo>
                    <a:pt x="612144" y="372625"/>
                  </a:moveTo>
                  <a:lnTo>
                    <a:pt x="603800" y="372625"/>
                  </a:lnTo>
                  <a:lnTo>
                    <a:pt x="600421" y="369243"/>
                  </a:lnTo>
                  <a:lnTo>
                    <a:pt x="600421" y="360895"/>
                  </a:lnTo>
                  <a:lnTo>
                    <a:pt x="603800" y="357513"/>
                  </a:lnTo>
                  <a:lnTo>
                    <a:pt x="612144" y="357513"/>
                  </a:lnTo>
                  <a:lnTo>
                    <a:pt x="615523" y="360895"/>
                  </a:lnTo>
                  <a:lnTo>
                    <a:pt x="615523" y="369243"/>
                  </a:lnTo>
                  <a:lnTo>
                    <a:pt x="612144" y="372625"/>
                  </a:lnTo>
                  <a:close/>
                </a:path>
                <a:path w="6674484" h="691515">
                  <a:moveTo>
                    <a:pt x="917643" y="377655"/>
                  </a:moveTo>
                  <a:lnTo>
                    <a:pt x="903735" y="377655"/>
                  </a:lnTo>
                  <a:lnTo>
                    <a:pt x="898101" y="372018"/>
                  </a:lnTo>
                  <a:lnTo>
                    <a:pt x="898101" y="358083"/>
                  </a:lnTo>
                  <a:lnTo>
                    <a:pt x="903735" y="352446"/>
                  </a:lnTo>
                  <a:lnTo>
                    <a:pt x="917659" y="352446"/>
                  </a:lnTo>
                  <a:lnTo>
                    <a:pt x="923293" y="358083"/>
                  </a:lnTo>
                  <a:lnTo>
                    <a:pt x="923293" y="372018"/>
                  </a:lnTo>
                  <a:lnTo>
                    <a:pt x="917643" y="377655"/>
                  </a:lnTo>
                  <a:close/>
                </a:path>
                <a:path w="6674484" h="691515">
                  <a:moveTo>
                    <a:pt x="1222689" y="381864"/>
                  </a:moveTo>
                  <a:lnTo>
                    <a:pt x="1204153" y="381864"/>
                  </a:lnTo>
                  <a:lnTo>
                    <a:pt x="1196636" y="374340"/>
                  </a:lnTo>
                  <a:lnTo>
                    <a:pt x="1196636" y="355795"/>
                  </a:lnTo>
                  <a:lnTo>
                    <a:pt x="1204153" y="348274"/>
                  </a:lnTo>
                  <a:lnTo>
                    <a:pt x="1222689" y="348274"/>
                  </a:lnTo>
                  <a:lnTo>
                    <a:pt x="1230206" y="355795"/>
                  </a:lnTo>
                  <a:lnTo>
                    <a:pt x="1230206" y="374340"/>
                  </a:lnTo>
                  <a:lnTo>
                    <a:pt x="1222689" y="381864"/>
                  </a:lnTo>
                  <a:close/>
                </a:path>
                <a:path w="6674484" h="691515">
                  <a:moveTo>
                    <a:pt x="1516147" y="385230"/>
                  </a:moveTo>
                  <a:lnTo>
                    <a:pt x="1508302" y="383646"/>
                  </a:lnTo>
                  <a:lnTo>
                    <a:pt x="1501897" y="379327"/>
                  </a:lnTo>
                  <a:lnTo>
                    <a:pt x="1497580" y="372919"/>
                  </a:lnTo>
                  <a:lnTo>
                    <a:pt x="1495998" y="365067"/>
                  </a:lnTo>
                  <a:lnTo>
                    <a:pt x="1497580" y="357218"/>
                  </a:lnTo>
                  <a:lnTo>
                    <a:pt x="1501897" y="350810"/>
                  </a:lnTo>
                  <a:lnTo>
                    <a:pt x="1508302" y="346492"/>
                  </a:lnTo>
                  <a:lnTo>
                    <a:pt x="1516147" y="344908"/>
                  </a:lnTo>
                  <a:lnTo>
                    <a:pt x="1523992" y="346492"/>
                  </a:lnTo>
                  <a:lnTo>
                    <a:pt x="1530396" y="350810"/>
                  </a:lnTo>
                  <a:lnTo>
                    <a:pt x="1534713" y="357218"/>
                  </a:lnTo>
                  <a:lnTo>
                    <a:pt x="1536296" y="365067"/>
                  </a:lnTo>
                  <a:lnTo>
                    <a:pt x="1534713" y="372919"/>
                  </a:lnTo>
                  <a:lnTo>
                    <a:pt x="1530396" y="379327"/>
                  </a:lnTo>
                  <a:lnTo>
                    <a:pt x="1523992" y="383646"/>
                  </a:lnTo>
                  <a:lnTo>
                    <a:pt x="1516147" y="385230"/>
                  </a:lnTo>
                  <a:close/>
                </a:path>
                <a:path w="6674484" h="691515">
                  <a:moveTo>
                    <a:pt x="1818870" y="388592"/>
                  </a:moveTo>
                  <a:lnTo>
                    <a:pt x="1809720" y="386743"/>
                  </a:lnTo>
                  <a:lnTo>
                    <a:pt x="1802246" y="381702"/>
                  </a:lnTo>
                  <a:lnTo>
                    <a:pt x="1797207" y="374224"/>
                  </a:lnTo>
                  <a:lnTo>
                    <a:pt x="1795359" y="365067"/>
                  </a:lnTo>
                  <a:lnTo>
                    <a:pt x="1797207" y="355912"/>
                  </a:lnTo>
                  <a:lnTo>
                    <a:pt x="1802246" y="348434"/>
                  </a:lnTo>
                  <a:lnTo>
                    <a:pt x="1809720" y="343392"/>
                  </a:lnTo>
                  <a:lnTo>
                    <a:pt x="1818870" y="341543"/>
                  </a:lnTo>
                  <a:lnTo>
                    <a:pt x="1828021" y="343392"/>
                  </a:lnTo>
                  <a:lnTo>
                    <a:pt x="1835494" y="348434"/>
                  </a:lnTo>
                  <a:lnTo>
                    <a:pt x="1840534" y="355912"/>
                  </a:lnTo>
                  <a:lnTo>
                    <a:pt x="1842382" y="365067"/>
                  </a:lnTo>
                  <a:lnTo>
                    <a:pt x="1840534" y="374224"/>
                  </a:lnTo>
                  <a:lnTo>
                    <a:pt x="1835494" y="381702"/>
                  </a:lnTo>
                  <a:lnTo>
                    <a:pt x="1828021" y="386743"/>
                  </a:lnTo>
                  <a:lnTo>
                    <a:pt x="1818870" y="388592"/>
                  </a:lnTo>
                  <a:close/>
                </a:path>
                <a:path w="6674484" h="691515">
                  <a:moveTo>
                    <a:pt x="2121598" y="391117"/>
                  </a:moveTo>
                  <a:lnTo>
                    <a:pt x="2111473" y="389070"/>
                  </a:lnTo>
                  <a:lnTo>
                    <a:pt x="2103202" y="383490"/>
                  </a:lnTo>
                  <a:lnTo>
                    <a:pt x="2097624" y="375215"/>
                  </a:lnTo>
                  <a:lnTo>
                    <a:pt x="2095579" y="365084"/>
                  </a:lnTo>
                  <a:lnTo>
                    <a:pt x="2097624" y="354954"/>
                  </a:lnTo>
                  <a:lnTo>
                    <a:pt x="2103202" y="346679"/>
                  </a:lnTo>
                  <a:lnTo>
                    <a:pt x="2111473" y="341098"/>
                  </a:lnTo>
                  <a:lnTo>
                    <a:pt x="2121598" y="339052"/>
                  </a:lnTo>
                  <a:lnTo>
                    <a:pt x="2131721" y="341098"/>
                  </a:lnTo>
                  <a:lnTo>
                    <a:pt x="2139990" y="346679"/>
                  </a:lnTo>
                  <a:lnTo>
                    <a:pt x="2145568" y="354954"/>
                  </a:lnTo>
                  <a:lnTo>
                    <a:pt x="2147613" y="365084"/>
                  </a:lnTo>
                  <a:lnTo>
                    <a:pt x="2145570" y="375215"/>
                  </a:lnTo>
                  <a:lnTo>
                    <a:pt x="2139997" y="383490"/>
                  </a:lnTo>
                  <a:lnTo>
                    <a:pt x="2131728" y="389070"/>
                  </a:lnTo>
                  <a:lnTo>
                    <a:pt x="2121598" y="391117"/>
                  </a:lnTo>
                  <a:close/>
                </a:path>
                <a:path w="6674484" h="691515">
                  <a:moveTo>
                    <a:pt x="2424322" y="394482"/>
                  </a:moveTo>
                  <a:lnTo>
                    <a:pt x="2412884" y="392173"/>
                  </a:lnTo>
                  <a:lnTo>
                    <a:pt x="2403545" y="385873"/>
                  </a:lnTo>
                  <a:lnTo>
                    <a:pt x="2397249" y="376529"/>
                  </a:lnTo>
                  <a:lnTo>
                    <a:pt x="2394940" y="365084"/>
                  </a:lnTo>
                  <a:lnTo>
                    <a:pt x="2397249" y="353639"/>
                  </a:lnTo>
                  <a:lnTo>
                    <a:pt x="2403545" y="344295"/>
                  </a:lnTo>
                  <a:lnTo>
                    <a:pt x="2412884" y="337996"/>
                  </a:lnTo>
                  <a:lnTo>
                    <a:pt x="2424322" y="335686"/>
                  </a:lnTo>
                  <a:lnTo>
                    <a:pt x="2435759" y="337996"/>
                  </a:lnTo>
                  <a:lnTo>
                    <a:pt x="2445098" y="344295"/>
                  </a:lnTo>
                  <a:lnTo>
                    <a:pt x="2451394" y="353639"/>
                  </a:lnTo>
                  <a:lnTo>
                    <a:pt x="2453703" y="365084"/>
                  </a:lnTo>
                  <a:lnTo>
                    <a:pt x="2451394" y="376529"/>
                  </a:lnTo>
                  <a:lnTo>
                    <a:pt x="2445098" y="385873"/>
                  </a:lnTo>
                  <a:lnTo>
                    <a:pt x="2435759" y="392173"/>
                  </a:lnTo>
                  <a:lnTo>
                    <a:pt x="2424322" y="394482"/>
                  </a:lnTo>
                  <a:close/>
                </a:path>
                <a:path w="6674484" h="691515">
                  <a:moveTo>
                    <a:pt x="2727045" y="397851"/>
                  </a:moveTo>
                  <a:lnTo>
                    <a:pt x="2714302" y="395275"/>
                  </a:lnTo>
                  <a:lnTo>
                    <a:pt x="2703894" y="388251"/>
                  </a:lnTo>
                  <a:lnTo>
                    <a:pt x="2696876" y="377836"/>
                  </a:lnTo>
                  <a:lnTo>
                    <a:pt x="2694302" y="365084"/>
                  </a:lnTo>
                  <a:lnTo>
                    <a:pt x="2696876" y="352333"/>
                  </a:lnTo>
                  <a:lnTo>
                    <a:pt x="2703894" y="341919"/>
                  </a:lnTo>
                  <a:lnTo>
                    <a:pt x="2714302" y="334896"/>
                  </a:lnTo>
                  <a:lnTo>
                    <a:pt x="2727045" y="332321"/>
                  </a:lnTo>
                  <a:lnTo>
                    <a:pt x="2739789" y="334896"/>
                  </a:lnTo>
                  <a:lnTo>
                    <a:pt x="2750199" y="341919"/>
                  </a:lnTo>
                  <a:lnTo>
                    <a:pt x="2757218" y="352333"/>
                  </a:lnTo>
                  <a:lnTo>
                    <a:pt x="2759792" y="365084"/>
                  </a:lnTo>
                  <a:lnTo>
                    <a:pt x="2757218" y="377836"/>
                  </a:lnTo>
                  <a:lnTo>
                    <a:pt x="2750199" y="388251"/>
                  </a:lnTo>
                  <a:lnTo>
                    <a:pt x="2739789" y="395275"/>
                  </a:lnTo>
                  <a:lnTo>
                    <a:pt x="2727045" y="397851"/>
                  </a:lnTo>
                  <a:close/>
                </a:path>
                <a:path w="6674484" h="691515">
                  <a:moveTo>
                    <a:pt x="3029769" y="400373"/>
                  </a:moveTo>
                  <a:lnTo>
                    <a:pt x="3016053" y="397600"/>
                  </a:lnTo>
                  <a:lnTo>
                    <a:pt x="3004849" y="390038"/>
                  </a:lnTo>
                  <a:lnTo>
                    <a:pt x="2997292" y="378826"/>
                  </a:lnTo>
                  <a:lnTo>
                    <a:pt x="2994521" y="365101"/>
                  </a:lnTo>
                  <a:lnTo>
                    <a:pt x="2997292" y="351376"/>
                  </a:lnTo>
                  <a:lnTo>
                    <a:pt x="3004849" y="340164"/>
                  </a:lnTo>
                  <a:lnTo>
                    <a:pt x="3016053" y="332603"/>
                  </a:lnTo>
                  <a:lnTo>
                    <a:pt x="3029769" y="329829"/>
                  </a:lnTo>
                  <a:lnTo>
                    <a:pt x="3043487" y="332603"/>
                  </a:lnTo>
                  <a:lnTo>
                    <a:pt x="3054692" y="340164"/>
                  </a:lnTo>
                  <a:lnTo>
                    <a:pt x="3062249" y="351376"/>
                  </a:lnTo>
                  <a:lnTo>
                    <a:pt x="3065021" y="365101"/>
                  </a:lnTo>
                  <a:lnTo>
                    <a:pt x="3062251" y="378826"/>
                  </a:lnTo>
                  <a:lnTo>
                    <a:pt x="3054699" y="390038"/>
                  </a:lnTo>
                  <a:lnTo>
                    <a:pt x="3043494" y="397600"/>
                  </a:lnTo>
                  <a:lnTo>
                    <a:pt x="3029769" y="400373"/>
                  </a:lnTo>
                  <a:close/>
                </a:path>
                <a:path w="6674484" h="691515">
                  <a:moveTo>
                    <a:pt x="3332486" y="402898"/>
                  </a:moveTo>
                  <a:lnTo>
                    <a:pt x="3317783" y="399927"/>
                  </a:lnTo>
                  <a:lnTo>
                    <a:pt x="3305777" y="391825"/>
                  </a:lnTo>
                  <a:lnTo>
                    <a:pt x="3297682" y="379810"/>
                  </a:lnTo>
                  <a:lnTo>
                    <a:pt x="3294713" y="365101"/>
                  </a:lnTo>
                  <a:lnTo>
                    <a:pt x="3297682" y="350392"/>
                  </a:lnTo>
                  <a:lnTo>
                    <a:pt x="3305777" y="338377"/>
                  </a:lnTo>
                  <a:lnTo>
                    <a:pt x="3317783" y="330276"/>
                  </a:lnTo>
                  <a:lnTo>
                    <a:pt x="3332486" y="327305"/>
                  </a:lnTo>
                  <a:lnTo>
                    <a:pt x="3347189" y="330276"/>
                  </a:lnTo>
                  <a:lnTo>
                    <a:pt x="3359196" y="338377"/>
                  </a:lnTo>
                  <a:lnTo>
                    <a:pt x="3367291" y="350392"/>
                  </a:lnTo>
                  <a:lnTo>
                    <a:pt x="3370259" y="365101"/>
                  </a:lnTo>
                  <a:lnTo>
                    <a:pt x="3367291" y="379810"/>
                  </a:lnTo>
                  <a:lnTo>
                    <a:pt x="3359196" y="391825"/>
                  </a:lnTo>
                  <a:lnTo>
                    <a:pt x="3347189" y="399927"/>
                  </a:lnTo>
                  <a:lnTo>
                    <a:pt x="3332486" y="402898"/>
                  </a:lnTo>
                  <a:close/>
                </a:path>
                <a:path w="6674484" h="691515">
                  <a:moveTo>
                    <a:pt x="3635210" y="406263"/>
                  </a:moveTo>
                  <a:lnTo>
                    <a:pt x="3619202" y="403029"/>
                  </a:lnTo>
                  <a:lnTo>
                    <a:pt x="3606134" y="394208"/>
                  </a:lnTo>
                  <a:lnTo>
                    <a:pt x="3597325" y="381124"/>
                  </a:lnTo>
                  <a:lnTo>
                    <a:pt x="3594095" y="365101"/>
                  </a:lnTo>
                  <a:lnTo>
                    <a:pt x="3597325" y="349078"/>
                  </a:lnTo>
                  <a:lnTo>
                    <a:pt x="3606134" y="335995"/>
                  </a:lnTo>
                  <a:lnTo>
                    <a:pt x="3619202" y="327174"/>
                  </a:lnTo>
                  <a:lnTo>
                    <a:pt x="3635210" y="323939"/>
                  </a:lnTo>
                  <a:lnTo>
                    <a:pt x="3651224" y="327174"/>
                  </a:lnTo>
                  <a:lnTo>
                    <a:pt x="3664304" y="335995"/>
                  </a:lnTo>
                  <a:lnTo>
                    <a:pt x="3673124" y="349078"/>
                  </a:lnTo>
                  <a:lnTo>
                    <a:pt x="3676359" y="365101"/>
                  </a:lnTo>
                  <a:lnTo>
                    <a:pt x="3673124" y="381124"/>
                  </a:lnTo>
                  <a:lnTo>
                    <a:pt x="3664304" y="394208"/>
                  </a:lnTo>
                  <a:lnTo>
                    <a:pt x="3651224" y="403029"/>
                  </a:lnTo>
                  <a:lnTo>
                    <a:pt x="3635210" y="406263"/>
                  </a:lnTo>
                  <a:close/>
                </a:path>
                <a:path w="6674484" h="691515">
                  <a:moveTo>
                    <a:pt x="3937934" y="408788"/>
                  </a:moveTo>
                  <a:lnTo>
                    <a:pt x="3920946" y="405356"/>
                  </a:lnTo>
                  <a:lnTo>
                    <a:pt x="3907072" y="395996"/>
                  </a:lnTo>
                  <a:lnTo>
                    <a:pt x="3897718" y="382115"/>
                  </a:lnTo>
                  <a:lnTo>
                    <a:pt x="3894287" y="365118"/>
                  </a:lnTo>
                  <a:lnTo>
                    <a:pt x="3897718" y="348121"/>
                  </a:lnTo>
                  <a:lnTo>
                    <a:pt x="3907072" y="334240"/>
                  </a:lnTo>
                  <a:lnTo>
                    <a:pt x="3920946" y="324880"/>
                  </a:lnTo>
                  <a:lnTo>
                    <a:pt x="3937934" y="321448"/>
                  </a:lnTo>
                  <a:lnTo>
                    <a:pt x="3954922" y="324880"/>
                  </a:lnTo>
                  <a:lnTo>
                    <a:pt x="3968795" y="334240"/>
                  </a:lnTo>
                  <a:lnTo>
                    <a:pt x="3978150" y="348121"/>
                  </a:lnTo>
                  <a:lnTo>
                    <a:pt x="3981580" y="365118"/>
                  </a:lnTo>
                  <a:lnTo>
                    <a:pt x="3978150" y="382115"/>
                  </a:lnTo>
                  <a:lnTo>
                    <a:pt x="3968795" y="395996"/>
                  </a:lnTo>
                  <a:lnTo>
                    <a:pt x="3954922" y="405356"/>
                  </a:lnTo>
                  <a:lnTo>
                    <a:pt x="3937934" y="408788"/>
                  </a:lnTo>
                  <a:close/>
                </a:path>
                <a:path w="6674484" h="691515">
                  <a:moveTo>
                    <a:pt x="4240658" y="411313"/>
                  </a:moveTo>
                  <a:lnTo>
                    <a:pt x="4222696" y="407683"/>
                  </a:lnTo>
                  <a:lnTo>
                    <a:pt x="4208028" y="397783"/>
                  </a:lnTo>
                  <a:lnTo>
                    <a:pt x="4198140" y="383099"/>
                  </a:lnTo>
                  <a:lnTo>
                    <a:pt x="4194513" y="365118"/>
                  </a:lnTo>
                  <a:lnTo>
                    <a:pt x="4198140" y="347139"/>
                  </a:lnTo>
                  <a:lnTo>
                    <a:pt x="4208028" y="332456"/>
                  </a:lnTo>
                  <a:lnTo>
                    <a:pt x="4222696" y="322557"/>
                  </a:lnTo>
                  <a:lnTo>
                    <a:pt x="4240658" y="318926"/>
                  </a:lnTo>
                  <a:lnTo>
                    <a:pt x="4258639" y="322557"/>
                  </a:lnTo>
                  <a:lnTo>
                    <a:pt x="4273317" y="332456"/>
                  </a:lnTo>
                  <a:lnTo>
                    <a:pt x="4283209" y="347139"/>
                  </a:lnTo>
                  <a:lnTo>
                    <a:pt x="4286836" y="365118"/>
                  </a:lnTo>
                  <a:lnTo>
                    <a:pt x="4283209" y="383099"/>
                  </a:lnTo>
                  <a:lnTo>
                    <a:pt x="4273317" y="397783"/>
                  </a:lnTo>
                  <a:lnTo>
                    <a:pt x="4258639" y="407683"/>
                  </a:lnTo>
                  <a:lnTo>
                    <a:pt x="4240658" y="411313"/>
                  </a:lnTo>
                  <a:close/>
                </a:path>
                <a:path w="6674484" h="691515">
                  <a:moveTo>
                    <a:pt x="4543382" y="413835"/>
                  </a:moveTo>
                  <a:lnTo>
                    <a:pt x="4524440" y="410007"/>
                  </a:lnTo>
                  <a:lnTo>
                    <a:pt x="4508967" y="399568"/>
                  </a:lnTo>
                  <a:lnTo>
                    <a:pt x="4498532" y="384083"/>
                  </a:lnTo>
                  <a:lnTo>
                    <a:pt x="4494705" y="365118"/>
                  </a:lnTo>
                  <a:lnTo>
                    <a:pt x="4498532" y="346155"/>
                  </a:lnTo>
                  <a:lnTo>
                    <a:pt x="4508967" y="330669"/>
                  </a:lnTo>
                  <a:lnTo>
                    <a:pt x="4524440" y="320229"/>
                  </a:lnTo>
                  <a:lnTo>
                    <a:pt x="4543382" y="316401"/>
                  </a:lnTo>
                  <a:lnTo>
                    <a:pt x="4562342" y="320229"/>
                  </a:lnTo>
                  <a:lnTo>
                    <a:pt x="4577825" y="330669"/>
                  </a:lnTo>
                  <a:lnTo>
                    <a:pt x="4588264" y="346155"/>
                  </a:lnTo>
                  <a:lnTo>
                    <a:pt x="4592092" y="365118"/>
                  </a:lnTo>
                  <a:lnTo>
                    <a:pt x="4588264" y="384083"/>
                  </a:lnTo>
                  <a:lnTo>
                    <a:pt x="4577825" y="399568"/>
                  </a:lnTo>
                  <a:lnTo>
                    <a:pt x="4562342" y="410007"/>
                  </a:lnTo>
                  <a:lnTo>
                    <a:pt x="4543382" y="413835"/>
                  </a:lnTo>
                  <a:close/>
                </a:path>
                <a:path w="6674484" h="691515">
                  <a:moveTo>
                    <a:pt x="4846106" y="416360"/>
                  </a:moveTo>
                  <a:lnTo>
                    <a:pt x="4826171" y="412333"/>
                  </a:lnTo>
                  <a:lnTo>
                    <a:pt x="4809894" y="401353"/>
                  </a:lnTo>
                  <a:lnTo>
                    <a:pt x="4798921" y="385065"/>
                  </a:lnTo>
                  <a:lnTo>
                    <a:pt x="4794898" y="365118"/>
                  </a:lnTo>
                  <a:lnTo>
                    <a:pt x="4798921" y="345170"/>
                  </a:lnTo>
                  <a:lnTo>
                    <a:pt x="4809894" y="328883"/>
                  </a:lnTo>
                  <a:lnTo>
                    <a:pt x="4826171" y="317903"/>
                  </a:lnTo>
                  <a:lnTo>
                    <a:pt x="4846106" y="313876"/>
                  </a:lnTo>
                  <a:lnTo>
                    <a:pt x="4866046" y="317903"/>
                  </a:lnTo>
                  <a:lnTo>
                    <a:pt x="4882334" y="328883"/>
                  </a:lnTo>
                  <a:lnTo>
                    <a:pt x="4893318" y="345170"/>
                  </a:lnTo>
                  <a:lnTo>
                    <a:pt x="4897347" y="365118"/>
                  </a:lnTo>
                  <a:lnTo>
                    <a:pt x="4893318" y="385065"/>
                  </a:lnTo>
                  <a:lnTo>
                    <a:pt x="4882334" y="401353"/>
                  </a:lnTo>
                  <a:lnTo>
                    <a:pt x="4866046" y="412333"/>
                  </a:lnTo>
                  <a:lnTo>
                    <a:pt x="4846106" y="416360"/>
                  </a:lnTo>
                  <a:close/>
                </a:path>
                <a:path w="6674484" h="691515">
                  <a:moveTo>
                    <a:pt x="5148829" y="416360"/>
                  </a:moveTo>
                  <a:lnTo>
                    <a:pt x="5128894" y="412333"/>
                  </a:lnTo>
                  <a:lnTo>
                    <a:pt x="5112617" y="401353"/>
                  </a:lnTo>
                  <a:lnTo>
                    <a:pt x="5101645" y="385065"/>
                  </a:lnTo>
                  <a:lnTo>
                    <a:pt x="5097621" y="365118"/>
                  </a:lnTo>
                  <a:lnTo>
                    <a:pt x="5101645" y="345170"/>
                  </a:lnTo>
                  <a:lnTo>
                    <a:pt x="5112617" y="328883"/>
                  </a:lnTo>
                  <a:lnTo>
                    <a:pt x="5128894" y="317903"/>
                  </a:lnTo>
                  <a:lnTo>
                    <a:pt x="5148829" y="313876"/>
                  </a:lnTo>
                  <a:lnTo>
                    <a:pt x="5168770" y="317903"/>
                  </a:lnTo>
                  <a:lnTo>
                    <a:pt x="5185058" y="328883"/>
                  </a:lnTo>
                  <a:lnTo>
                    <a:pt x="5196042" y="345170"/>
                  </a:lnTo>
                  <a:lnTo>
                    <a:pt x="5200071" y="365118"/>
                  </a:lnTo>
                  <a:lnTo>
                    <a:pt x="5196042" y="385065"/>
                  </a:lnTo>
                  <a:lnTo>
                    <a:pt x="5185058" y="401353"/>
                  </a:lnTo>
                  <a:lnTo>
                    <a:pt x="5168770" y="412333"/>
                  </a:lnTo>
                  <a:lnTo>
                    <a:pt x="5148829" y="416360"/>
                  </a:lnTo>
                  <a:close/>
                </a:path>
                <a:path w="6674484" h="691515">
                  <a:moveTo>
                    <a:pt x="5451587" y="410486"/>
                  </a:moveTo>
                  <a:lnTo>
                    <a:pt x="5433937" y="406921"/>
                  </a:lnTo>
                  <a:lnTo>
                    <a:pt x="5419527" y="397201"/>
                  </a:lnTo>
                  <a:lnTo>
                    <a:pt x="5409814" y="382785"/>
                  </a:lnTo>
                  <a:lnTo>
                    <a:pt x="5406253" y="365135"/>
                  </a:lnTo>
                  <a:lnTo>
                    <a:pt x="5409814" y="347485"/>
                  </a:lnTo>
                  <a:lnTo>
                    <a:pt x="5419527" y="333069"/>
                  </a:lnTo>
                  <a:lnTo>
                    <a:pt x="5433937" y="323348"/>
                  </a:lnTo>
                  <a:lnTo>
                    <a:pt x="5451587" y="319784"/>
                  </a:lnTo>
                  <a:lnTo>
                    <a:pt x="5469218" y="323348"/>
                  </a:lnTo>
                  <a:lnTo>
                    <a:pt x="5483617" y="333069"/>
                  </a:lnTo>
                  <a:lnTo>
                    <a:pt x="5493327" y="347485"/>
                  </a:lnTo>
                  <a:lnTo>
                    <a:pt x="5496887" y="365135"/>
                  </a:lnTo>
                  <a:lnTo>
                    <a:pt x="5493327" y="382785"/>
                  </a:lnTo>
                  <a:lnTo>
                    <a:pt x="5483617" y="397201"/>
                  </a:lnTo>
                  <a:lnTo>
                    <a:pt x="5469218" y="406921"/>
                  </a:lnTo>
                  <a:lnTo>
                    <a:pt x="5451587" y="410486"/>
                  </a:lnTo>
                  <a:close/>
                </a:path>
                <a:path w="6674484" h="691515">
                  <a:moveTo>
                    <a:pt x="5754311" y="396200"/>
                  </a:moveTo>
                  <a:lnTo>
                    <a:pt x="5742204" y="393758"/>
                  </a:lnTo>
                  <a:lnTo>
                    <a:pt x="5732323" y="387096"/>
                  </a:lnTo>
                  <a:lnTo>
                    <a:pt x="5725663" y="377216"/>
                  </a:lnTo>
                  <a:lnTo>
                    <a:pt x="5723221" y="365118"/>
                  </a:lnTo>
                  <a:lnTo>
                    <a:pt x="5725663" y="353020"/>
                  </a:lnTo>
                  <a:lnTo>
                    <a:pt x="5732323" y="343140"/>
                  </a:lnTo>
                  <a:lnTo>
                    <a:pt x="5742204" y="336478"/>
                  </a:lnTo>
                  <a:lnTo>
                    <a:pt x="5754311" y="334035"/>
                  </a:lnTo>
                  <a:lnTo>
                    <a:pt x="5766397" y="336478"/>
                  </a:lnTo>
                  <a:lnTo>
                    <a:pt x="5776269" y="343140"/>
                  </a:lnTo>
                  <a:lnTo>
                    <a:pt x="5782925" y="353020"/>
                  </a:lnTo>
                  <a:lnTo>
                    <a:pt x="5785367" y="365118"/>
                  </a:lnTo>
                  <a:lnTo>
                    <a:pt x="5782925" y="377216"/>
                  </a:lnTo>
                  <a:lnTo>
                    <a:pt x="5776269" y="387096"/>
                  </a:lnTo>
                  <a:lnTo>
                    <a:pt x="5766397" y="393758"/>
                  </a:lnTo>
                  <a:lnTo>
                    <a:pt x="5754311" y="396200"/>
                  </a:lnTo>
                  <a:close/>
                </a:path>
                <a:path w="6674484" h="691515">
                  <a:moveTo>
                    <a:pt x="6063954" y="377722"/>
                  </a:moveTo>
                  <a:lnTo>
                    <a:pt x="6050047" y="377722"/>
                  </a:lnTo>
                  <a:lnTo>
                    <a:pt x="6044410" y="372085"/>
                  </a:lnTo>
                  <a:lnTo>
                    <a:pt x="6044410" y="358151"/>
                  </a:lnTo>
                  <a:lnTo>
                    <a:pt x="6050047" y="352513"/>
                  </a:lnTo>
                  <a:lnTo>
                    <a:pt x="6063988" y="352513"/>
                  </a:lnTo>
                  <a:lnTo>
                    <a:pt x="6069625" y="358151"/>
                  </a:lnTo>
                  <a:lnTo>
                    <a:pt x="6069625" y="372085"/>
                  </a:lnTo>
                  <a:lnTo>
                    <a:pt x="6063954" y="377722"/>
                  </a:lnTo>
                  <a:close/>
                </a:path>
                <a:path w="6674484" h="691515">
                  <a:moveTo>
                    <a:pt x="911536" y="668497"/>
                  </a:moveTo>
                  <a:lnTo>
                    <a:pt x="909855" y="668497"/>
                  </a:lnTo>
                  <a:lnTo>
                    <a:pt x="909855" y="667555"/>
                  </a:lnTo>
                  <a:lnTo>
                    <a:pt x="911536" y="667555"/>
                  </a:lnTo>
                  <a:lnTo>
                    <a:pt x="911536" y="668497"/>
                  </a:lnTo>
                  <a:close/>
                </a:path>
                <a:path w="6674484" h="691515">
                  <a:moveTo>
                    <a:pt x="1215273" y="671390"/>
                  </a:moveTo>
                  <a:lnTo>
                    <a:pt x="1211556" y="671390"/>
                  </a:lnTo>
                  <a:lnTo>
                    <a:pt x="1210057" y="669894"/>
                  </a:lnTo>
                  <a:lnTo>
                    <a:pt x="1210057" y="666157"/>
                  </a:lnTo>
                  <a:lnTo>
                    <a:pt x="1211556" y="664659"/>
                  </a:lnTo>
                  <a:lnTo>
                    <a:pt x="1215290" y="664659"/>
                  </a:lnTo>
                  <a:lnTo>
                    <a:pt x="1216785" y="666157"/>
                  </a:lnTo>
                  <a:lnTo>
                    <a:pt x="1216785" y="669894"/>
                  </a:lnTo>
                  <a:lnTo>
                    <a:pt x="1215273" y="671390"/>
                  </a:lnTo>
                  <a:close/>
                </a:path>
                <a:path w="6674484" h="691515">
                  <a:moveTo>
                    <a:pt x="1520315" y="675599"/>
                  </a:moveTo>
                  <a:lnTo>
                    <a:pt x="1511974" y="675599"/>
                  </a:lnTo>
                  <a:lnTo>
                    <a:pt x="1508595" y="672217"/>
                  </a:lnTo>
                  <a:lnTo>
                    <a:pt x="1508595" y="663869"/>
                  </a:lnTo>
                  <a:lnTo>
                    <a:pt x="1511974" y="660486"/>
                  </a:lnTo>
                  <a:lnTo>
                    <a:pt x="1520315" y="660486"/>
                  </a:lnTo>
                  <a:lnTo>
                    <a:pt x="1523698" y="663869"/>
                  </a:lnTo>
                  <a:lnTo>
                    <a:pt x="1523698" y="672217"/>
                  </a:lnTo>
                  <a:lnTo>
                    <a:pt x="1520315" y="675599"/>
                  </a:lnTo>
                  <a:close/>
                </a:path>
                <a:path w="6674484" h="691515">
                  <a:moveTo>
                    <a:pt x="1824892" y="678964"/>
                  </a:moveTo>
                  <a:lnTo>
                    <a:pt x="1812852" y="678964"/>
                  </a:lnTo>
                  <a:lnTo>
                    <a:pt x="1807957" y="674066"/>
                  </a:lnTo>
                  <a:lnTo>
                    <a:pt x="1807957" y="662019"/>
                  </a:lnTo>
                  <a:lnTo>
                    <a:pt x="1812852" y="657121"/>
                  </a:lnTo>
                  <a:lnTo>
                    <a:pt x="1824892" y="657121"/>
                  </a:lnTo>
                  <a:lnTo>
                    <a:pt x="1829787" y="662019"/>
                  </a:lnTo>
                  <a:lnTo>
                    <a:pt x="1829787" y="674066"/>
                  </a:lnTo>
                  <a:lnTo>
                    <a:pt x="1824892" y="678964"/>
                  </a:lnTo>
                  <a:close/>
                </a:path>
                <a:path w="6674484" h="691515">
                  <a:moveTo>
                    <a:pt x="2129939" y="683170"/>
                  </a:moveTo>
                  <a:lnTo>
                    <a:pt x="2113253" y="683170"/>
                  </a:lnTo>
                  <a:lnTo>
                    <a:pt x="2106495" y="676406"/>
                  </a:lnTo>
                  <a:lnTo>
                    <a:pt x="2106495" y="659710"/>
                  </a:lnTo>
                  <a:lnTo>
                    <a:pt x="2113253" y="652949"/>
                  </a:lnTo>
                  <a:lnTo>
                    <a:pt x="2129939" y="652949"/>
                  </a:lnTo>
                  <a:lnTo>
                    <a:pt x="2136700" y="659710"/>
                  </a:lnTo>
                  <a:lnTo>
                    <a:pt x="2136700" y="676406"/>
                  </a:lnTo>
                  <a:lnTo>
                    <a:pt x="2129939" y="683170"/>
                  </a:lnTo>
                  <a:close/>
                </a:path>
                <a:path w="6674484" h="691515">
                  <a:moveTo>
                    <a:pt x="2434060" y="685695"/>
                  </a:moveTo>
                  <a:lnTo>
                    <a:pt x="2414583" y="685695"/>
                  </a:lnTo>
                  <a:lnTo>
                    <a:pt x="2406694" y="677803"/>
                  </a:lnTo>
                  <a:lnTo>
                    <a:pt x="2406694" y="658316"/>
                  </a:lnTo>
                  <a:lnTo>
                    <a:pt x="2414583" y="650424"/>
                  </a:lnTo>
                  <a:lnTo>
                    <a:pt x="2434060" y="650424"/>
                  </a:lnTo>
                  <a:lnTo>
                    <a:pt x="2441946" y="658316"/>
                  </a:lnTo>
                  <a:lnTo>
                    <a:pt x="2441946" y="677803"/>
                  </a:lnTo>
                  <a:lnTo>
                    <a:pt x="2434060" y="685695"/>
                  </a:lnTo>
                  <a:close/>
                </a:path>
                <a:path w="6674484" h="691515">
                  <a:moveTo>
                    <a:pt x="2727045" y="689061"/>
                  </a:moveTo>
                  <a:lnTo>
                    <a:pt x="2718877" y="687410"/>
                  </a:lnTo>
                  <a:lnTo>
                    <a:pt x="2712205" y="682908"/>
                  </a:lnTo>
                  <a:lnTo>
                    <a:pt x="2707706" y="676231"/>
                  </a:lnTo>
                  <a:lnTo>
                    <a:pt x="2706056" y="668058"/>
                  </a:lnTo>
                  <a:lnTo>
                    <a:pt x="2707706" y="659885"/>
                  </a:lnTo>
                  <a:lnTo>
                    <a:pt x="2712205" y="653210"/>
                  </a:lnTo>
                  <a:lnTo>
                    <a:pt x="2718877" y="648709"/>
                  </a:lnTo>
                  <a:lnTo>
                    <a:pt x="2727045" y="647058"/>
                  </a:lnTo>
                  <a:lnTo>
                    <a:pt x="2735214" y="648709"/>
                  </a:lnTo>
                  <a:lnTo>
                    <a:pt x="2741886" y="653210"/>
                  </a:lnTo>
                  <a:lnTo>
                    <a:pt x="2746385" y="659885"/>
                  </a:lnTo>
                  <a:lnTo>
                    <a:pt x="2748035" y="668058"/>
                  </a:lnTo>
                  <a:lnTo>
                    <a:pt x="2746385" y="676231"/>
                  </a:lnTo>
                  <a:lnTo>
                    <a:pt x="2741886" y="682908"/>
                  </a:lnTo>
                  <a:lnTo>
                    <a:pt x="2735214" y="687410"/>
                  </a:lnTo>
                  <a:lnTo>
                    <a:pt x="2727045" y="689061"/>
                  </a:lnTo>
                  <a:close/>
                </a:path>
                <a:path w="6674484" h="691515">
                  <a:moveTo>
                    <a:pt x="3029769" y="690742"/>
                  </a:moveTo>
                  <a:lnTo>
                    <a:pt x="3020942" y="688960"/>
                  </a:lnTo>
                  <a:lnTo>
                    <a:pt x="3013736" y="684101"/>
                  </a:lnTo>
                  <a:lnTo>
                    <a:pt x="3008879" y="676891"/>
                  </a:lnTo>
                  <a:lnTo>
                    <a:pt x="3007099" y="668058"/>
                  </a:lnTo>
                  <a:lnTo>
                    <a:pt x="3008879" y="659224"/>
                  </a:lnTo>
                  <a:lnTo>
                    <a:pt x="3013736" y="652014"/>
                  </a:lnTo>
                  <a:lnTo>
                    <a:pt x="3020942" y="647155"/>
                  </a:lnTo>
                  <a:lnTo>
                    <a:pt x="3029769" y="645374"/>
                  </a:lnTo>
                  <a:lnTo>
                    <a:pt x="3038598" y="647155"/>
                  </a:lnTo>
                  <a:lnTo>
                    <a:pt x="3045805" y="652014"/>
                  </a:lnTo>
                  <a:lnTo>
                    <a:pt x="3050662" y="659224"/>
                  </a:lnTo>
                  <a:lnTo>
                    <a:pt x="3052443" y="668058"/>
                  </a:lnTo>
                  <a:lnTo>
                    <a:pt x="3050660" y="676891"/>
                  </a:lnTo>
                  <a:lnTo>
                    <a:pt x="3045799" y="684101"/>
                  </a:lnTo>
                  <a:lnTo>
                    <a:pt x="3038591" y="688960"/>
                  </a:lnTo>
                  <a:lnTo>
                    <a:pt x="3029769" y="690742"/>
                  </a:lnTo>
                  <a:close/>
                </a:path>
                <a:path w="6674484" h="691515">
                  <a:moveTo>
                    <a:pt x="3332486" y="690742"/>
                  </a:moveTo>
                  <a:lnTo>
                    <a:pt x="3323664" y="688960"/>
                  </a:lnTo>
                  <a:lnTo>
                    <a:pt x="3316465" y="684101"/>
                  </a:lnTo>
                  <a:lnTo>
                    <a:pt x="3311614" y="676891"/>
                  </a:lnTo>
                  <a:lnTo>
                    <a:pt x="3309836" y="668058"/>
                  </a:lnTo>
                  <a:lnTo>
                    <a:pt x="3311614" y="659224"/>
                  </a:lnTo>
                  <a:lnTo>
                    <a:pt x="3316465" y="652014"/>
                  </a:lnTo>
                  <a:lnTo>
                    <a:pt x="3323664" y="647155"/>
                  </a:lnTo>
                  <a:lnTo>
                    <a:pt x="3332486" y="645374"/>
                  </a:lnTo>
                  <a:lnTo>
                    <a:pt x="3341314" y="647155"/>
                  </a:lnTo>
                  <a:lnTo>
                    <a:pt x="3348525" y="652014"/>
                  </a:lnTo>
                  <a:lnTo>
                    <a:pt x="3353387" y="659224"/>
                  </a:lnTo>
                  <a:lnTo>
                    <a:pt x="3355170" y="668058"/>
                  </a:lnTo>
                  <a:lnTo>
                    <a:pt x="3353387" y="676891"/>
                  </a:lnTo>
                  <a:lnTo>
                    <a:pt x="3348525" y="684101"/>
                  </a:lnTo>
                  <a:lnTo>
                    <a:pt x="3341314" y="688960"/>
                  </a:lnTo>
                  <a:lnTo>
                    <a:pt x="3332486" y="690742"/>
                  </a:lnTo>
                  <a:close/>
                </a:path>
                <a:path w="6674484" h="691515">
                  <a:moveTo>
                    <a:pt x="3641101" y="691236"/>
                  </a:moveTo>
                  <a:lnTo>
                    <a:pt x="3629319" y="691236"/>
                  </a:lnTo>
                  <a:lnTo>
                    <a:pt x="3625739" y="690512"/>
                  </a:lnTo>
                  <a:lnTo>
                    <a:pt x="3618003" y="685292"/>
                  </a:lnTo>
                  <a:lnTo>
                    <a:pt x="3612786" y="677552"/>
                  </a:lnTo>
                  <a:lnTo>
                    <a:pt x="3610872" y="668075"/>
                  </a:lnTo>
                  <a:lnTo>
                    <a:pt x="3612786" y="658598"/>
                  </a:lnTo>
                  <a:lnTo>
                    <a:pt x="3618003" y="650859"/>
                  </a:lnTo>
                  <a:lnTo>
                    <a:pt x="3625739" y="645640"/>
                  </a:lnTo>
                  <a:lnTo>
                    <a:pt x="3635210" y="643727"/>
                  </a:lnTo>
                  <a:lnTo>
                    <a:pt x="3644681" y="645640"/>
                  </a:lnTo>
                  <a:lnTo>
                    <a:pt x="3652417" y="650859"/>
                  </a:lnTo>
                  <a:lnTo>
                    <a:pt x="3657635" y="658598"/>
                  </a:lnTo>
                  <a:lnTo>
                    <a:pt x="3659548" y="668075"/>
                  </a:lnTo>
                  <a:lnTo>
                    <a:pt x="3657635" y="677552"/>
                  </a:lnTo>
                  <a:lnTo>
                    <a:pt x="3652417" y="685292"/>
                  </a:lnTo>
                  <a:lnTo>
                    <a:pt x="3644681" y="690512"/>
                  </a:lnTo>
                  <a:lnTo>
                    <a:pt x="3641101" y="691236"/>
                  </a:lnTo>
                  <a:close/>
                </a:path>
                <a:path w="6674484" h="691515">
                  <a:moveTo>
                    <a:pt x="3937934" y="690742"/>
                  </a:moveTo>
                  <a:lnTo>
                    <a:pt x="3929112" y="688960"/>
                  </a:lnTo>
                  <a:lnTo>
                    <a:pt x="3921913" y="684101"/>
                  </a:lnTo>
                  <a:lnTo>
                    <a:pt x="3917062" y="676891"/>
                  </a:lnTo>
                  <a:lnTo>
                    <a:pt x="3915284" y="668058"/>
                  </a:lnTo>
                  <a:lnTo>
                    <a:pt x="3917062" y="659224"/>
                  </a:lnTo>
                  <a:lnTo>
                    <a:pt x="3921913" y="652014"/>
                  </a:lnTo>
                  <a:lnTo>
                    <a:pt x="3929112" y="647155"/>
                  </a:lnTo>
                  <a:lnTo>
                    <a:pt x="3937934" y="645374"/>
                  </a:lnTo>
                  <a:lnTo>
                    <a:pt x="3946776" y="647155"/>
                  </a:lnTo>
                  <a:lnTo>
                    <a:pt x="3953985" y="652014"/>
                  </a:lnTo>
                  <a:lnTo>
                    <a:pt x="3958839" y="659224"/>
                  </a:lnTo>
                  <a:lnTo>
                    <a:pt x="3960618" y="668058"/>
                  </a:lnTo>
                  <a:lnTo>
                    <a:pt x="3958835" y="676891"/>
                  </a:lnTo>
                  <a:lnTo>
                    <a:pt x="3953972" y="684101"/>
                  </a:lnTo>
                  <a:lnTo>
                    <a:pt x="3946762" y="688960"/>
                  </a:lnTo>
                  <a:lnTo>
                    <a:pt x="3937934" y="690742"/>
                  </a:lnTo>
                  <a:close/>
                </a:path>
                <a:path w="6674484" h="691515">
                  <a:moveTo>
                    <a:pt x="4240658" y="688220"/>
                  </a:moveTo>
                  <a:lnTo>
                    <a:pt x="4232824" y="686636"/>
                  </a:lnTo>
                  <a:lnTo>
                    <a:pt x="4226417" y="682316"/>
                  </a:lnTo>
                  <a:lnTo>
                    <a:pt x="4222092" y="675908"/>
                  </a:lnTo>
                  <a:lnTo>
                    <a:pt x="4220505" y="668058"/>
                  </a:lnTo>
                  <a:lnTo>
                    <a:pt x="4222092" y="660209"/>
                  </a:lnTo>
                  <a:lnTo>
                    <a:pt x="4226417" y="653801"/>
                  </a:lnTo>
                  <a:lnTo>
                    <a:pt x="4232824" y="649482"/>
                  </a:lnTo>
                  <a:lnTo>
                    <a:pt x="4240658" y="647899"/>
                  </a:lnTo>
                  <a:lnTo>
                    <a:pt x="4248506" y="649482"/>
                  </a:lnTo>
                  <a:lnTo>
                    <a:pt x="4254911" y="653801"/>
                  </a:lnTo>
                  <a:lnTo>
                    <a:pt x="4259228" y="660209"/>
                  </a:lnTo>
                  <a:lnTo>
                    <a:pt x="4260810" y="668058"/>
                  </a:lnTo>
                  <a:lnTo>
                    <a:pt x="4259228" y="675908"/>
                  </a:lnTo>
                  <a:lnTo>
                    <a:pt x="4254911" y="682316"/>
                  </a:lnTo>
                  <a:lnTo>
                    <a:pt x="4248506" y="686636"/>
                  </a:lnTo>
                  <a:lnTo>
                    <a:pt x="4240658" y="688220"/>
                  </a:lnTo>
                  <a:close/>
                </a:path>
                <a:path w="6674484" h="691515">
                  <a:moveTo>
                    <a:pt x="4552192" y="684011"/>
                  </a:moveTo>
                  <a:lnTo>
                    <a:pt x="4534605" y="684011"/>
                  </a:lnTo>
                  <a:lnTo>
                    <a:pt x="4527449" y="676858"/>
                  </a:lnTo>
                  <a:lnTo>
                    <a:pt x="4527449" y="659258"/>
                  </a:lnTo>
                  <a:lnTo>
                    <a:pt x="4534605" y="652105"/>
                  </a:lnTo>
                  <a:lnTo>
                    <a:pt x="4552192" y="652105"/>
                  </a:lnTo>
                  <a:lnTo>
                    <a:pt x="4559348" y="659258"/>
                  </a:lnTo>
                  <a:lnTo>
                    <a:pt x="4559348" y="676858"/>
                  </a:lnTo>
                  <a:lnTo>
                    <a:pt x="4552192" y="684011"/>
                  </a:lnTo>
                  <a:close/>
                </a:path>
                <a:path w="6674484" h="691515">
                  <a:moveTo>
                    <a:pt x="4851675" y="678141"/>
                  </a:moveTo>
                  <a:lnTo>
                    <a:pt x="4840570" y="678141"/>
                  </a:lnTo>
                  <a:lnTo>
                    <a:pt x="4836046" y="673628"/>
                  </a:lnTo>
                  <a:lnTo>
                    <a:pt x="4836046" y="662488"/>
                  </a:lnTo>
                  <a:lnTo>
                    <a:pt x="4840570" y="657978"/>
                  </a:lnTo>
                  <a:lnTo>
                    <a:pt x="4851675" y="657978"/>
                  </a:lnTo>
                  <a:lnTo>
                    <a:pt x="4856199" y="662488"/>
                  </a:lnTo>
                  <a:lnTo>
                    <a:pt x="4856199" y="673628"/>
                  </a:lnTo>
                  <a:lnTo>
                    <a:pt x="4851675" y="678141"/>
                  </a:lnTo>
                  <a:close/>
                </a:path>
                <a:path w="6674484" h="691515">
                  <a:moveTo>
                    <a:pt x="5150686" y="671423"/>
                  </a:moveTo>
                  <a:lnTo>
                    <a:pt x="5146972" y="671423"/>
                  </a:lnTo>
                  <a:lnTo>
                    <a:pt x="5145487" y="669924"/>
                  </a:lnTo>
                  <a:lnTo>
                    <a:pt x="5145487" y="666191"/>
                  </a:lnTo>
                  <a:lnTo>
                    <a:pt x="5146972" y="664692"/>
                  </a:lnTo>
                  <a:lnTo>
                    <a:pt x="5150720" y="664692"/>
                  </a:lnTo>
                  <a:lnTo>
                    <a:pt x="5152205" y="666191"/>
                  </a:lnTo>
                  <a:lnTo>
                    <a:pt x="5152205" y="669924"/>
                  </a:lnTo>
                  <a:lnTo>
                    <a:pt x="5150686" y="671423"/>
                  </a:lnTo>
                  <a:close/>
                </a:path>
              </a:pathLst>
            </a:custGeom>
            <a:solidFill>
              <a:srgbClr val="E8C7C6"/>
            </a:solidFill>
          </p:spPr>
          <p:txBody>
            <a:bodyPr wrap="square" lIns="0" tIns="0" rIns="0" bIns="0" rtlCol="0"/>
            <a:lstStyle/>
            <a:p>
              <a:endParaRPr/>
            </a:p>
          </p:txBody>
        </p:sp>
        <p:sp>
          <p:nvSpPr>
            <p:cNvPr id="10" name="object 10"/>
            <p:cNvSpPr/>
            <p:nvPr/>
          </p:nvSpPr>
          <p:spPr>
            <a:xfrm>
              <a:off x="3526614" y="836613"/>
              <a:ext cx="10961370" cy="1820545"/>
            </a:xfrm>
            <a:custGeom>
              <a:avLst/>
              <a:gdLst/>
              <a:ahLst/>
              <a:cxnLst/>
              <a:rect l="l" t="t" r="r" b="b"/>
              <a:pathLst>
                <a:path w="10961369" h="1820545">
                  <a:moveTo>
                    <a:pt x="95250" y="1820187"/>
                  </a:moveTo>
                  <a:lnTo>
                    <a:pt x="0" y="1743987"/>
                  </a:lnTo>
                  <a:lnTo>
                    <a:pt x="0" y="0"/>
                  </a:lnTo>
                  <a:lnTo>
                    <a:pt x="10960777" y="0"/>
                  </a:lnTo>
                  <a:lnTo>
                    <a:pt x="10960777" y="9525"/>
                  </a:lnTo>
                  <a:lnTo>
                    <a:pt x="9525" y="9525"/>
                  </a:lnTo>
                  <a:lnTo>
                    <a:pt x="9525" y="1743987"/>
                  </a:lnTo>
                  <a:lnTo>
                    <a:pt x="10960777" y="1743987"/>
                  </a:lnTo>
                  <a:lnTo>
                    <a:pt x="10936965" y="1763037"/>
                  </a:lnTo>
                  <a:lnTo>
                    <a:pt x="914400" y="1763037"/>
                  </a:lnTo>
                  <a:lnTo>
                    <a:pt x="754260" y="1771967"/>
                  </a:lnTo>
                  <a:lnTo>
                    <a:pt x="95250" y="1820187"/>
                  </a:lnTo>
                  <a:close/>
                </a:path>
                <a:path w="10961369" h="1820545">
                  <a:moveTo>
                    <a:pt x="10960777" y="1743987"/>
                  </a:moveTo>
                  <a:lnTo>
                    <a:pt x="9525" y="1743987"/>
                  </a:lnTo>
                  <a:lnTo>
                    <a:pt x="9525" y="1734462"/>
                  </a:lnTo>
                  <a:lnTo>
                    <a:pt x="10951253" y="1734462"/>
                  </a:lnTo>
                  <a:lnTo>
                    <a:pt x="10951253" y="9525"/>
                  </a:lnTo>
                  <a:lnTo>
                    <a:pt x="10960777" y="9525"/>
                  </a:lnTo>
                  <a:lnTo>
                    <a:pt x="10960777" y="1743987"/>
                  </a:lnTo>
                  <a:close/>
                </a:path>
                <a:path w="10961369" h="1820545">
                  <a:moveTo>
                    <a:pt x="10865528" y="1820187"/>
                  </a:moveTo>
                  <a:lnTo>
                    <a:pt x="10206517" y="1771967"/>
                  </a:lnTo>
                  <a:lnTo>
                    <a:pt x="10046378" y="1763037"/>
                  </a:lnTo>
                  <a:lnTo>
                    <a:pt x="10936965" y="1763037"/>
                  </a:lnTo>
                  <a:lnTo>
                    <a:pt x="10865528" y="1820187"/>
                  </a:lnTo>
                  <a:close/>
                </a:path>
              </a:pathLst>
            </a:custGeom>
            <a:solidFill>
              <a:srgbClr val="384B60">
                <a:alpha val="9999"/>
              </a:srgbClr>
            </a:solidFill>
          </p:spPr>
          <p:txBody>
            <a:bodyPr wrap="square" lIns="0" tIns="0" rIns="0" bIns="0" rtlCol="0"/>
            <a:lstStyle/>
            <a:p>
              <a:endParaRPr/>
            </a:p>
          </p:txBody>
        </p:sp>
        <p:sp>
          <p:nvSpPr>
            <p:cNvPr id="11" name="object 11"/>
            <p:cNvSpPr/>
            <p:nvPr/>
          </p:nvSpPr>
          <p:spPr>
            <a:xfrm>
              <a:off x="3679014" y="1663383"/>
              <a:ext cx="10323195" cy="66675"/>
            </a:xfrm>
            <a:custGeom>
              <a:avLst/>
              <a:gdLst/>
              <a:ahLst/>
              <a:cxnLst/>
              <a:rect l="l" t="t" r="r" b="b"/>
              <a:pathLst>
                <a:path w="10323194" h="66675">
                  <a:moveTo>
                    <a:pt x="10323015" y="66674"/>
                  </a:moveTo>
                  <a:lnTo>
                    <a:pt x="0" y="66674"/>
                  </a:lnTo>
                  <a:lnTo>
                    <a:pt x="0" y="0"/>
                  </a:lnTo>
                  <a:lnTo>
                    <a:pt x="10323015" y="0"/>
                  </a:lnTo>
                  <a:lnTo>
                    <a:pt x="10323015" y="66674"/>
                  </a:lnTo>
                  <a:close/>
                </a:path>
              </a:pathLst>
            </a:custGeom>
            <a:solidFill>
              <a:srgbClr val="000000"/>
            </a:solidFill>
          </p:spPr>
          <p:txBody>
            <a:bodyPr wrap="square" lIns="0" tIns="0" rIns="0" bIns="0" rtlCol="0"/>
            <a:lstStyle/>
            <a:p>
              <a:endParaRPr/>
            </a:p>
          </p:txBody>
        </p:sp>
      </p:grpSp>
      <p:sp>
        <p:nvSpPr>
          <p:cNvPr id="13" name="object 13"/>
          <p:cNvSpPr txBox="1"/>
          <p:nvPr/>
        </p:nvSpPr>
        <p:spPr>
          <a:xfrm>
            <a:off x="3526614" y="836613"/>
            <a:ext cx="10961370" cy="934871"/>
          </a:xfrm>
          <a:prstGeom prst="rect">
            <a:avLst/>
          </a:prstGeom>
        </p:spPr>
        <p:txBody>
          <a:bodyPr vert="horz" wrap="square" lIns="0" tIns="102870" rIns="0" bIns="0" rtlCol="0">
            <a:spAutoFit/>
          </a:bodyPr>
          <a:lstStyle/>
          <a:p>
            <a:pPr marL="151765">
              <a:lnSpc>
                <a:spcPct val="100000"/>
              </a:lnSpc>
              <a:spcBef>
                <a:spcPts val="810"/>
              </a:spcBef>
            </a:pPr>
            <a:r>
              <a:rPr sz="5400" b="1" dirty="0">
                <a:latin typeface="Arial"/>
                <a:cs typeface="Arial"/>
              </a:rPr>
              <a:t>STUDY</a:t>
            </a:r>
            <a:r>
              <a:rPr sz="5400" b="1" spc="-110" dirty="0">
                <a:latin typeface="Arial"/>
                <a:cs typeface="Arial"/>
              </a:rPr>
              <a:t> </a:t>
            </a:r>
            <a:r>
              <a:rPr sz="5400" b="1" dirty="0">
                <a:latin typeface="Arial"/>
                <a:cs typeface="Arial"/>
              </a:rPr>
              <a:t>AREA</a:t>
            </a:r>
            <a:r>
              <a:rPr sz="5400" b="1" spc="-125" dirty="0">
                <a:latin typeface="Arial"/>
                <a:cs typeface="Arial"/>
              </a:rPr>
              <a:t> </a:t>
            </a:r>
            <a:r>
              <a:rPr sz="5400" b="1" dirty="0">
                <a:latin typeface="Arial"/>
                <a:cs typeface="Arial"/>
              </a:rPr>
              <a:t>AND</a:t>
            </a:r>
            <a:r>
              <a:rPr sz="5400" b="1" spc="-125" dirty="0">
                <a:latin typeface="Arial"/>
                <a:cs typeface="Arial"/>
              </a:rPr>
              <a:t> </a:t>
            </a:r>
            <a:r>
              <a:rPr sz="5400" b="1" spc="-10" dirty="0">
                <a:latin typeface="Arial"/>
                <a:cs typeface="Arial"/>
              </a:rPr>
              <a:t>MATERIAL</a:t>
            </a:r>
            <a:r>
              <a:rPr lang="en-US" sz="5400" b="1" spc="-10" dirty="0">
                <a:latin typeface="Arial"/>
                <a:cs typeface="Arial"/>
              </a:rPr>
              <a:t>S</a:t>
            </a:r>
            <a:endParaRPr sz="5400" dirty="0">
              <a:latin typeface="Arial"/>
              <a:cs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038E0-E077-72FD-C034-A366B67C9222}"/>
              </a:ext>
            </a:extLst>
          </p:cNvPr>
          <p:cNvSpPr>
            <a:spLocks noGrp="1"/>
          </p:cNvSpPr>
          <p:nvPr>
            <p:ph type="title"/>
          </p:nvPr>
        </p:nvSpPr>
        <p:spPr>
          <a:xfrm>
            <a:off x="2362200" y="419100"/>
            <a:ext cx="13182600" cy="647699"/>
          </a:xfrm>
        </p:spPr>
        <p:txBody>
          <a:bodyPr>
            <a:normAutofit fontScale="90000"/>
          </a:bodyPr>
          <a:lstStyle/>
          <a:p>
            <a:r>
              <a:rPr lang="en-US" dirty="0"/>
              <a:t>code</a:t>
            </a:r>
            <a:endParaRPr lang="en-IN" dirty="0"/>
          </a:p>
        </p:txBody>
      </p:sp>
      <p:pic>
        <p:nvPicPr>
          <p:cNvPr id="9" name="Content Placeholder 8">
            <a:extLst>
              <a:ext uri="{FF2B5EF4-FFF2-40B4-BE49-F238E27FC236}">
                <a16:creationId xmlns:a16="http://schemas.microsoft.com/office/drawing/2014/main" id="{C3CE6007-3D56-1171-1AE3-922CB069A9DD}"/>
              </a:ext>
            </a:extLst>
          </p:cNvPr>
          <p:cNvPicPr>
            <a:picLocks noGrp="1" noChangeAspect="1"/>
          </p:cNvPicPr>
          <p:nvPr>
            <p:ph idx="1"/>
          </p:nvPr>
        </p:nvPicPr>
        <p:blipFill>
          <a:blip r:embed="rId2"/>
          <a:stretch>
            <a:fillRect/>
          </a:stretch>
        </p:blipFill>
        <p:spPr>
          <a:xfrm>
            <a:off x="1447799" y="1066799"/>
            <a:ext cx="15378397" cy="9105901"/>
          </a:xfrm>
        </p:spPr>
      </p:pic>
    </p:spTree>
    <p:extLst>
      <p:ext uri="{BB962C8B-B14F-4D97-AF65-F5344CB8AC3E}">
        <p14:creationId xmlns:p14="http://schemas.microsoft.com/office/powerpoint/2010/main" val="307852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ADA8C-876C-1FB5-5DED-F463AA202A63}"/>
              </a:ext>
            </a:extLst>
          </p:cNvPr>
          <p:cNvSpPr>
            <a:spLocks noGrp="1"/>
          </p:cNvSpPr>
          <p:nvPr>
            <p:ph type="title"/>
          </p:nvPr>
        </p:nvSpPr>
        <p:spPr>
          <a:xfrm>
            <a:off x="1378679" y="0"/>
            <a:ext cx="15530642" cy="1989482"/>
          </a:xfrm>
        </p:spPr>
        <p:txBody>
          <a:bodyPr/>
          <a:lstStyle/>
          <a:p>
            <a:r>
              <a:rPr lang="en-US" dirty="0" err="1"/>
              <a:t>METHODOLOGY&amp;explaination</a:t>
            </a:r>
            <a:endParaRPr lang="en-IN" dirty="0"/>
          </a:p>
        </p:txBody>
      </p:sp>
      <p:sp>
        <p:nvSpPr>
          <p:cNvPr id="3" name="Content Placeholder 2">
            <a:extLst>
              <a:ext uri="{FF2B5EF4-FFF2-40B4-BE49-F238E27FC236}">
                <a16:creationId xmlns:a16="http://schemas.microsoft.com/office/drawing/2014/main" id="{4E77B5BD-2256-473A-9ED9-C35B9667574A}"/>
              </a:ext>
            </a:extLst>
          </p:cNvPr>
          <p:cNvSpPr>
            <a:spLocks noGrp="1"/>
          </p:cNvSpPr>
          <p:nvPr>
            <p:ph idx="1"/>
          </p:nvPr>
        </p:nvSpPr>
        <p:spPr>
          <a:xfrm>
            <a:off x="228600" y="1447800"/>
            <a:ext cx="12954907" cy="5542704"/>
          </a:xfrm>
        </p:spPr>
        <p:txBody>
          <a:bodyPr>
            <a:normAutofit fontScale="92500"/>
          </a:bodyPr>
          <a:lstStyle/>
          <a:p>
            <a:r>
              <a:rPr lang="en-US" b="1" dirty="0"/>
              <a:t>Data Collection / Simulation</a:t>
            </a:r>
          </a:p>
          <a:p>
            <a:pPr>
              <a:buFont typeface="Arial" panose="020B0604020202020204" pitchFamily="34" charset="0"/>
              <a:buChar char="•"/>
            </a:pPr>
            <a:r>
              <a:rPr lang="en-US" b="1" dirty="0"/>
              <a:t>Input Data</a:t>
            </a:r>
            <a:r>
              <a:rPr lang="en-US" dirty="0"/>
              <a:t>: In real-world applications, data might come from historical accident records, population density, or emergency calls. Each data point represents the location (e.g., latitude and longitude) of an event where an ambulance may be needed.</a:t>
            </a:r>
          </a:p>
          <a:p>
            <a:pPr>
              <a:buFont typeface="Arial" panose="020B0604020202020204" pitchFamily="34" charset="0"/>
              <a:buChar char="•"/>
            </a:pPr>
            <a:r>
              <a:rPr lang="en-US" b="1" dirty="0"/>
              <a:t>Simulated Data</a:t>
            </a:r>
            <a:r>
              <a:rPr lang="en-US" dirty="0"/>
              <a:t>: For demonstration purposes, we generate random 2D data points to represent accident locations. In practice, this would be replaced with actual accident or emergency data.</a:t>
            </a:r>
          </a:p>
          <a:p>
            <a:pPr>
              <a:buFont typeface="Arial" panose="020B0604020202020204" pitchFamily="34" charset="0"/>
              <a:buChar char="•"/>
            </a:pPr>
            <a:r>
              <a:rPr lang="en-US" dirty="0"/>
              <a:t>The Accidents Array contains 100 points each with a latitude and longitude.</a:t>
            </a:r>
          </a:p>
          <a:p>
            <a:pPr>
              <a:buFont typeface="Arial" panose="020B0604020202020204" pitchFamily="34" charset="0"/>
              <a:buChar char="•"/>
            </a:pPr>
            <a:endParaRPr lang="en-US" dirty="0"/>
          </a:p>
          <a:p>
            <a:endParaRPr lang="en-IN" dirty="0"/>
          </a:p>
        </p:txBody>
      </p:sp>
      <p:pic>
        <p:nvPicPr>
          <p:cNvPr id="11" name="Picture 10">
            <a:extLst>
              <a:ext uri="{FF2B5EF4-FFF2-40B4-BE49-F238E27FC236}">
                <a16:creationId xmlns:a16="http://schemas.microsoft.com/office/drawing/2014/main" id="{E7DB9B3B-C9EE-548C-B701-D50A30B17009}"/>
              </a:ext>
            </a:extLst>
          </p:cNvPr>
          <p:cNvPicPr>
            <a:picLocks noChangeAspect="1"/>
          </p:cNvPicPr>
          <p:nvPr/>
        </p:nvPicPr>
        <p:blipFill>
          <a:blip r:embed="rId2"/>
          <a:stretch>
            <a:fillRect/>
          </a:stretch>
        </p:blipFill>
        <p:spPr>
          <a:xfrm>
            <a:off x="533400" y="7031568"/>
            <a:ext cx="16921074" cy="2226732"/>
          </a:xfrm>
          <a:prstGeom prst="rect">
            <a:avLst/>
          </a:prstGeom>
        </p:spPr>
      </p:pic>
    </p:spTree>
    <p:extLst>
      <p:ext uri="{BB962C8B-B14F-4D97-AF65-F5344CB8AC3E}">
        <p14:creationId xmlns:p14="http://schemas.microsoft.com/office/powerpoint/2010/main" val="289904892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630</TotalTime>
  <Words>1903</Words>
  <Application>Microsoft Office PowerPoint</Application>
  <PresentationFormat>Custom</PresentationFormat>
  <Paragraphs>159</Paragraphs>
  <Slides>34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Arial Unicode MS</vt:lpstr>
      <vt:lpstr>Bookman Old Style</vt:lpstr>
      <vt:lpstr>Cambria</vt:lpstr>
      <vt:lpstr>Rockwell</vt:lpstr>
      <vt:lpstr>Verdana</vt:lpstr>
      <vt:lpstr>Damask</vt:lpstr>
      <vt:lpstr>OPTIMAL AMBULANCE POSITIONING FOR ROAD ACCIDENTS USING DEEP LEARNING</vt:lpstr>
      <vt:lpstr>1</vt:lpstr>
      <vt:lpstr>3</vt:lpstr>
      <vt:lpstr>PowerPoint Presentation</vt:lpstr>
      <vt:lpstr>OBJECTIVE</vt:lpstr>
      <vt:lpstr>PowerPoint Presentation</vt:lpstr>
      <vt:lpstr>PowerPoint Presentation</vt:lpstr>
      <vt:lpstr>code</vt:lpstr>
      <vt:lpstr>METHODOLOGY&amp;explaination</vt:lpstr>
      <vt:lpstr>Clustering With K-means</vt:lpstr>
      <vt:lpstr>PowerPoint Presentation</vt:lpstr>
      <vt:lpstr>visualisation</vt:lpstr>
      <vt:lpstr>RESULT</vt:lpstr>
      <vt:lpstr>Gaussian Mixture Model (GMM) </vt:lpstr>
      <vt:lpstr>PowerPoint Presentation</vt:lpstr>
      <vt:lpstr>code</vt:lpstr>
      <vt:lpstr>PowerPoint Presentation</vt:lpstr>
      <vt:lpstr>RESULT</vt:lpstr>
      <vt:lpstr>DBSCAN (Density-Based Spatial Clustering of Applications with Noise) </vt:lpstr>
      <vt:lpstr>PowerPoint Presentation</vt:lpstr>
      <vt:lpstr>CODE</vt:lpstr>
      <vt:lpstr>PowerPoint Presentation</vt:lpstr>
      <vt:lpstr>PowerPoint Presentation</vt:lpstr>
      <vt:lpstr>result</vt:lpstr>
      <vt:lpstr>PowerPoint Presentation</vt:lpstr>
      <vt:lpstr>Mean shift clustering</vt:lpstr>
      <vt:lpstr>PowerPoint Presentation</vt:lpstr>
      <vt:lpstr>RESULT</vt:lpstr>
      <vt:lpstr>Road Accident Statistics In Delhi, From 2004 to 2022</vt:lpstr>
      <vt:lpstr>PowerPoint Presentation</vt:lpstr>
      <vt:lpstr>PowerPoint Presentation</vt:lpstr>
      <vt:lpstr>FUTURE SCOPE </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OPTIMAL AMBULANCE POSITIONING FOR ROAD ACCIDENTS USING DEEP LEARNING</dc:title>
  <dc:creator>Gokul Santhosh 23bce11291</dc:creator>
  <cp:keywords>DAGULuV1RtY,BAGCkfRiaUY</cp:keywords>
  <cp:lastModifiedBy>Shivam Sharma</cp:lastModifiedBy>
  <cp:revision>4</cp:revision>
  <dcterms:created xsi:type="dcterms:W3CDTF">2024-10-21T20:10:17Z</dcterms:created>
  <dcterms:modified xsi:type="dcterms:W3CDTF">2024-12-20T05:37:39Z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2024-10-21T00:00:00Z</vt:filetime>
  </property>
  <property fmtid="{D5CDD505-2E9C-101B-9397-08002B2CF9AE}" pid="3" name="Creator">
    <vt:lpwstr>Canva</vt:lpwstr>
  </property>
  <property fmtid="{D5CDD505-2E9C-101B-9397-08002B2CF9AE}" pid="4" name="LastSaved">
    <vt:filetime>2024-10-21T00:00:00Z</vt:filetime>
  </property>
  <property fmtid="{D5CDD505-2E9C-101B-9397-08002B2CF9AE}" pid="5" name="Producer">
    <vt:lpwstr>Canva</vt:lpwstr>
  </property>
</Properties>
</file>