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68189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8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5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0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56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6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3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0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4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okullakshmanan2020-max.github.io/My-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b="1" dirty="0">
                <a:solidFill>
                  <a:srgbClr val="FFFFFF"/>
                </a:solidFill>
                <a:latin typeface="Segoe UI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19337"/>
            <a:ext cx="8743950" cy="3170239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FFFFFF"/>
                </a:solidFill>
                <a:latin typeface="Segoe UI"/>
              </a:rPr>
              <a:t>STUDENT NAME: Gokul S </a:t>
            </a:r>
            <a:endParaRPr lang="en-IN" b="1" dirty="0">
              <a:solidFill>
                <a:srgbClr val="FFFFFF"/>
              </a:solidFill>
              <a:latin typeface="Segoe UI"/>
            </a:endParaRP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REGISTER NO &amp; NMID: 212400935 </a:t>
            </a:r>
            <a:r>
              <a:rPr lang="en-IN" b="1" dirty="0">
                <a:solidFill>
                  <a:srgbClr val="FFFFFF"/>
                </a:solidFill>
                <a:latin typeface="Segoe UI"/>
              </a:rPr>
              <a:t>/</a:t>
            </a:r>
            <a:r>
              <a:rPr b="1" dirty="0">
                <a:solidFill>
                  <a:srgbClr val="FFFFFF"/>
                </a:solidFill>
                <a:latin typeface="Segoe UI"/>
              </a:rPr>
              <a:t>FC2378B8589ED12A20E49F5483A22D62</a:t>
            </a:r>
          </a:p>
          <a:p>
            <a:pPr algn="ctr"/>
            <a:r>
              <a:rPr b="1" dirty="0">
                <a:solidFill>
                  <a:srgbClr val="FFFFFF"/>
                </a:solidFill>
                <a:latin typeface="Segoe UI"/>
              </a:rPr>
              <a:t>DEPARTMENT: II BCA</a:t>
            </a:r>
          </a:p>
          <a:p>
            <a:pPr algn="l"/>
            <a:r>
              <a:rPr lang="en-IN" b="1" dirty="0">
                <a:solidFill>
                  <a:srgbClr val="FFFFFF"/>
                </a:solidFill>
                <a:latin typeface="Segoe UI"/>
              </a:rPr>
              <a:t>      </a:t>
            </a:r>
            <a:r>
              <a:rPr b="1" dirty="0">
                <a:solidFill>
                  <a:srgbClr val="FFFFFF"/>
                </a:solidFill>
                <a:latin typeface="Segoe UI"/>
              </a:rPr>
              <a:t>COLLEGE: Prince Shri Venkateshwara Arts and Science College / Madras </a:t>
            </a:r>
            <a:r>
              <a:rPr lang="en-IN" b="1" dirty="0">
                <a:solidFill>
                  <a:srgbClr val="FFFFFF"/>
                </a:solidFill>
                <a:latin typeface="Segoe UI"/>
              </a:rPr>
              <a:t> </a:t>
            </a:r>
          </a:p>
          <a:p>
            <a:pPr algn="l"/>
            <a:r>
              <a:rPr lang="en-IN" b="1" dirty="0">
                <a:solidFill>
                  <a:srgbClr val="FFFFFF"/>
                </a:solidFill>
                <a:latin typeface="Segoe UI"/>
              </a:rPr>
              <a:t>                       university.                               </a:t>
            </a:r>
            <a:endParaRPr b="1" dirty="0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FFFF"/>
                </a:solidFill>
                <a:latin typeface="Segoe UI"/>
              </a:rPr>
              <a:t>&amp;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Successfully created a personal website portfolio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Provides an interactive way to highlight skills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Helps in career development and visibility</a:t>
            </a:r>
          </a:p>
          <a:p>
            <a:r>
              <a:rPr b="1" dirty="0" err="1">
                <a:solidFill>
                  <a:srgbClr val="FFFFFF"/>
                </a:solidFill>
                <a:latin typeface="Segoe UI"/>
              </a:rPr>
              <a:t>Screenshotsof</a:t>
            </a:r>
            <a:r>
              <a:rPr b="1" dirty="0">
                <a:solidFill>
                  <a:srgbClr val="FFFFFF"/>
                </a:solidFill>
                <a:latin typeface="Segoe UI"/>
              </a:rPr>
              <a:t> different sections included (About, Skills, Projects, Contact)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FF"/>
                </a:solidFill>
                <a:latin typeface="Segoe UI"/>
              </a:rPr>
              <a:t>Results and screenshot</a:t>
            </a:r>
            <a:br>
              <a:rPr lang="en-IN" b="1" dirty="0">
                <a:solidFill>
                  <a:srgbClr val="FFFFFF"/>
                </a:solidFill>
                <a:latin typeface="Segoe UI"/>
              </a:rPr>
            </a:br>
            <a:endParaRPr b="1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FF97E-5306-4728-8F07-AEBAA74E3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348" y="1928814"/>
            <a:ext cx="3728440" cy="407035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FFFF"/>
                </a:solidFill>
                <a:latin typeface="Segoe UI"/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hlinkClick r:id="rId2"/>
              </a:rPr>
              <a:t>https://gokullakshmanan2020-max.github.io/My-portfolio/</a:t>
            </a:r>
            <a:endParaRPr b="1" dirty="0">
              <a:solidFill>
                <a:srgbClr val="FFFFFF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  <a:latin typeface="Segoe UI"/>
              </a:rP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652463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📌 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  <a:latin typeface="Segoe UI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674813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Problem Statement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Project Overview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Target Users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Tools &amp; Technologies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Portfolio Layout &amp; Design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Features &amp; Highlights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Results &amp; Demonstrations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Conclusion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GitHub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  <a:latin typeface="Segoe UI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Resumes and CVs often fail to demonstrate creativity and technical skills.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Many students face difficulty showcasing projects effectively.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A professional online space can help present skills in a structured way.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A digital portfolio provides visibility and helps in building personal branding.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  <a:latin typeface="Segoe UI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A modern portfolio website designed to: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Highlight academic records and certifications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Showcase technical abilities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Present completed projects with details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Provide contact and networking options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Focused on responsive design and easy accessibility.</a:t>
            </a:r>
          </a:p>
          <a:p>
            <a:r>
              <a:rPr b="1" dirty="0">
                <a:solidFill>
                  <a:srgbClr val="FFFFFF"/>
                </a:solidFill>
                <a:latin typeface="Segoe UI"/>
              </a:rPr>
              <a:t>Acts as a bridge between students and recruiters.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  <a:latin typeface="Segoe UI"/>
              </a:rPr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rPr b="1">
                <a:solidFill>
                  <a:srgbClr val="FFFFFF"/>
                </a:solidFill>
                <a:latin typeface="Segoe UI"/>
              </a:rPr>
              <a:t>Hiring Managers &amp; Recruiters – Quick skill evaluation.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Employers – Selecting candidates for roles.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Educational Institutes – For internships and project reviews.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Peers – For collaboration and networking.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Clients – To check professional competence before hiring.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  <a:latin typeface="Segoe UI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rPr b="1">
                <a:solidFill>
                  <a:srgbClr val="FFFFFF"/>
                </a:solidFill>
                <a:latin typeface="Segoe UI"/>
              </a:rPr>
              <a:t>Frontend – HTML, CSS, JavaScript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Frameworks – Bootstrap / Tailwind CSS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Version Control – Git, GitHub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Design Principle – Responsive &amp; User-Centered Design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Extras – Simple animations and icons for better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  <a:latin typeface="Segoe UI"/>
              </a:rPr>
              <a:t>Portfolio Design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rPr b="1">
                <a:solidFill>
                  <a:srgbClr val="FFFFFF"/>
                </a:solidFill>
                <a:latin typeface="Segoe UI"/>
              </a:rPr>
              <a:t>Sections included: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About Me – Career goals and personal summary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Skills – Technical expertise and software knowledge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Projects – Case studies with descriptions &amp; images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Contact Me – Email, LinkedIn, GitHub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Design Highlights: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Consistent and professional theme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Smooth transitions and user-friendly navigation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Optimized for all screen sizes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solidFill>
                  <a:srgbClr val="FFFFFF"/>
                </a:solidFill>
                <a:latin typeface="Segoe UI"/>
              </a:rPr>
              <a:t>Features &amp;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rPr b="1">
                <a:solidFill>
                  <a:srgbClr val="FFFFFF"/>
                </a:solidFill>
                <a:latin typeface="Segoe UI"/>
              </a:rPr>
              <a:t>Responsive design for all devices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Interactive project showcase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Smooth menu navigation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Contact form &amp; social media links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Easy customization for updates</a:t>
            </a:r>
          </a:p>
          <a:p>
            <a:r>
              <a:rPr b="1">
                <a:solidFill>
                  <a:srgbClr val="FFFFFF"/>
                </a:solidFill>
                <a:latin typeface="Segoe UI"/>
              </a:rPr>
              <a:t>Simple UI for better user experience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</TotalTime>
  <Words>373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Segoe UI</vt:lpstr>
      <vt:lpstr>Parallax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&amp; Technologies</vt:lpstr>
      <vt:lpstr>Portfolio Design &amp; Layout</vt:lpstr>
      <vt:lpstr>Features &amp; Highlights</vt:lpstr>
      <vt:lpstr>&amp; Demonstrations</vt:lpstr>
      <vt:lpstr>Results and screenshot 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/>
  <cp:keywords/>
  <dc:description>generated using python-pptx</dc:description>
  <cp:lastModifiedBy>tecdo</cp:lastModifiedBy>
  <cp:revision>3</cp:revision>
  <dcterms:created xsi:type="dcterms:W3CDTF">2013-01-27T09:14:16Z</dcterms:created>
  <dcterms:modified xsi:type="dcterms:W3CDTF">2025-09-03T02:11:33Z</dcterms:modified>
  <cp:category/>
</cp:coreProperties>
</file>