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90" r:id="rId1"/>
  </p:sldMasterIdLst>
  <p:notesMasterIdLst>
    <p:notesMasterId r:id="rId2"/>
  </p:notesMasterIdLst>
  <p:sldIdLst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3" r:id="rId13"/>
    <p:sldId id="344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6201" cy="76201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9/2/2025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7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6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1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5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6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4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7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59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4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0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21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22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7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8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9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30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31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32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"/>
          <p:cNvGrpSpPr/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1048678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9" name="曲线"/>
            <p:cNvSpPr/>
            <p:nvPr/>
          </p:nvSpPr>
          <p:spPr>
            <a:xfrm rot="0"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80" name="曲线"/>
          <p:cNvSpPr/>
          <p:nvPr/>
        </p:nvSpPr>
        <p:spPr>
          <a:xfrm rot="0"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81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0">
            <a:off x="2554541" y="3314150"/>
            <a:ext cx="8610599" cy="2580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GOKUL KRISHNAN.A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212401255/asunm185202417002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BCA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UNIVERSITY:ANNAI THERESA ARTS AND 					      SCIENCE COLLEGE/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			      MADRAS UNIVERSITY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1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4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5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6" name="矩形"/>
          <p:cNvSpPr/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2097153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2686009" y="1336146"/>
            <a:ext cx="6609987" cy="5236003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4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7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8" name="矩形"/>
          <p:cNvSpPr/>
          <p:nvPr/>
        </p:nvSpPr>
        <p:spPr>
          <a:xfrm rot="0">
            <a:off x="533400" y="1283665"/>
            <a:ext cx="9448800" cy="35585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welcome you to explore my work, connect with me, and discover how I can contribute to your projects or team.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6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 LINK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809" name=""/>
          <p:cNvSpPr txBox="1"/>
          <p:nvPr/>
        </p:nvSpPr>
        <p:spPr>
          <a:xfrm>
            <a:off x="4096000" y="3219450"/>
            <a:ext cx="4000000" cy="13487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https://github.com/gokulll967/Gokul.git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56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89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90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92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93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94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95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96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97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98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0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0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2" name="文本框"/>
          <p:cNvSpPr>
            <a:spLocks noGrp="1"/>
          </p:cNvSpPr>
          <p:nvPr>
            <p:ph type="title"/>
          </p:nvPr>
        </p:nvSpPr>
        <p:spPr>
          <a:xfrm rot="0">
            <a:off x="3073928" y="2414882"/>
            <a:ext cx="5860521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rgbClr val="C00000"/>
                </a:solidFill>
                <a:latin typeface="Stencil" pitchFamily="82" charset="0"/>
                <a:ea typeface="宋体" pitchFamily="0" charset="0"/>
                <a:cs typeface="Trebuchet MS" pitchFamily="0" charset="0"/>
              </a:rPr>
              <a:t>PERSONAL PORTFOLIO</a:t>
            </a:r>
            <a:endParaRPr altLang="en-US" baseline="0" b="1" cap="none" sz="4250" i="0" kern="0" lang="zh-CN" spc="0" strike="noStrike" u="none">
              <a:solidFill>
                <a:srgbClr val="C00000"/>
              </a:solidFill>
              <a:latin typeface="Stencil" pitchFamily="8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57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61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62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61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708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709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710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11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12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13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14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15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16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17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718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9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720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62" name="组合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209716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65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21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3" name="矩形"/>
          <p:cNvSpPr/>
          <p:nvPr/>
        </p:nvSpPr>
        <p:spPr>
          <a:xfrm rot="0"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727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28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6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2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2" name="矩形"/>
          <p:cNvSpPr/>
          <p:nvPr/>
        </p:nvSpPr>
        <p:spPr>
          <a:xfrm rot="0">
            <a:off x="961372" y="1466351"/>
            <a:ext cx="6658628" cy="4472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3429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  <a:endParaRPr altLang="zh-CN" baseline="0" b="0" cap="none" sz="20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  <a:endParaRPr altLang="zh-CN" baseline="0" b="0" cap="none" sz="20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736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37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3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title"/>
          </p:nvPr>
        </p:nvSpPr>
        <p:spPr>
          <a:xfrm rot="0">
            <a:off x="733555" y="312420"/>
            <a:ext cx="5263514" cy="12611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4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41" name="矩形"/>
          <p:cNvSpPr/>
          <p:nvPr/>
        </p:nvSpPr>
        <p:spPr>
          <a:xfrm rot="0">
            <a:off x="733555" y="990600"/>
            <a:ext cx="10363199" cy="50253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Website Objective: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Created a modern, responsive website to showcase my work.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 Used: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HTML, CSS, JavaScript.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About Me Section: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Shared my background details.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2) Certificate Section: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lvl="2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Fundamentals of  Web Development Certificate (IBM)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lvl="2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en-US" baseline="0" b="0" cap="none" sz="1800" i="0" kern="1200" lang="zh-CN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📍 Online</a:t>
            </a:r>
            <a:br>
              <a:rPr altLang="en-US" baseline="0" b="0" cap="none" sz="1800" i="0" kern="1200" lang="zh-CN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altLang="en-US" baseline="0" b="0" cap="none" sz="1800" i="0" kern="1200" lang="zh-CN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📅 Completed August 2025</a:t>
            </a:r>
            <a:endParaRPr altLang="zh-CN" baseline="0" b="0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3) Education Section: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altLang="zh-CN" baseline="0" b="0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High School, Higher Secondary and pursuing college details.</a:t>
            </a:r>
            <a:endParaRPr altLang="zh-CN" baseline="0" b="0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4) Skills Section: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altLang="zh-CN" baseline="0" b="0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course studied details</a:t>
            </a:r>
            <a:endParaRPr altLang="zh-CN" baseline="0" b="0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5) Contact Section: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altLang="zh-CN" baseline="0" b="0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Make it easy for people to reach out.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7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4" name="矩形"/>
          <p:cNvSpPr/>
          <p:nvPr/>
        </p:nvSpPr>
        <p:spPr>
          <a:xfrm rot="0">
            <a:off x="628650" y="1562010"/>
            <a:ext cx="8953501" cy="36918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primary end-users of a digital personal portfolio are: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Recruiters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Hiring Managers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Potential Clients 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 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Students and professionals also use portfolios: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demonstrate their capabilities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showcase their work for potential admission to educational programs, and for personal career development. 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5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5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5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5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57" name="矩形"/>
          <p:cNvSpPr/>
          <p:nvPr/>
        </p:nvSpPr>
        <p:spPr>
          <a:xfrm rot="0">
            <a:off x="3124200" y="1857375"/>
            <a:ext cx="6553200" cy="32918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Website Builders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Developer — User-friendly, good for beginners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Coding Platforms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HTML, CSS, JavaScript — Basic web technologies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Design Tools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Canva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Simple graphics and layouts.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Version Control &amp; Hosting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GitHub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For version control and collaboration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54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36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37" name="矩形"/>
          <p:cNvSpPr/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38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39" name="矩形"/>
          <p:cNvSpPr/>
          <p:nvPr/>
        </p:nvSpPr>
        <p:spPr>
          <a:xfrm rot="0">
            <a:off x="609599" y="920165"/>
            <a:ext cx="10439400" cy="516064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Header Section: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Includes the portfolio owner's name.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navigation links to key sections: About, Certificate, Education, Skills, Contact.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</a:t>
            </a: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Hero Section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a professional photo or avatar.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Tagline summarizing about myself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3. </a:t>
            </a: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Work Showcase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 section: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Organized horizontal layout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4. Footer Section: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Copyright info.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06" name="矩形"/>
          <p:cNvSpPr/>
          <p:nvPr/>
        </p:nvSpPr>
        <p:spPr>
          <a:xfrm rot="0">
            <a:off x="762000" y="1066800"/>
            <a:ext cx="9372599" cy="5311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About Me Section</a:t>
            </a:r>
            <a:endParaRPr altLang="zh-CN" baseline="0" b="1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Personal introduction to give visitors a quick overview of who am I.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Project Showcase</a:t>
            </a:r>
            <a:endParaRPr altLang="zh-CN" baseline="0" b="1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Includes images, descriptions, and sometimes links to live certificates.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Contact Information</a:t>
            </a:r>
            <a:endParaRPr altLang="zh-CN" baseline="0" b="1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Clear and accessible contact details.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Often includes email, phone number.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Skills Section</a:t>
            </a:r>
            <a:endParaRPr altLang="zh-CN" baseline="0" b="1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Helps recruiters quickly assess your expertise.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5. Interactive Elements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Times New Roman" pitchFamily="18" charset="0"/>
              <a:cs typeface="Times New Roman" pitchFamily="18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Animations, hover effects, or transitions to engage visitors.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6. Responsive Design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algn="l" indent="-342900" lvl="1" marL="8001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algn="l" pos="457200"/>
              </a:tabLst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Portfolio adjusts layout based on screen size (desktop, tablet, mobile).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7. Social Media Integration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algn="l" indent="-342900" lvl="1" marL="8001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algn="l" pos="457200"/>
              </a:tabLst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Links or feeds from platforms like </a:t>
            </a: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GitHub</a:t>
            </a: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2024-03-29T04:07:22Z</dcterms:created>
  <dcterms:modified xsi:type="dcterms:W3CDTF">2025-09-03T08:18:56Z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ff8f5adc87a243db996df344bb8dd345</vt:lpwstr>
  </property>
</Properties>
</file>