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8"/>
  </p:notesMasterIdLst>
  <p:handoutMasterIdLst>
    <p:handoutMasterId r:id="rId9"/>
  </p:handoutMasterIdLst>
  <p:sldIdLst>
    <p:sldId id="436" r:id="rId5"/>
    <p:sldId id="437" r:id="rId6"/>
    <p:sldId id="43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3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5B09F67-0226-4836-9B22-AFF94EF6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F6D18FB-3D39-4747-9ED8-42C5DFAB8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DCDD4D4-ADBD-45B9-944B-E77CC258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22362"/>
            <a:ext cx="3814549" cy="3354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Layers in Deep learning</a:t>
            </a:r>
          </a:p>
        </p:txBody>
      </p:sp>
      <p:pic>
        <p:nvPicPr>
          <p:cNvPr id="20" name="Graphic 19" descr="Communications">
            <a:extLst>
              <a:ext uri="{FF2B5EF4-FFF2-40B4-BE49-F238E27FC236}">
                <a16:creationId xmlns:a16="http://schemas.microsoft.com/office/drawing/2014/main" id="{71E20ECC-E575-1A6B-6EE7-A9AC9E07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9622" y="-495300"/>
            <a:ext cx="5486400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900">
              <a:solidFill>
                <a:schemeClr val="accent2"/>
              </a:solidFill>
            </a:endParaRPr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1811246E-BCC2-A419-92C4-5F609DE8F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98656" y="1176585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670359"/>
            <a:ext cx="3881719" cy="807604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32535" y="1477963"/>
            <a:ext cx="5536135" cy="3446462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Various types of layers in DL-NN</a:t>
            </a:r>
          </a:p>
          <a:p>
            <a:r>
              <a:rPr lang="en-US" dirty="0"/>
              <a:t>Types of NNs</a:t>
            </a:r>
          </a:p>
          <a:p>
            <a:r>
              <a:rPr lang="en-US" dirty="0"/>
              <a:t>How to choose layers for our model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{D5843DA3-6B41-403A-821C-412F44D256B3}tf89118109_win32</Template>
  <TotalTime>9</TotalTime>
  <Words>32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 Light</vt:lpstr>
      <vt:lpstr>Calibri</vt:lpstr>
      <vt:lpstr>Elephant</vt:lpstr>
      <vt:lpstr>ModOverlayVTI</vt:lpstr>
      <vt:lpstr>Layers in Deep learning</vt:lpstr>
      <vt:lpstr>Table of content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Layers in Deep learning</dc:title>
  <dc:creator>Packirisamy, Gokul</dc:creator>
  <cp:lastModifiedBy>Packirisamy, Gokul</cp:lastModifiedBy>
  <cp:revision>1</cp:revision>
  <dcterms:created xsi:type="dcterms:W3CDTF">2024-03-16T22:30:24Z</dcterms:created>
  <dcterms:modified xsi:type="dcterms:W3CDTF">2024-03-16T22:39:53Z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