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6ED17-4922-4F96-9ED9-6718DB64E1E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8671D-EC9C-406B-A007-230B340ECB15}">
      <dgm:prSet/>
      <dgm:spPr/>
      <dgm:t>
        <a:bodyPr/>
        <a:lstStyle/>
        <a:p>
          <a:r>
            <a:rPr lang="en-US" dirty="0"/>
            <a:t>Mean Absolute Error (MAE)</a:t>
          </a:r>
        </a:p>
      </dgm:t>
    </dgm:pt>
    <dgm:pt modelId="{48948F75-9689-4D1C-A8D9-3F682F865B5B}" type="parTrans" cxnId="{DBA0B7CA-DC22-4F61-8F95-7C8EB843A94E}">
      <dgm:prSet/>
      <dgm:spPr/>
      <dgm:t>
        <a:bodyPr/>
        <a:lstStyle/>
        <a:p>
          <a:endParaRPr lang="en-US"/>
        </a:p>
      </dgm:t>
    </dgm:pt>
    <dgm:pt modelId="{6425E46E-2CDD-4BBD-AAD5-FB30F1BD5B58}" type="sibTrans" cxnId="{DBA0B7CA-DC22-4F61-8F95-7C8EB843A94E}">
      <dgm:prSet/>
      <dgm:spPr/>
      <dgm:t>
        <a:bodyPr/>
        <a:lstStyle/>
        <a:p>
          <a:endParaRPr lang="en-US"/>
        </a:p>
      </dgm:t>
    </dgm:pt>
    <dgm:pt modelId="{0AE40087-CC3E-4F50-9643-F17BD429C430}">
      <dgm:prSet/>
      <dgm:spPr/>
      <dgm:t>
        <a:bodyPr/>
        <a:lstStyle/>
        <a:p>
          <a:r>
            <a:rPr lang="en-US" dirty="0"/>
            <a:t>Mean Squared Error (MSE)</a:t>
          </a:r>
        </a:p>
      </dgm:t>
    </dgm:pt>
    <dgm:pt modelId="{951A5EF4-7599-423C-A628-2D6B2997E581}" type="parTrans" cxnId="{C7862818-F765-4C62-B738-7E023FE7B029}">
      <dgm:prSet/>
      <dgm:spPr/>
      <dgm:t>
        <a:bodyPr/>
        <a:lstStyle/>
        <a:p>
          <a:endParaRPr lang="en-US"/>
        </a:p>
      </dgm:t>
    </dgm:pt>
    <dgm:pt modelId="{A3A507D9-181B-493D-A7F1-A160E44C9BB0}" type="sibTrans" cxnId="{C7862818-F765-4C62-B738-7E023FE7B029}">
      <dgm:prSet/>
      <dgm:spPr/>
      <dgm:t>
        <a:bodyPr/>
        <a:lstStyle/>
        <a:p>
          <a:endParaRPr lang="en-US"/>
        </a:p>
      </dgm:t>
    </dgm:pt>
    <dgm:pt modelId="{80DB670F-23E7-4AD7-9177-3068AF266078}">
      <dgm:prSet/>
      <dgm:spPr/>
      <dgm:t>
        <a:bodyPr/>
        <a:lstStyle/>
        <a:p>
          <a:r>
            <a:rPr lang="en-US" dirty="0"/>
            <a:t>Root Mean Squared Error (RMSE)</a:t>
          </a:r>
        </a:p>
      </dgm:t>
    </dgm:pt>
    <dgm:pt modelId="{AA08DCB8-646E-46F7-8F27-999327153E1E}" type="parTrans" cxnId="{238B389B-6A2B-4215-9051-EC96EB73F51B}">
      <dgm:prSet/>
      <dgm:spPr/>
      <dgm:t>
        <a:bodyPr/>
        <a:lstStyle/>
        <a:p>
          <a:endParaRPr lang="en-US"/>
        </a:p>
      </dgm:t>
    </dgm:pt>
    <dgm:pt modelId="{120E0760-4DA4-4CAB-96EC-EB56A95CE892}" type="sibTrans" cxnId="{238B389B-6A2B-4215-9051-EC96EB73F51B}">
      <dgm:prSet/>
      <dgm:spPr/>
      <dgm:t>
        <a:bodyPr/>
        <a:lstStyle/>
        <a:p>
          <a:endParaRPr lang="en-US"/>
        </a:p>
      </dgm:t>
    </dgm:pt>
    <dgm:pt modelId="{B682061D-A548-4F8B-8F7B-15926C6FEF75}">
      <dgm:prSet/>
      <dgm:spPr/>
      <dgm:t>
        <a:bodyPr/>
        <a:lstStyle/>
        <a:p>
          <a:r>
            <a:rPr lang="en-US" dirty="0"/>
            <a:t>R² (R-Squared)</a:t>
          </a:r>
        </a:p>
      </dgm:t>
    </dgm:pt>
    <dgm:pt modelId="{AA60BC72-E6D9-4D1B-ACF3-74D4EB1DBC66}" type="parTrans" cxnId="{9820C0D5-D766-4788-834A-6133AED73438}">
      <dgm:prSet/>
      <dgm:spPr/>
      <dgm:t>
        <a:bodyPr/>
        <a:lstStyle/>
        <a:p>
          <a:endParaRPr lang="en-US"/>
        </a:p>
      </dgm:t>
    </dgm:pt>
    <dgm:pt modelId="{C4ABEB23-2355-4FB9-A1D8-F17384803E89}" type="sibTrans" cxnId="{9820C0D5-D766-4788-834A-6133AED73438}">
      <dgm:prSet/>
      <dgm:spPr/>
      <dgm:t>
        <a:bodyPr/>
        <a:lstStyle/>
        <a:p>
          <a:endParaRPr lang="en-US"/>
        </a:p>
      </dgm:t>
    </dgm:pt>
    <dgm:pt modelId="{1883DFDF-41A4-4F45-8D75-0C622738F27C}">
      <dgm:prSet/>
      <dgm:spPr/>
      <dgm:t>
        <a:bodyPr/>
        <a:lstStyle/>
        <a:p>
          <a:r>
            <a:rPr lang="en-US" b="0" i="0"/>
            <a:t>ROC AUC</a:t>
          </a:r>
          <a:endParaRPr lang="en-US"/>
        </a:p>
      </dgm:t>
    </dgm:pt>
    <dgm:pt modelId="{1D5F2E20-C69E-457B-8724-BFB84A1CA377}" type="parTrans" cxnId="{B2DF320B-9397-4CC8-AD17-FBBBFF1CB068}">
      <dgm:prSet/>
      <dgm:spPr/>
      <dgm:t>
        <a:bodyPr/>
        <a:lstStyle/>
        <a:p>
          <a:endParaRPr lang="en-US"/>
        </a:p>
      </dgm:t>
    </dgm:pt>
    <dgm:pt modelId="{B1318550-4EB5-4589-806A-EF78BB820416}" type="sibTrans" cxnId="{B2DF320B-9397-4CC8-AD17-FBBBFF1CB068}">
      <dgm:prSet/>
      <dgm:spPr/>
      <dgm:t>
        <a:bodyPr/>
        <a:lstStyle/>
        <a:p>
          <a:endParaRPr lang="en-US"/>
        </a:p>
      </dgm:t>
    </dgm:pt>
    <dgm:pt modelId="{5E36619B-070A-4DE9-825D-F17A84EC8957}">
      <dgm:prSet/>
      <dgm:spPr/>
      <dgm:t>
        <a:bodyPr/>
        <a:lstStyle/>
        <a:p>
          <a:r>
            <a:rPr lang="en-US"/>
            <a:t>Log Loss</a:t>
          </a:r>
        </a:p>
      </dgm:t>
    </dgm:pt>
    <dgm:pt modelId="{904458EB-4263-4C17-8E8A-E4107D455C51}" type="parTrans" cxnId="{5243105A-D9B1-4354-BFD0-7C55C473F3C8}">
      <dgm:prSet/>
      <dgm:spPr/>
      <dgm:t>
        <a:bodyPr/>
        <a:lstStyle/>
        <a:p>
          <a:endParaRPr lang="en-US"/>
        </a:p>
      </dgm:t>
    </dgm:pt>
    <dgm:pt modelId="{7E405BF4-A1BC-4970-8187-75F9EA901F38}" type="sibTrans" cxnId="{5243105A-D9B1-4354-BFD0-7C55C473F3C8}">
      <dgm:prSet/>
      <dgm:spPr/>
      <dgm:t>
        <a:bodyPr/>
        <a:lstStyle/>
        <a:p>
          <a:endParaRPr lang="en-US"/>
        </a:p>
      </dgm:t>
    </dgm:pt>
    <dgm:pt modelId="{09B8585F-F5C3-428E-AF58-215F3E4EE19F}" type="pres">
      <dgm:prSet presAssocID="{F916ED17-4922-4F96-9ED9-6718DB64E1E2}" presName="Name0" presStyleCnt="0">
        <dgm:presLayoutVars>
          <dgm:dir/>
          <dgm:animLvl val="lvl"/>
          <dgm:resizeHandles val="exact"/>
        </dgm:presLayoutVars>
      </dgm:prSet>
      <dgm:spPr/>
    </dgm:pt>
    <dgm:pt modelId="{66D9C05D-B965-45BB-AC19-47B2B139779F}" type="pres">
      <dgm:prSet presAssocID="{3488671D-EC9C-406B-A007-230B340ECB15}" presName="linNode" presStyleCnt="0"/>
      <dgm:spPr/>
    </dgm:pt>
    <dgm:pt modelId="{B512DD73-1BAD-4DCF-8F88-91324B492FC3}" type="pres">
      <dgm:prSet presAssocID="{3488671D-EC9C-406B-A007-230B340ECB15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8E7291B-96EA-448B-B223-60FB1F4FEF26}" type="pres">
      <dgm:prSet presAssocID="{6425E46E-2CDD-4BBD-AAD5-FB30F1BD5B58}" presName="sp" presStyleCnt="0"/>
      <dgm:spPr/>
    </dgm:pt>
    <dgm:pt modelId="{E8BEC30F-B27E-454A-B90D-CE2F8A4CB416}" type="pres">
      <dgm:prSet presAssocID="{0AE40087-CC3E-4F50-9643-F17BD429C430}" presName="linNode" presStyleCnt="0"/>
      <dgm:spPr/>
    </dgm:pt>
    <dgm:pt modelId="{B80A6D2B-9C54-4E3D-9422-6F0FD6352C52}" type="pres">
      <dgm:prSet presAssocID="{0AE40087-CC3E-4F50-9643-F17BD429C43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74888D55-6F2E-4050-BCE4-B915AED20C65}" type="pres">
      <dgm:prSet presAssocID="{A3A507D9-181B-493D-A7F1-A160E44C9BB0}" presName="sp" presStyleCnt="0"/>
      <dgm:spPr/>
    </dgm:pt>
    <dgm:pt modelId="{6477EDFC-76E6-458D-A6D8-E8DDA4DDEEBD}" type="pres">
      <dgm:prSet presAssocID="{80DB670F-23E7-4AD7-9177-3068AF266078}" presName="linNode" presStyleCnt="0"/>
      <dgm:spPr/>
    </dgm:pt>
    <dgm:pt modelId="{E421E779-DF32-4824-8A11-6F88AF16E283}" type="pres">
      <dgm:prSet presAssocID="{80DB670F-23E7-4AD7-9177-3068AF26607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BB5F784-8485-4A2A-9641-7B63523281A1}" type="pres">
      <dgm:prSet presAssocID="{120E0760-4DA4-4CAB-96EC-EB56A95CE892}" presName="sp" presStyleCnt="0"/>
      <dgm:spPr/>
    </dgm:pt>
    <dgm:pt modelId="{FC073C9A-3688-4A64-A5A5-E67F249AB687}" type="pres">
      <dgm:prSet presAssocID="{B682061D-A548-4F8B-8F7B-15926C6FEF75}" presName="linNode" presStyleCnt="0"/>
      <dgm:spPr/>
    </dgm:pt>
    <dgm:pt modelId="{E25C9EA1-221E-4BCA-BDB1-5A3CD4FF6E8F}" type="pres">
      <dgm:prSet presAssocID="{B682061D-A548-4F8B-8F7B-15926C6FEF7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D3B7664-DD79-44CA-828B-73BAF3EC041B}" type="pres">
      <dgm:prSet presAssocID="{C4ABEB23-2355-4FB9-A1D8-F17384803E89}" presName="sp" presStyleCnt="0"/>
      <dgm:spPr/>
    </dgm:pt>
    <dgm:pt modelId="{D920153F-CC1F-4258-B5AD-F9D049E505DE}" type="pres">
      <dgm:prSet presAssocID="{1883DFDF-41A4-4F45-8D75-0C622738F27C}" presName="linNode" presStyleCnt="0"/>
      <dgm:spPr/>
    </dgm:pt>
    <dgm:pt modelId="{808FB805-275E-462E-AB01-C195617C817D}" type="pres">
      <dgm:prSet presAssocID="{1883DFDF-41A4-4F45-8D75-0C622738F27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25695A7-E70D-4C57-9B47-3AE8AD76F15D}" type="pres">
      <dgm:prSet presAssocID="{B1318550-4EB5-4589-806A-EF78BB820416}" presName="sp" presStyleCnt="0"/>
      <dgm:spPr/>
    </dgm:pt>
    <dgm:pt modelId="{A6F00BFF-0304-4F66-870A-F20C34C3BD18}" type="pres">
      <dgm:prSet presAssocID="{5E36619B-070A-4DE9-825D-F17A84EC8957}" presName="linNode" presStyleCnt="0"/>
      <dgm:spPr/>
    </dgm:pt>
    <dgm:pt modelId="{80C79062-1705-40D6-9EF8-9FFFE74D65BD}" type="pres">
      <dgm:prSet presAssocID="{5E36619B-070A-4DE9-825D-F17A84EC8957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8BE74507-5B77-4222-B6B6-0E5D5136E077}" type="presOf" srcId="{0AE40087-CC3E-4F50-9643-F17BD429C430}" destId="{B80A6D2B-9C54-4E3D-9422-6F0FD6352C52}" srcOrd="0" destOrd="0" presId="urn:microsoft.com/office/officeart/2005/8/layout/vList5"/>
    <dgm:cxn modelId="{B2DF320B-9397-4CC8-AD17-FBBBFF1CB068}" srcId="{F916ED17-4922-4F96-9ED9-6718DB64E1E2}" destId="{1883DFDF-41A4-4F45-8D75-0C622738F27C}" srcOrd="4" destOrd="0" parTransId="{1D5F2E20-C69E-457B-8724-BFB84A1CA377}" sibTransId="{B1318550-4EB5-4589-806A-EF78BB820416}"/>
    <dgm:cxn modelId="{39CCB70F-4854-4C5A-A782-3789B0B66C5A}" type="presOf" srcId="{80DB670F-23E7-4AD7-9177-3068AF266078}" destId="{E421E779-DF32-4824-8A11-6F88AF16E283}" srcOrd="0" destOrd="0" presId="urn:microsoft.com/office/officeart/2005/8/layout/vList5"/>
    <dgm:cxn modelId="{C7862818-F765-4C62-B738-7E023FE7B029}" srcId="{F916ED17-4922-4F96-9ED9-6718DB64E1E2}" destId="{0AE40087-CC3E-4F50-9643-F17BD429C430}" srcOrd="1" destOrd="0" parTransId="{951A5EF4-7599-423C-A628-2D6B2997E581}" sibTransId="{A3A507D9-181B-493D-A7F1-A160E44C9BB0}"/>
    <dgm:cxn modelId="{F5305F5F-9D97-42EB-96B6-36EBAE56B5DC}" type="presOf" srcId="{F916ED17-4922-4F96-9ED9-6718DB64E1E2}" destId="{09B8585F-F5C3-428E-AF58-215F3E4EE19F}" srcOrd="0" destOrd="0" presId="urn:microsoft.com/office/officeart/2005/8/layout/vList5"/>
    <dgm:cxn modelId="{EC987D50-3DDB-40EF-811B-9A6ADE9AB49E}" type="presOf" srcId="{1883DFDF-41A4-4F45-8D75-0C622738F27C}" destId="{808FB805-275E-462E-AB01-C195617C817D}" srcOrd="0" destOrd="0" presId="urn:microsoft.com/office/officeart/2005/8/layout/vList5"/>
    <dgm:cxn modelId="{5243105A-D9B1-4354-BFD0-7C55C473F3C8}" srcId="{F916ED17-4922-4F96-9ED9-6718DB64E1E2}" destId="{5E36619B-070A-4DE9-825D-F17A84EC8957}" srcOrd="5" destOrd="0" parTransId="{904458EB-4263-4C17-8E8A-E4107D455C51}" sibTransId="{7E405BF4-A1BC-4970-8187-75F9EA901F38}"/>
    <dgm:cxn modelId="{07813D8A-4475-4077-A185-A5E034DFF065}" type="presOf" srcId="{B682061D-A548-4F8B-8F7B-15926C6FEF75}" destId="{E25C9EA1-221E-4BCA-BDB1-5A3CD4FF6E8F}" srcOrd="0" destOrd="0" presId="urn:microsoft.com/office/officeart/2005/8/layout/vList5"/>
    <dgm:cxn modelId="{238B389B-6A2B-4215-9051-EC96EB73F51B}" srcId="{F916ED17-4922-4F96-9ED9-6718DB64E1E2}" destId="{80DB670F-23E7-4AD7-9177-3068AF266078}" srcOrd="2" destOrd="0" parTransId="{AA08DCB8-646E-46F7-8F27-999327153E1E}" sibTransId="{120E0760-4DA4-4CAB-96EC-EB56A95CE892}"/>
    <dgm:cxn modelId="{228312C5-208C-49B1-AD5A-F27E54CB23AE}" type="presOf" srcId="{3488671D-EC9C-406B-A007-230B340ECB15}" destId="{B512DD73-1BAD-4DCF-8F88-91324B492FC3}" srcOrd="0" destOrd="0" presId="urn:microsoft.com/office/officeart/2005/8/layout/vList5"/>
    <dgm:cxn modelId="{DBA0B7CA-DC22-4F61-8F95-7C8EB843A94E}" srcId="{F916ED17-4922-4F96-9ED9-6718DB64E1E2}" destId="{3488671D-EC9C-406B-A007-230B340ECB15}" srcOrd="0" destOrd="0" parTransId="{48948F75-9689-4D1C-A8D9-3F682F865B5B}" sibTransId="{6425E46E-2CDD-4BBD-AAD5-FB30F1BD5B58}"/>
    <dgm:cxn modelId="{9820C0D5-D766-4788-834A-6133AED73438}" srcId="{F916ED17-4922-4F96-9ED9-6718DB64E1E2}" destId="{B682061D-A548-4F8B-8F7B-15926C6FEF75}" srcOrd="3" destOrd="0" parTransId="{AA60BC72-E6D9-4D1B-ACF3-74D4EB1DBC66}" sibTransId="{C4ABEB23-2355-4FB9-A1D8-F17384803E89}"/>
    <dgm:cxn modelId="{B1523AE4-F5E9-4AF2-B340-C38B1D81CF21}" type="presOf" srcId="{5E36619B-070A-4DE9-825D-F17A84EC8957}" destId="{80C79062-1705-40D6-9EF8-9FFFE74D65BD}" srcOrd="0" destOrd="0" presId="urn:microsoft.com/office/officeart/2005/8/layout/vList5"/>
    <dgm:cxn modelId="{D40611CC-8CB1-45C0-8AFF-2DF8E6CDB1D3}" type="presParOf" srcId="{09B8585F-F5C3-428E-AF58-215F3E4EE19F}" destId="{66D9C05D-B965-45BB-AC19-47B2B139779F}" srcOrd="0" destOrd="0" presId="urn:microsoft.com/office/officeart/2005/8/layout/vList5"/>
    <dgm:cxn modelId="{A3983E0F-8F55-41BC-8F8F-B5A8B1C24E94}" type="presParOf" srcId="{66D9C05D-B965-45BB-AC19-47B2B139779F}" destId="{B512DD73-1BAD-4DCF-8F88-91324B492FC3}" srcOrd="0" destOrd="0" presId="urn:microsoft.com/office/officeart/2005/8/layout/vList5"/>
    <dgm:cxn modelId="{6D675F82-9F82-49FB-B120-CD0C8295CBC7}" type="presParOf" srcId="{09B8585F-F5C3-428E-AF58-215F3E4EE19F}" destId="{58E7291B-96EA-448B-B223-60FB1F4FEF26}" srcOrd="1" destOrd="0" presId="urn:microsoft.com/office/officeart/2005/8/layout/vList5"/>
    <dgm:cxn modelId="{12CFFA68-41E2-4E55-B81F-A2A01104FE61}" type="presParOf" srcId="{09B8585F-F5C3-428E-AF58-215F3E4EE19F}" destId="{E8BEC30F-B27E-454A-B90D-CE2F8A4CB416}" srcOrd="2" destOrd="0" presId="urn:microsoft.com/office/officeart/2005/8/layout/vList5"/>
    <dgm:cxn modelId="{976B3105-FD9E-488E-8716-88AF2F2ACA2F}" type="presParOf" srcId="{E8BEC30F-B27E-454A-B90D-CE2F8A4CB416}" destId="{B80A6D2B-9C54-4E3D-9422-6F0FD6352C52}" srcOrd="0" destOrd="0" presId="urn:microsoft.com/office/officeart/2005/8/layout/vList5"/>
    <dgm:cxn modelId="{5719BC78-58F3-488A-AAEC-8E5E3E2D2218}" type="presParOf" srcId="{09B8585F-F5C3-428E-AF58-215F3E4EE19F}" destId="{74888D55-6F2E-4050-BCE4-B915AED20C65}" srcOrd="3" destOrd="0" presId="urn:microsoft.com/office/officeart/2005/8/layout/vList5"/>
    <dgm:cxn modelId="{E355CC2C-767E-4926-A4D0-984CC707DBFC}" type="presParOf" srcId="{09B8585F-F5C3-428E-AF58-215F3E4EE19F}" destId="{6477EDFC-76E6-458D-A6D8-E8DDA4DDEEBD}" srcOrd="4" destOrd="0" presId="urn:microsoft.com/office/officeart/2005/8/layout/vList5"/>
    <dgm:cxn modelId="{C2C3B497-CC16-41C2-BF87-A1FC4B863F90}" type="presParOf" srcId="{6477EDFC-76E6-458D-A6D8-E8DDA4DDEEBD}" destId="{E421E779-DF32-4824-8A11-6F88AF16E283}" srcOrd="0" destOrd="0" presId="urn:microsoft.com/office/officeart/2005/8/layout/vList5"/>
    <dgm:cxn modelId="{3B6F3567-8B30-4CFD-A7CC-FC846C6F3ECF}" type="presParOf" srcId="{09B8585F-F5C3-428E-AF58-215F3E4EE19F}" destId="{DBB5F784-8485-4A2A-9641-7B63523281A1}" srcOrd="5" destOrd="0" presId="urn:microsoft.com/office/officeart/2005/8/layout/vList5"/>
    <dgm:cxn modelId="{A2A8140A-A23C-4D76-AE6B-4B5442A0200E}" type="presParOf" srcId="{09B8585F-F5C3-428E-AF58-215F3E4EE19F}" destId="{FC073C9A-3688-4A64-A5A5-E67F249AB687}" srcOrd="6" destOrd="0" presId="urn:microsoft.com/office/officeart/2005/8/layout/vList5"/>
    <dgm:cxn modelId="{25187CD9-AC0E-4BCD-BC62-AA56F4736A56}" type="presParOf" srcId="{FC073C9A-3688-4A64-A5A5-E67F249AB687}" destId="{E25C9EA1-221E-4BCA-BDB1-5A3CD4FF6E8F}" srcOrd="0" destOrd="0" presId="urn:microsoft.com/office/officeart/2005/8/layout/vList5"/>
    <dgm:cxn modelId="{24E555EC-184A-43D8-84D3-AB483F8BCB50}" type="presParOf" srcId="{09B8585F-F5C3-428E-AF58-215F3E4EE19F}" destId="{0D3B7664-DD79-44CA-828B-73BAF3EC041B}" srcOrd="7" destOrd="0" presId="urn:microsoft.com/office/officeart/2005/8/layout/vList5"/>
    <dgm:cxn modelId="{97BD0A04-3932-4D14-AA2D-46A06F12B5EC}" type="presParOf" srcId="{09B8585F-F5C3-428E-AF58-215F3E4EE19F}" destId="{D920153F-CC1F-4258-B5AD-F9D049E505DE}" srcOrd="8" destOrd="0" presId="urn:microsoft.com/office/officeart/2005/8/layout/vList5"/>
    <dgm:cxn modelId="{598A1EC9-BB3D-4F1A-828D-E16B275815C6}" type="presParOf" srcId="{D920153F-CC1F-4258-B5AD-F9D049E505DE}" destId="{808FB805-275E-462E-AB01-C195617C817D}" srcOrd="0" destOrd="0" presId="urn:microsoft.com/office/officeart/2005/8/layout/vList5"/>
    <dgm:cxn modelId="{D79ADD6D-6461-46D8-B4F4-D4BB2916C87A}" type="presParOf" srcId="{09B8585F-F5C3-428E-AF58-215F3E4EE19F}" destId="{825695A7-E70D-4C57-9B47-3AE8AD76F15D}" srcOrd="9" destOrd="0" presId="urn:microsoft.com/office/officeart/2005/8/layout/vList5"/>
    <dgm:cxn modelId="{73EE93E5-72C7-4113-83EF-B6F399FF5228}" type="presParOf" srcId="{09B8585F-F5C3-428E-AF58-215F3E4EE19F}" destId="{A6F00BFF-0304-4F66-870A-F20C34C3BD18}" srcOrd="10" destOrd="0" presId="urn:microsoft.com/office/officeart/2005/8/layout/vList5"/>
    <dgm:cxn modelId="{31BB94D6-8263-48E6-9F44-37DAA5C45FA3}" type="presParOf" srcId="{A6F00BFF-0304-4F66-870A-F20C34C3BD18}" destId="{80C79062-1705-40D6-9EF8-9FFFE74D65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74081-C985-433C-9EE0-7440949E80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06AFA8-501F-4728-862B-3A4BE63EB3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Also, known as average of absolute errors</a:t>
          </a:r>
          <a:endParaRPr lang="en-US" dirty="0"/>
        </a:p>
      </dgm:t>
    </dgm:pt>
    <dgm:pt modelId="{8CF4A46D-6F88-4D62-ACBC-B5B1564F6AC5}" type="parTrans" cxnId="{746FFD0D-14EF-4ED6-9466-872DB4F94867}">
      <dgm:prSet/>
      <dgm:spPr/>
      <dgm:t>
        <a:bodyPr/>
        <a:lstStyle/>
        <a:p>
          <a:endParaRPr lang="en-US"/>
        </a:p>
      </dgm:t>
    </dgm:pt>
    <dgm:pt modelId="{B86EC0C7-4FCF-4A05-AD45-F176AD528DC1}" type="sibTrans" cxnId="{746FFD0D-14EF-4ED6-9466-872DB4F94867}">
      <dgm:prSet/>
      <dgm:spPr/>
      <dgm:t>
        <a:bodyPr/>
        <a:lstStyle/>
        <a:p>
          <a:endParaRPr lang="en-US"/>
        </a:p>
      </dgm:t>
    </dgm:pt>
    <dgm:pt modelId="{1BFFB1A2-33E5-416E-A145-9339298C23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Average of Absolute of errors ( difference of actuals and predicted)</a:t>
          </a:r>
          <a:endParaRPr lang="en-US" dirty="0"/>
        </a:p>
      </dgm:t>
    </dgm:pt>
    <dgm:pt modelId="{CAFCB078-B68C-464A-92BD-D791DED6191F}" type="parTrans" cxnId="{3C0910D1-AF40-4FBD-8501-87EE667DA768}">
      <dgm:prSet/>
      <dgm:spPr/>
      <dgm:t>
        <a:bodyPr/>
        <a:lstStyle/>
        <a:p>
          <a:endParaRPr lang="en-US"/>
        </a:p>
      </dgm:t>
    </dgm:pt>
    <dgm:pt modelId="{5F602637-1577-417C-AF5B-5DB4339364B4}" type="sibTrans" cxnId="{3C0910D1-AF40-4FBD-8501-87EE667DA768}">
      <dgm:prSet/>
      <dgm:spPr/>
      <dgm:t>
        <a:bodyPr/>
        <a:lstStyle/>
        <a:p>
          <a:endParaRPr lang="en-US"/>
        </a:p>
      </dgm:t>
    </dgm:pt>
    <dgm:pt modelId="{253A6104-0481-411E-9618-5B25A0480D5B}" type="pres">
      <dgm:prSet presAssocID="{D4074081-C985-433C-9EE0-7440949E80C9}" presName="root" presStyleCnt="0">
        <dgm:presLayoutVars>
          <dgm:dir/>
          <dgm:resizeHandles val="exact"/>
        </dgm:presLayoutVars>
      </dgm:prSet>
      <dgm:spPr/>
    </dgm:pt>
    <dgm:pt modelId="{49CC94E8-2982-4704-A7E3-FA7AAB176603}" type="pres">
      <dgm:prSet presAssocID="{0A06AFA8-501F-4728-862B-3A4BE63EB353}" presName="compNode" presStyleCnt="0"/>
      <dgm:spPr/>
    </dgm:pt>
    <dgm:pt modelId="{4D49597E-3AB8-4E5A-AE45-B61DCA3E5244}" type="pres">
      <dgm:prSet presAssocID="{0A06AFA8-501F-4728-862B-3A4BE63EB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C6A172-7EC9-40E7-85CC-B7BFAD2DB515}" type="pres">
      <dgm:prSet presAssocID="{0A06AFA8-501F-4728-862B-3A4BE63EB353}" presName="spaceRect" presStyleCnt="0"/>
      <dgm:spPr/>
    </dgm:pt>
    <dgm:pt modelId="{EC35C2D9-938C-414F-A912-E93BABAFB3DE}" type="pres">
      <dgm:prSet presAssocID="{0A06AFA8-501F-4728-862B-3A4BE63EB353}" presName="textRect" presStyleLbl="revTx" presStyleIdx="0" presStyleCnt="2">
        <dgm:presLayoutVars>
          <dgm:chMax val="1"/>
          <dgm:chPref val="1"/>
        </dgm:presLayoutVars>
      </dgm:prSet>
      <dgm:spPr/>
    </dgm:pt>
    <dgm:pt modelId="{EC2DBA13-13F2-413F-9F2F-17C9459B7932}" type="pres">
      <dgm:prSet presAssocID="{B86EC0C7-4FCF-4A05-AD45-F176AD528DC1}" presName="sibTrans" presStyleCnt="0"/>
      <dgm:spPr/>
    </dgm:pt>
    <dgm:pt modelId="{6DAF5AD8-D045-422D-A003-24E49A9214C2}" type="pres">
      <dgm:prSet presAssocID="{1BFFB1A2-33E5-416E-A145-9339298C231E}" presName="compNode" presStyleCnt="0"/>
      <dgm:spPr/>
    </dgm:pt>
    <dgm:pt modelId="{D97EA328-2A32-4CEA-9E45-8DAA294B6845}" type="pres">
      <dgm:prSet presAssocID="{1BFFB1A2-33E5-416E-A145-9339298C23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A680465-1588-4801-810A-9D9BA05F96D2}" type="pres">
      <dgm:prSet presAssocID="{1BFFB1A2-33E5-416E-A145-9339298C231E}" presName="spaceRect" presStyleCnt="0"/>
      <dgm:spPr/>
    </dgm:pt>
    <dgm:pt modelId="{0C794914-0F6E-49B8-83D9-AA7A75FA08E6}" type="pres">
      <dgm:prSet presAssocID="{1BFFB1A2-33E5-416E-A145-9339298C23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6FFD0D-14EF-4ED6-9466-872DB4F94867}" srcId="{D4074081-C985-433C-9EE0-7440949E80C9}" destId="{0A06AFA8-501F-4728-862B-3A4BE63EB353}" srcOrd="0" destOrd="0" parTransId="{8CF4A46D-6F88-4D62-ACBC-B5B1564F6AC5}" sibTransId="{B86EC0C7-4FCF-4A05-AD45-F176AD528DC1}"/>
    <dgm:cxn modelId="{A3C2079F-DB23-4461-B87D-8C05CC6D7876}" type="presOf" srcId="{1BFFB1A2-33E5-416E-A145-9339298C231E}" destId="{0C794914-0F6E-49B8-83D9-AA7A75FA08E6}" srcOrd="0" destOrd="0" presId="urn:microsoft.com/office/officeart/2018/2/layout/IconLabelList"/>
    <dgm:cxn modelId="{D339889F-C667-4AED-9336-8F9CB1F765C0}" type="presOf" srcId="{0A06AFA8-501F-4728-862B-3A4BE63EB353}" destId="{EC35C2D9-938C-414F-A912-E93BABAFB3DE}" srcOrd="0" destOrd="0" presId="urn:microsoft.com/office/officeart/2018/2/layout/IconLabelList"/>
    <dgm:cxn modelId="{3C0910D1-AF40-4FBD-8501-87EE667DA768}" srcId="{D4074081-C985-433C-9EE0-7440949E80C9}" destId="{1BFFB1A2-33E5-416E-A145-9339298C231E}" srcOrd="1" destOrd="0" parTransId="{CAFCB078-B68C-464A-92BD-D791DED6191F}" sibTransId="{5F602637-1577-417C-AF5B-5DB4339364B4}"/>
    <dgm:cxn modelId="{8BD853EE-8CEA-401F-A774-833413001687}" type="presOf" srcId="{D4074081-C985-433C-9EE0-7440949E80C9}" destId="{253A6104-0481-411E-9618-5B25A0480D5B}" srcOrd="0" destOrd="0" presId="urn:microsoft.com/office/officeart/2018/2/layout/IconLabelList"/>
    <dgm:cxn modelId="{46365FC3-E5C3-42B4-9B06-696A781614C0}" type="presParOf" srcId="{253A6104-0481-411E-9618-5B25A0480D5B}" destId="{49CC94E8-2982-4704-A7E3-FA7AAB176603}" srcOrd="0" destOrd="0" presId="urn:microsoft.com/office/officeart/2018/2/layout/IconLabelList"/>
    <dgm:cxn modelId="{705017A0-6CC0-4FE3-8BE2-C16AABFD3F3A}" type="presParOf" srcId="{49CC94E8-2982-4704-A7E3-FA7AAB176603}" destId="{4D49597E-3AB8-4E5A-AE45-B61DCA3E5244}" srcOrd="0" destOrd="0" presId="urn:microsoft.com/office/officeart/2018/2/layout/IconLabelList"/>
    <dgm:cxn modelId="{AEE88885-2FCE-4AAF-AF4B-624331A7481D}" type="presParOf" srcId="{49CC94E8-2982-4704-A7E3-FA7AAB176603}" destId="{07C6A172-7EC9-40E7-85CC-B7BFAD2DB515}" srcOrd="1" destOrd="0" presId="urn:microsoft.com/office/officeart/2018/2/layout/IconLabelList"/>
    <dgm:cxn modelId="{2612092F-0975-4A79-A181-B3088B859F44}" type="presParOf" srcId="{49CC94E8-2982-4704-A7E3-FA7AAB176603}" destId="{EC35C2D9-938C-414F-A912-E93BABAFB3DE}" srcOrd="2" destOrd="0" presId="urn:microsoft.com/office/officeart/2018/2/layout/IconLabelList"/>
    <dgm:cxn modelId="{F8EE16A3-EEF8-4FC6-A9F1-E434CD850DA4}" type="presParOf" srcId="{253A6104-0481-411E-9618-5B25A0480D5B}" destId="{EC2DBA13-13F2-413F-9F2F-17C9459B7932}" srcOrd="1" destOrd="0" presId="urn:microsoft.com/office/officeart/2018/2/layout/IconLabelList"/>
    <dgm:cxn modelId="{634C79E7-1826-42B1-A1B3-0D349B369BAD}" type="presParOf" srcId="{253A6104-0481-411E-9618-5B25A0480D5B}" destId="{6DAF5AD8-D045-422D-A003-24E49A9214C2}" srcOrd="2" destOrd="0" presId="urn:microsoft.com/office/officeart/2018/2/layout/IconLabelList"/>
    <dgm:cxn modelId="{655274F6-B6E9-4546-9149-EC7D08CA7DC9}" type="presParOf" srcId="{6DAF5AD8-D045-422D-A003-24E49A9214C2}" destId="{D97EA328-2A32-4CEA-9E45-8DAA294B6845}" srcOrd="0" destOrd="0" presId="urn:microsoft.com/office/officeart/2018/2/layout/IconLabelList"/>
    <dgm:cxn modelId="{99B4FAD4-4BD0-488A-9CE4-37056CD5E5EB}" type="presParOf" srcId="{6DAF5AD8-D045-422D-A003-24E49A9214C2}" destId="{2A680465-1588-4801-810A-9D9BA05F96D2}" srcOrd="1" destOrd="0" presId="urn:microsoft.com/office/officeart/2018/2/layout/IconLabelList"/>
    <dgm:cxn modelId="{962CA51E-7912-4CCC-A6B8-0680D5C17238}" type="presParOf" srcId="{6DAF5AD8-D045-422D-A003-24E49A9214C2}" destId="{0C794914-0F6E-49B8-83D9-AA7A75FA0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074081-C985-433C-9EE0-7440949E80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06AFA8-501F-4728-862B-3A4BE63EB3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Also, known as mean squared deviation</a:t>
          </a:r>
          <a:endParaRPr lang="en-US" dirty="0"/>
        </a:p>
      </dgm:t>
    </dgm:pt>
    <dgm:pt modelId="{8CF4A46D-6F88-4D62-ACBC-B5B1564F6AC5}" type="parTrans" cxnId="{746FFD0D-14EF-4ED6-9466-872DB4F94867}">
      <dgm:prSet/>
      <dgm:spPr/>
      <dgm:t>
        <a:bodyPr/>
        <a:lstStyle/>
        <a:p>
          <a:endParaRPr lang="en-US"/>
        </a:p>
      </dgm:t>
    </dgm:pt>
    <dgm:pt modelId="{B86EC0C7-4FCF-4A05-AD45-F176AD528DC1}" type="sibTrans" cxnId="{746FFD0D-14EF-4ED6-9466-872DB4F94867}">
      <dgm:prSet/>
      <dgm:spPr/>
      <dgm:t>
        <a:bodyPr/>
        <a:lstStyle/>
        <a:p>
          <a:endParaRPr lang="en-US"/>
        </a:p>
      </dgm:t>
    </dgm:pt>
    <dgm:pt modelId="{1BFFB1A2-33E5-416E-A145-9339298C23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Average of squares of error ( difference of actuals and predicted)</a:t>
          </a:r>
          <a:endParaRPr lang="en-US" dirty="0"/>
        </a:p>
      </dgm:t>
    </dgm:pt>
    <dgm:pt modelId="{CAFCB078-B68C-464A-92BD-D791DED6191F}" type="parTrans" cxnId="{3C0910D1-AF40-4FBD-8501-87EE667DA768}">
      <dgm:prSet/>
      <dgm:spPr/>
      <dgm:t>
        <a:bodyPr/>
        <a:lstStyle/>
        <a:p>
          <a:endParaRPr lang="en-US"/>
        </a:p>
      </dgm:t>
    </dgm:pt>
    <dgm:pt modelId="{5F602637-1577-417C-AF5B-5DB4339364B4}" type="sibTrans" cxnId="{3C0910D1-AF40-4FBD-8501-87EE667DA768}">
      <dgm:prSet/>
      <dgm:spPr/>
      <dgm:t>
        <a:bodyPr/>
        <a:lstStyle/>
        <a:p>
          <a:endParaRPr lang="en-US"/>
        </a:p>
      </dgm:t>
    </dgm:pt>
    <dgm:pt modelId="{253A6104-0481-411E-9618-5B25A0480D5B}" type="pres">
      <dgm:prSet presAssocID="{D4074081-C985-433C-9EE0-7440949E80C9}" presName="root" presStyleCnt="0">
        <dgm:presLayoutVars>
          <dgm:dir/>
          <dgm:resizeHandles val="exact"/>
        </dgm:presLayoutVars>
      </dgm:prSet>
      <dgm:spPr/>
    </dgm:pt>
    <dgm:pt modelId="{49CC94E8-2982-4704-A7E3-FA7AAB176603}" type="pres">
      <dgm:prSet presAssocID="{0A06AFA8-501F-4728-862B-3A4BE63EB353}" presName="compNode" presStyleCnt="0"/>
      <dgm:spPr/>
    </dgm:pt>
    <dgm:pt modelId="{4D49597E-3AB8-4E5A-AE45-B61DCA3E5244}" type="pres">
      <dgm:prSet presAssocID="{0A06AFA8-501F-4728-862B-3A4BE63EB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C6A172-7EC9-40E7-85CC-B7BFAD2DB515}" type="pres">
      <dgm:prSet presAssocID="{0A06AFA8-501F-4728-862B-3A4BE63EB353}" presName="spaceRect" presStyleCnt="0"/>
      <dgm:spPr/>
    </dgm:pt>
    <dgm:pt modelId="{EC35C2D9-938C-414F-A912-E93BABAFB3DE}" type="pres">
      <dgm:prSet presAssocID="{0A06AFA8-501F-4728-862B-3A4BE63EB353}" presName="textRect" presStyleLbl="revTx" presStyleIdx="0" presStyleCnt="2">
        <dgm:presLayoutVars>
          <dgm:chMax val="1"/>
          <dgm:chPref val="1"/>
        </dgm:presLayoutVars>
      </dgm:prSet>
      <dgm:spPr/>
    </dgm:pt>
    <dgm:pt modelId="{EC2DBA13-13F2-413F-9F2F-17C9459B7932}" type="pres">
      <dgm:prSet presAssocID="{B86EC0C7-4FCF-4A05-AD45-F176AD528DC1}" presName="sibTrans" presStyleCnt="0"/>
      <dgm:spPr/>
    </dgm:pt>
    <dgm:pt modelId="{6DAF5AD8-D045-422D-A003-24E49A9214C2}" type="pres">
      <dgm:prSet presAssocID="{1BFFB1A2-33E5-416E-A145-9339298C231E}" presName="compNode" presStyleCnt="0"/>
      <dgm:spPr/>
    </dgm:pt>
    <dgm:pt modelId="{D97EA328-2A32-4CEA-9E45-8DAA294B6845}" type="pres">
      <dgm:prSet presAssocID="{1BFFB1A2-33E5-416E-A145-9339298C23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A680465-1588-4801-810A-9D9BA05F96D2}" type="pres">
      <dgm:prSet presAssocID="{1BFFB1A2-33E5-416E-A145-9339298C231E}" presName="spaceRect" presStyleCnt="0"/>
      <dgm:spPr/>
    </dgm:pt>
    <dgm:pt modelId="{0C794914-0F6E-49B8-83D9-AA7A75FA08E6}" type="pres">
      <dgm:prSet presAssocID="{1BFFB1A2-33E5-416E-A145-9339298C23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6FFD0D-14EF-4ED6-9466-872DB4F94867}" srcId="{D4074081-C985-433C-9EE0-7440949E80C9}" destId="{0A06AFA8-501F-4728-862B-3A4BE63EB353}" srcOrd="0" destOrd="0" parTransId="{8CF4A46D-6F88-4D62-ACBC-B5B1564F6AC5}" sibTransId="{B86EC0C7-4FCF-4A05-AD45-F176AD528DC1}"/>
    <dgm:cxn modelId="{A3C2079F-DB23-4461-B87D-8C05CC6D7876}" type="presOf" srcId="{1BFFB1A2-33E5-416E-A145-9339298C231E}" destId="{0C794914-0F6E-49B8-83D9-AA7A75FA08E6}" srcOrd="0" destOrd="0" presId="urn:microsoft.com/office/officeart/2018/2/layout/IconLabelList"/>
    <dgm:cxn modelId="{D339889F-C667-4AED-9336-8F9CB1F765C0}" type="presOf" srcId="{0A06AFA8-501F-4728-862B-3A4BE63EB353}" destId="{EC35C2D9-938C-414F-A912-E93BABAFB3DE}" srcOrd="0" destOrd="0" presId="urn:microsoft.com/office/officeart/2018/2/layout/IconLabelList"/>
    <dgm:cxn modelId="{3C0910D1-AF40-4FBD-8501-87EE667DA768}" srcId="{D4074081-C985-433C-9EE0-7440949E80C9}" destId="{1BFFB1A2-33E5-416E-A145-9339298C231E}" srcOrd="1" destOrd="0" parTransId="{CAFCB078-B68C-464A-92BD-D791DED6191F}" sibTransId="{5F602637-1577-417C-AF5B-5DB4339364B4}"/>
    <dgm:cxn modelId="{8BD853EE-8CEA-401F-A774-833413001687}" type="presOf" srcId="{D4074081-C985-433C-9EE0-7440949E80C9}" destId="{253A6104-0481-411E-9618-5B25A0480D5B}" srcOrd="0" destOrd="0" presId="urn:microsoft.com/office/officeart/2018/2/layout/IconLabelList"/>
    <dgm:cxn modelId="{46365FC3-E5C3-42B4-9B06-696A781614C0}" type="presParOf" srcId="{253A6104-0481-411E-9618-5B25A0480D5B}" destId="{49CC94E8-2982-4704-A7E3-FA7AAB176603}" srcOrd="0" destOrd="0" presId="urn:microsoft.com/office/officeart/2018/2/layout/IconLabelList"/>
    <dgm:cxn modelId="{705017A0-6CC0-4FE3-8BE2-C16AABFD3F3A}" type="presParOf" srcId="{49CC94E8-2982-4704-A7E3-FA7AAB176603}" destId="{4D49597E-3AB8-4E5A-AE45-B61DCA3E5244}" srcOrd="0" destOrd="0" presId="urn:microsoft.com/office/officeart/2018/2/layout/IconLabelList"/>
    <dgm:cxn modelId="{AEE88885-2FCE-4AAF-AF4B-624331A7481D}" type="presParOf" srcId="{49CC94E8-2982-4704-A7E3-FA7AAB176603}" destId="{07C6A172-7EC9-40E7-85CC-B7BFAD2DB515}" srcOrd="1" destOrd="0" presId="urn:microsoft.com/office/officeart/2018/2/layout/IconLabelList"/>
    <dgm:cxn modelId="{2612092F-0975-4A79-A181-B3088B859F44}" type="presParOf" srcId="{49CC94E8-2982-4704-A7E3-FA7AAB176603}" destId="{EC35C2D9-938C-414F-A912-E93BABAFB3DE}" srcOrd="2" destOrd="0" presId="urn:microsoft.com/office/officeart/2018/2/layout/IconLabelList"/>
    <dgm:cxn modelId="{F8EE16A3-EEF8-4FC6-A9F1-E434CD850DA4}" type="presParOf" srcId="{253A6104-0481-411E-9618-5B25A0480D5B}" destId="{EC2DBA13-13F2-413F-9F2F-17C9459B7932}" srcOrd="1" destOrd="0" presId="urn:microsoft.com/office/officeart/2018/2/layout/IconLabelList"/>
    <dgm:cxn modelId="{634C79E7-1826-42B1-A1B3-0D349B369BAD}" type="presParOf" srcId="{253A6104-0481-411E-9618-5B25A0480D5B}" destId="{6DAF5AD8-D045-422D-A003-24E49A9214C2}" srcOrd="2" destOrd="0" presId="urn:microsoft.com/office/officeart/2018/2/layout/IconLabelList"/>
    <dgm:cxn modelId="{655274F6-B6E9-4546-9149-EC7D08CA7DC9}" type="presParOf" srcId="{6DAF5AD8-D045-422D-A003-24E49A9214C2}" destId="{D97EA328-2A32-4CEA-9E45-8DAA294B6845}" srcOrd="0" destOrd="0" presId="urn:microsoft.com/office/officeart/2018/2/layout/IconLabelList"/>
    <dgm:cxn modelId="{99B4FAD4-4BD0-488A-9CE4-37056CD5E5EB}" type="presParOf" srcId="{6DAF5AD8-D045-422D-A003-24E49A9214C2}" destId="{2A680465-1588-4801-810A-9D9BA05F96D2}" srcOrd="1" destOrd="0" presId="urn:microsoft.com/office/officeart/2018/2/layout/IconLabelList"/>
    <dgm:cxn modelId="{962CA51E-7912-4CCC-A6B8-0680D5C17238}" type="presParOf" srcId="{6DAF5AD8-D045-422D-A003-24E49A9214C2}" destId="{0C794914-0F6E-49B8-83D9-AA7A75FA0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074081-C985-433C-9EE0-7440949E80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06AFA8-501F-4728-862B-3A4BE63EB3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Also, known as Root mean squared deviation</a:t>
          </a:r>
          <a:endParaRPr lang="en-US" dirty="0"/>
        </a:p>
      </dgm:t>
    </dgm:pt>
    <dgm:pt modelId="{8CF4A46D-6F88-4D62-ACBC-B5B1564F6AC5}" type="parTrans" cxnId="{746FFD0D-14EF-4ED6-9466-872DB4F94867}">
      <dgm:prSet/>
      <dgm:spPr/>
      <dgm:t>
        <a:bodyPr/>
        <a:lstStyle/>
        <a:p>
          <a:endParaRPr lang="en-US"/>
        </a:p>
      </dgm:t>
    </dgm:pt>
    <dgm:pt modelId="{B86EC0C7-4FCF-4A05-AD45-F176AD528DC1}" type="sibTrans" cxnId="{746FFD0D-14EF-4ED6-9466-872DB4F94867}">
      <dgm:prSet/>
      <dgm:spPr/>
      <dgm:t>
        <a:bodyPr/>
        <a:lstStyle/>
        <a:p>
          <a:endParaRPr lang="en-US"/>
        </a:p>
      </dgm:t>
    </dgm:pt>
    <dgm:pt modelId="{1BFFB1A2-33E5-416E-A145-9339298C23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Square root of Average of squares of errors ( difference of actuals and predicted)</a:t>
          </a:r>
          <a:endParaRPr lang="en-US" dirty="0"/>
        </a:p>
      </dgm:t>
    </dgm:pt>
    <dgm:pt modelId="{CAFCB078-B68C-464A-92BD-D791DED6191F}" type="parTrans" cxnId="{3C0910D1-AF40-4FBD-8501-87EE667DA768}">
      <dgm:prSet/>
      <dgm:spPr/>
      <dgm:t>
        <a:bodyPr/>
        <a:lstStyle/>
        <a:p>
          <a:endParaRPr lang="en-US"/>
        </a:p>
      </dgm:t>
    </dgm:pt>
    <dgm:pt modelId="{5F602637-1577-417C-AF5B-5DB4339364B4}" type="sibTrans" cxnId="{3C0910D1-AF40-4FBD-8501-87EE667DA768}">
      <dgm:prSet/>
      <dgm:spPr/>
      <dgm:t>
        <a:bodyPr/>
        <a:lstStyle/>
        <a:p>
          <a:endParaRPr lang="en-US"/>
        </a:p>
      </dgm:t>
    </dgm:pt>
    <dgm:pt modelId="{253A6104-0481-411E-9618-5B25A0480D5B}" type="pres">
      <dgm:prSet presAssocID="{D4074081-C985-433C-9EE0-7440949E80C9}" presName="root" presStyleCnt="0">
        <dgm:presLayoutVars>
          <dgm:dir/>
          <dgm:resizeHandles val="exact"/>
        </dgm:presLayoutVars>
      </dgm:prSet>
      <dgm:spPr/>
    </dgm:pt>
    <dgm:pt modelId="{49CC94E8-2982-4704-A7E3-FA7AAB176603}" type="pres">
      <dgm:prSet presAssocID="{0A06AFA8-501F-4728-862B-3A4BE63EB353}" presName="compNode" presStyleCnt="0"/>
      <dgm:spPr/>
    </dgm:pt>
    <dgm:pt modelId="{4D49597E-3AB8-4E5A-AE45-B61DCA3E5244}" type="pres">
      <dgm:prSet presAssocID="{0A06AFA8-501F-4728-862B-3A4BE63EB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C6A172-7EC9-40E7-85CC-B7BFAD2DB515}" type="pres">
      <dgm:prSet presAssocID="{0A06AFA8-501F-4728-862B-3A4BE63EB353}" presName="spaceRect" presStyleCnt="0"/>
      <dgm:spPr/>
    </dgm:pt>
    <dgm:pt modelId="{EC35C2D9-938C-414F-A912-E93BABAFB3DE}" type="pres">
      <dgm:prSet presAssocID="{0A06AFA8-501F-4728-862B-3A4BE63EB353}" presName="textRect" presStyleLbl="revTx" presStyleIdx="0" presStyleCnt="2">
        <dgm:presLayoutVars>
          <dgm:chMax val="1"/>
          <dgm:chPref val="1"/>
        </dgm:presLayoutVars>
      </dgm:prSet>
      <dgm:spPr/>
    </dgm:pt>
    <dgm:pt modelId="{EC2DBA13-13F2-413F-9F2F-17C9459B7932}" type="pres">
      <dgm:prSet presAssocID="{B86EC0C7-4FCF-4A05-AD45-F176AD528DC1}" presName="sibTrans" presStyleCnt="0"/>
      <dgm:spPr/>
    </dgm:pt>
    <dgm:pt modelId="{6DAF5AD8-D045-422D-A003-24E49A9214C2}" type="pres">
      <dgm:prSet presAssocID="{1BFFB1A2-33E5-416E-A145-9339298C231E}" presName="compNode" presStyleCnt="0"/>
      <dgm:spPr/>
    </dgm:pt>
    <dgm:pt modelId="{D97EA328-2A32-4CEA-9E45-8DAA294B6845}" type="pres">
      <dgm:prSet presAssocID="{1BFFB1A2-33E5-416E-A145-9339298C23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A680465-1588-4801-810A-9D9BA05F96D2}" type="pres">
      <dgm:prSet presAssocID="{1BFFB1A2-33E5-416E-A145-9339298C231E}" presName="spaceRect" presStyleCnt="0"/>
      <dgm:spPr/>
    </dgm:pt>
    <dgm:pt modelId="{0C794914-0F6E-49B8-83D9-AA7A75FA08E6}" type="pres">
      <dgm:prSet presAssocID="{1BFFB1A2-33E5-416E-A145-9339298C23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6FFD0D-14EF-4ED6-9466-872DB4F94867}" srcId="{D4074081-C985-433C-9EE0-7440949E80C9}" destId="{0A06AFA8-501F-4728-862B-3A4BE63EB353}" srcOrd="0" destOrd="0" parTransId="{8CF4A46D-6F88-4D62-ACBC-B5B1564F6AC5}" sibTransId="{B86EC0C7-4FCF-4A05-AD45-F176AD528DC1}"/>
    <dgm:cxn modelId="{A3C2079F-DB23-4461-B87D-8C05CC6D7876}" type="presOf" srcId="{1BFFB1A2-33E5-416E-A145-9339298C231E}" destId="{0C794914-0F6E-49B8-83D9-AA7A75FA08E6}" srcOrd="0" destOrd="0" presId="urn:microsoft.com/office/officeart/2018/2/layout/IconLabelList"/>
    <dgm:cxn modelId="{D339889F-C667-4AED-9336-8F9CB1F765C0}" type="presOf" srcId="{0A06AFA8-501F-4728-862B-3A4BE63EB353}" destId="{EC35C2D9-938C-414F-A912-E93BABAFB3DE}" srcOrd="0" destOrd="0" presId="urn:microsoft.com/office/officeart/2018/2/layout/IconLabelList"/>
    <dgm:cxn modelId="{3C0910D1-AF40-4FBD-8501-87EE667DA768}" srcId="{D4074081-C985-433C-9EE0-7440949E80C9}" destId="{1BFFB1A2-33E5-416E-A145-9339298C231E}" srcOrd="1" destOrd="0" parTransId="{CAFCB078-B68C-464A-92BD-D791DED6191F}" sibTransId="{5F602637-1577-417C-AF5B-5DB4339364B4}"/>
    <dgm:cxn modelId="{8BD853EE-8CEA-401F-A774-833413001687}" type="presOf" srcId="{D4074081-C985-433C-9EE0-7440949E80C9}" destId="{253A6104-0481-411E-9618-5B25A0480D5B}" srcOrd="0" destOrd="0" presId="urn:microsoft.com/office/officeart/2018/2/layout/IconLabelList"/>
    <dgm:cxn modelId="{46365FC3-E5C3-42B4-9B06-696A781614C0}" type="presParOf" srcId="{253A6104-0481-411E-9618-5B25A0480D5B}" destId="{49CC94E8-2982-4704-A7E3-FA7AAB176603}" srcOrd="0" destOrd="0" presId="urn:microsoft.com/office/officeart/2018/2/layout/IconLabelList"/>
    <dgm:cxn modelId="{705017A0-6CC0-4FE3-8BE2-C16AABFD3F3A}" type="presParOf" srcId="{49CC94E8-2982-4704-A7E3-FA7AAB176603}" destId="{4D49597E-3AB8-4E5A-AE45-B61DCA3E5244}" srcOrd="0" destOrd="0" presId="urn:microsoft.com/office/officeart/2018/2/layout/IconLabelList"/>
    <dgm:cxn modelId="{AEE88885-2FCE-4AAF-AF4B-624331A7481D}" type="presParOf" srcId="{49CC94E8-2982-4704-A7E3-FA7AAB176603}" destId="{07C6A172-7EC9-40E7-85CC-B7BFAD2DB515}" srcOrd="1" destOrd="0" presId="urn:microsoft.com/office/officeart/2018/2/layout/IconLabelList"/>
    <dgm:cxn modelId="{2612092F-0975-4A79-A181-B3088B859F44}" type="presParOf" srcId="{49CC94E8-2982-4704-A7E3-FA7AAB176603}" destId="{EC35C2D9-938C-414F-A912-E93BABAFB3DE}" srcOrd="2" destOrd="0" presId="urn:microsoft.com/office/officeart/2018/2/layout/IconLabelList"/>
    <dgm:cxn modelId="{F8EE16A3-EEF8-4FC6-A9F1-E434CD850DA4}" type="presParOf" srcId="{253A6104-0481-411E-9618-5B25A0480D5B}" destId="{EC2DBA13-13F2-413F-9F2F-17C9459B7932}" srcOrd="1" destOrd="0" presId="urn:microsoft.com/office/officeart/2018/2/layout/IconLabelList"/>
    <dgm:cxn modelId="{634C79E7-1826-42B1-A1B3-0D349B369BAD}" type="presParOf" srcId="{253A6104-0481-411E-9618-5B25A0480D5B}" destId="{6DAF5AD8-D045-422D-A003-24E49A9214C2}" srcOrd="2" destOrd="0" presId="urn:microsoft.com/office/officeart/2018/2/layout/IconLabelList"/>
    <dgm:cxn modelId="{655274F6-B6E9-4546-9149-EC7D08CA7DC9}" type="presParOf" srcId="{6DAF5AD8-D045-422D-A003-24E49A9214C2}" destId="{D97EA328-2A32-4CEA-9E45-8DAA294B6845}" srcOrd="0" destOrd="0" presId="urn:microsoft.com/office/officeart/2018/2/layout/IconLabelList"/>
    <dgm:cxn modelId="{99B4FAD4-4BD0-488A-9CE4-37056CD5E5EB}" type="presParOf" srcId="{6DAF5AD8-D045-422D-A003-24E49A9214C2}" destId="{2A680465-1588-4801-810A-9D9BA05F96D2}" srcOrd="1" destOrd="0" presId="urn:microsoft.com/office/officeart/2018/2/layout/IconLabelList"/>
    <dgm:cxn modelId="{962CA51E-7912-4CCC-A6B8-0680D5C17238}" type="presParOf" srcId="{6DAF5AD8-D045-422D-A003-24E49A9214C2}" destId="{0C794914-0F6E-49B8-83D9-AA7A75FA0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074081-C985-433C-9EE0-7440949E80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06AFA8-501F-4728-862B-3A4BE63EB3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Also, known as </a:t>
          </a:r>
          <a:r>
            <a:rPr lang="en-US" dirty="0"/>
            <a:t>the coefficient of determination</a:t>
          </a:r>
          <a:r>
            <a:rPr lang="en-IN" dirty="0"/>
            <a:t> </a:t>
          </a:r>
          <a:endParaRPr lang="en-US" dirty="0"/>
        </a:p>
      </dgm:t>
    </dgm:pt>
    <dgm:pt modelId="{8CF4A46D-6F88-4D62-ACBC-B5B1564F6AC5}" type="parTrans" cxnId="{746FFD0D-14EF-4ED6-9466-872DB4F94867}">
      <dgm:prSet/>
      <dgm:spPr/>
      <dgm:t>
        <a:bodyPr/>
        <a:lstStyle/>
        <a:p>
          <a:endParaRPr lang="en-US"/>
        </a:p>
      </dgm:t>
    </dgm:pt>
    <dgm:pt modelId="{B86EC0C7-4FCF-4A05-AD45-F176AD528DC1}" type="sibTrans" cxnId="{746FFD0D-14EF-4ED6-9466-872DB4F94867}">
      <dgm:prSet/>
      <dgm:spPr/>
      <dgm:t>
        <a:bodyPr/>
        <a:lstStyle/>
        <a:p>
          <a:endParaRPr lang="en-US"/>
        </a:p>
      </dgm:t>
    </dgm:pt>
    <dgm:pt modelId="{1BFFB1A2-33E5-416E-A145-9339298C23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proportion of the variation in the dependent variable that is predictable from the independent variable</a:t>
          </a:r>
          <a:endParaRPr lang="en-US" dirty="0"/>
        </a:p>
      </dgm:t>
    </dgm:pt>
    <dgm:pt modelId="{CAFCB078-B68C-464A-92BD-D791DED6191F}" type="parTrans" cxnId="{3C0910D1-AF40-4FBD-8501-87EE667DA768}">
      <dgm:prSet/>
      <dgm:spPr/>
      <dgm:t>
        <a:bodyPr/>
        <a:lstStyle/>
        <a:p>
          <a:endParaRPr lang="en-US"/>
        </a:p>
      </dgm:t>
    </dgm:pt>
    <dgm:pt modelId="{5F602637-1577-417C-AF5B-5DB4339364B4}" type="sibTrans" cxnId="{3C0910D1-AF40-4FBD-8501-87EE667DA768}">
      <dgm:prSet/>
      <dgm:spPr/>
      <dgm:t>
        <a:bodyPr/>
        <a:lstStyle/>
        <a:p>
          <a:endParaRPr lang="en-US"/>
        </a:p>
      </dgm:t>
    </dgm:pt>
    <dgm:pt modelId="{253A6104-0481-411E-9618-5B25A0480D5B}" type="pres">
      <dgm:prSet presAssocID="{D4074081-C985-433C-9EE0-7440949E80C9}" presName="root" presStyleCnt="0">
        <dgm:presLayoutVars>
          <dgm:dir/>
          <dgm:resizeHandles val="exact"/>
        </dgm:presLayoutVars>
      </dgm:prSet>
      <dgm:spPr/>
    </dgm:pt>
    <dgm:pt modelId="{49CC94E8-2982-4704-A7E3-FA7AAB176603}" type="pres">
      <dgm:prSet presAssocID="{0A06AFA8-501F-4728-862B-3A4BE63EB353}" presName="compNode" presStyleCnt="0"/>
      <dgm:spPr/>
    </dgm:pt>
    <dgm:pt modelId="{4D49597E-3AB8-4E5A-AE45-B61DCA3E5244}" type="pres">
      <dgm:prSet presAssocID="{0A06AFA8-501F-4728-862B-3A4BE63EB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C6A172-7EC9-40E7-85CC-B7BFAD2DB515}" type="pres">
      <dgm:prSet presAssocID="{0A06AFA8-501F-4728-862B-3A4BE63EB353}" presName="spaceRect" presStyleCnt="0"/>
      <dgm:spPr/>
    </dgm:pt>
    <dgm:pt modelId="{EC35C2D9-938C-414F-A912-E93BABAFB3DE}" type="pres">
      <dgm:prSet presAssocID="{0A06AFA8-501F-4728-862B-3A4BE63EB353}" presName="textRect" presStyleLbl="revTx" presStyleIdx="0" presStyleCnt="2">
        <dgm:presLayoutVars>
          <dgm:chMax val="1"/>
          <dgm:chPref val="1"/>
        </dgm:presLayoutVars>
      </dgm:prSet>
      <dgm:spPr/>
    </dgm:pt>
    <dgm:pt modelId="{EC2DBA13-13F2-413F-9F2F-17C9459B7932}" type="pres">
      <dgm:prSet presAssocID="{B86EC0C7-4FCF-4A05-AD45-F176AD528DC1}" presName="sibTrans" presStyleCnt="0"/>
      <dgm:spPr/>
    </dgm:pt>
    <dgm:pt modelId="{6DAF5AD8-D045-422D-A003-24E49A9214C2}" type="pres">
      <dgm:prSet presAssocID="{1BFFB1A2-33E5-416E-A145-9339298C231E}" presName="compNode" presStyleCnt="0"/>
      <dgm:spPr/>
    </dgm:pt>
    <dgm:pt modelId="{D97EA328-2A32-4CEA-9E45-8DAA294B6845}" type="pres">
      <dgm:prSet presAssocID="{1BFFB1A2-33E5-416E-A145-9339298C23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A680465-1588-4801-810A-9D9BA05F96D2}" type="pres">
      <dgm:prSet presAssocID="{1BFFB1A2-33E5-416E-A145-9339298C231E}" presName="spaceRect" presStyleCnt="0"/>
      <dgm:spPr/>
    </dgm:pt>
    <dgm:pt modelId="{0C794914-0F6E-49B8-83D9-AA7A75FA08E6}" type="pres">
      <dgm:prSet presAssocID="{1BFFB1A2-33E5-416E-A145-9339298C23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6FFD0D-14EF-4ED6-9466-872DB4F94867}" srcId="{D4074081-C985-433C-9EE0-7440949E80C9}" destId="{0A06AFA8-501F-4728-862B-3A4BE63EB353}" srcOrd="0" destOrd="0" parTransId="{8CF4A46D-6F88-4D62-ACBC-B5B1564F6AC5}" sibTransId="{B86EC0C7-4FCF-4A05-AD45-F176AD528DC1}"/>
    <dgm:cxn modelId="{A3C2079F-DB23-4461-B87D-8C05CC6D7876}" type="presOf" srcId="{1BFFB1A2-33E5-416E-A145-9339298C231E}" destId="{0C794914-0F6E-49B8-83D9-AA7A75FA08E6}" srcOrd="0" destOrd="0" presId="urn:microsoft.com/office/officeart/2018/2/layout/IconLabelList"/>
    <dgm:cxn modelId="{D339889F-C667-4AED-9336-8F9CB1F765C0}" type="presOf" srcId="{0A06AFA8-501F-4728-862B-3A4BE63EB353}" destId="{EC35C2D9-938C-414F-A912-E93BABAFB3DE}" srcOrd="0" destOrd="0" presId="urn:microsoft.com/office/officeart/2018/2/layout/IconLabelList"/>
    <dgm:cxn modelId="{3C0910D1-AF40-4FBD-8501-87EE667DA768}" srcId="{D4074081-C985-433C-9EE0-7440949E80C9}" destId="{1BFFB1A2-33E5-416E-A145-9339298C231E}" srcOrd="1" destOrd="0" parTransId="{CAFCB078-B68C-464A-92BD-D791DED6191F}" sibTransId="{5F602637-1577-417C-AF5B-5DB4339364B4}"/>
    <dgm:cxn modelId="{8BD853EE-8CEA-401F-A774-833413001687}" type="presOf" srcId="{D4074081-C985-433C-9EE0-7440949E80C9}" destId="{253A6104-0481-411E-9618-5B25A0480D5B}" srcOrd="0" destOrd="0" presId="urn:microsoft.com/office/officeart/2018/2/layout/IconLabelList"/>
    <dgm:cxn modelId="{46365FC3-E5C3-42B4-9B06-696A781614C0}" type="presParOf" srcId="{253A6104-0481-411E-9618-5B25A0480D5B}" destId="{49CC94E8-2982-4704-A7E3-FA7AAB176603}" srcOrd="0" destOrd="0" presId="urn:microsoft.com/office/officeart/2018/2/layout/IconLabelList"/>
    <dgm:cxn modelId="{705017A0-6CC0-4FE3-8BE2-C16AABFD3F3A}" type="presParOf" srcId="{49CC94E8-2982-4704-A7E3-FA7AAB176603}" destId="{4D49597E-3AB8-4E5A-AE45-B61DCA3E5244}" srcOrd="0" destOrd="0" presId="urn:microsoft.com/office/officeart/2018/2/layout/IconLabelList"/>
    <dgm:cxn modelId="{AEE88885-2FCE-4AAF-AF4B-624331A7481D}" type="presParOf" srcId="{49CC94E8-2982-4704-A7E3-FA7AAB176603}" destId="{07C6A172-7EC9-40E7-85CC-B7BFAD2DB515}" srcOrd="1" destOrd="0" presId="urn:microsoft.com/office/officeart/2018/2/layout/IconLabelList"/>
    <dgm:cxn modelId="{2612092F-0975-4A79-A181-B3088B859F44}" type="presParOf" srcId="{49CC94E8-2982-4704-A7E3-FA7AAB176603}" destId="{EC35C2D9-938C-414F-A912-E93BABAFB3DE}" srcOrd="2" destOrd="0" presId="urn:microsoft.com/office/officeart/2018/2/layout/IconLabelList"/>
    <dgm:cxn modelId="{F8EE16A3-EEF8-4FC6-A9F1-E434CD850DA4}" type="presParOf" srcId="{253A6104-0481-411E-9618-5B25A0480D5B}" destId="{EC2DBA13-13F2-413F-9F2F-17C9459B7932}" srcOrd="1" destOrd="0" presId="urn:microsoft.com/office/officeart/2018/2/layout/IconLabelList"/>
    <dgm:cxn modelId="{634C79E7-1826-42B1-A1B3-0D349B369BAD}" type="presParOf" srcId="{253A6104-0481-411E-9618-5B25A0480D5B}" destId="{6DAF5AD8-D045-422D-A003-24E49A9214C2}" srcOrd="2" destOrd="0" presId="urn:microsoft.com/office/officeart/2018/2/layout/IconLabelList"/>
    <dgm:cxn modelId="{655274F6-B6E9-4546-9149-EC7D08CA7DC9}" type="presParOf" srcId="{6DAF5AD8-D045-422D-A003-24E49A9214C2}" destId="{D97EA328-2A32-4CEA-9E45-8DAA294B6845}" srcOrd="0" destOrd="0" presId="urn:microsoft.com/office/officeart/2018/2/layout/IconLabelList"/>
    <dgm:cxn modelId="{99B4FAD4-4BD0-488A-9CE4-37056CD5E5EB}" type="presParOf" srcId="{6DAF5AD8-D045-422D-A003-24E49A9214C2}" destId="{2A680465-1588-4801-810A-9D9BA05F96D2}" srcOrd="1" destOrd="0" presId="urn:microsoft.com/office/officeart/2018/2/layout/IconLabelList"/>
    <dgm:cxn modelId="{962CA51E-7912-4CCC-A6B8-0680D5C17238}" type="presParOf" srcId="{6DAF5AD8-D045-422D-A003-24E49A9214C2}" destId="{0C794914-0F6E-49B8-83D9-AA7A75FA0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074081-C985-433C-9EE0-7440949E80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06AFA8-501F-4728-862B-3A4BE63EB3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Aggregate measure of performance across all possible classification thresholds</a:t>
          </a:r>
        </a:p>
      </dgm:t>
    </dgm:pt>
    <dgm:pt modelId="{8CF4A46D-6F88-4D62-ACBC-B5B1564F6AC5}" type="parTrans" cxnId="{746FFD0D-14EF-4ED6-9466-872DB4F94867}">
      <dgm:prSet/>
      <dgm:spPr/>
      <dgm:t>
        <a:bodyPr/>
        <a:lstStyle/>
        <a:p>
          <a:endParaRPr lang="en-US"/>
        </a:p>
      </dgm:t>
    </dgm:pt>
    <dgm:pt modelId="{B86EC0C7-4FCF-4A05-AD45-F176AD528DC1}" type="sibTrans" cxnId="{746FFD0D-14EF-4ED6-9466-872DB4F94867}">
      <dgm:prSet/>
      <dgm:spPr/>
      <dgm:t>
        <a:bodyPr/>
        <a:lstStyle/>
        <a:p>
          <a:endParaRPr lang="en-US"/>
        </a:p>
      </dgm:t>
    </dgm:pt>
    <dgm:pt modelId="{1BFFB1A2-33E5-416E-A145-9339298C23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/>
            <a:t>Area</a:t>
          </a:r>
          <a:r>
            <a:rPr lang="en-IN" sz="1200" baseline="0" dirty="0"/>
            <a:t> Below the curve of graph between sensitivity and 1- specificity</a:t>
          </a:r>
        </a:p>
        <a:p>
          <a:pPr>
            <a:lnSpc>
              <a:spcPct val="100000"/>
            </a:lnSpc>
          </a:pPr>
          <a:r>
            <a:rPr lang="en-IN" sz="1200" baseline="0" dirty="0"/>
            <a:t> </a:t>
          </a:r>
          <a:endParaRPr lang="en-US" sz="1200" dirty="0"/>
        </a:p>
      </dgm:t>
    </dgm:pt>
    <dgm:pt modelId="{CAFCB078-B68C-464A-92BD-D791DED6191F}" type="parTrans" cxnId="{3C0910D1-AF40-4FBD-8501-87EE667DA768}">
      <dgm:prSet/>
      <dgm:spPr/>
      <dgm:t>
        <a:bodyPr/>
        <a:lstStyle/>
        <a:p>
          <a:endParaRPr lang="en-US"/>
        </a:p>
      </dgm:t>
    </dgm:pt>
    <dgm:pt modelId="{5F602637-1577-417C-AF5B-5DB4339364B4}" type="sibTrans" cxnId="{3C0910D1-AF40-4FBD-8501-87EE667DA768}">
      <dgm:prSet/>
      <dgm:spPr/>
      <dgm:t>
        <a:bodyPr/>
        <a:lstStyle/>
        <a:p>
          <a:endParaRPr lang="en-US"/>
        </a:p>
      </dgm:t>
    </dgm:pt>
    <dgm:pt modelId="{253A6104-0481-411E-9618-5B25A0480D5B}" type="pres">
      <dgm:prSet presAssocID="{D4074081-C985-433C-9EE0-7440949E80C9}" presName="root" presStyleCnt="0">
        <dgm:presLayoutVars>
          <dgm:dir/>
          <dgm:resizeHandles val="exact"/>
        </dgm:presLayoutVars>
      </dgm:prSet>
      <dgm:spPr/>
    </dgm:pt>
    <dgm:pt modelId="{49CC94E8-2982-4704-A7E3-FA7AAB176603}" type="pres">
      <dgm:prSet presAssocID="{0A06AFA8-501F-4728-862B-3A4BE63EB353}" presName="compNode" presStyleCnt="0"/>
      <dgm:spPr/>
    </dgm:pt>
    <dgm:pt modelId="{4D49597E-3AB8-4E5A-AE45-B61DCA3E5244}" type="pres">
      <dgm:prSet presAssocID="{0A06AFA8-501F-4728-862B-3A4BE63EB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C6A172-7EC9-40E7-85CC-B7BFAD2DB515}" type="pres">
      <dgm:prSet presAssocID="{0A06AFA8-501F-4728-862B-3A4BE63EB353}" presName="spaceRect" presStyleCnt="0"/>
      <dgm:spPr/>
    </dgm:pt>
    <dgm:pt modelId="{EC35C2D9-938C-414F-A912-E93BABAFB3DE}" type="pres">
      <dgm:prSet presAssocID="{0A06AFA8-501F-4728-862B-3A4BE63EB353}" presName="textRect" presStyleLbl="revTx" presStyleIdx="0" presStyleCnt="2">
        <dgm:presLayoutVars>
          <dgm:chMax val="1"/>
          <dgm:chPref val="1"/>
        </dgm:presLayoutVars>
      </dgm:prSet>
      <dgm:spPr/>
    </dgm:pt>
    <dgm:pt modelId="{EC2DBA13-13F2-413F-9F2F-17C9459B7932}" type="pres">
      <dgm:prSet presAssocID="{B86EC0C7-4FCF-4A05-AD45-F176AD528DC1}" presName="sibTrans" presStyleCnt="0"/>
      <dgm:spPr/>
    </dgm:pt>
    <dgm:pt modelId="{6DAF5AD8-D045-422D-A003-24E49A9214C2}" type="pres">
      <dgm:prSet presAssocID="{1BFFB1A2-33E5-416E-A145-9339298C231E}" presName="compNode" presStyleCnt="0"/>
      <dgm:spPr/>
    </dgm:pt>
    <dgm:pt modelId="{D97EA328-2A32-4CEA-9E45-8DAA294B6845}" type="pres">
      <dgm:prSet presAssocID="{1BFFB1A2-33E5-416E-A145-9339298C23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A680465-1588-4801-810A-9D9BA05F96D2}" type="pres">
      <dgm:prSet presAssocID="{1BFFB1A2-33E5-416E-A145-9339298C231E}" presName="spaceRect" presStyleCnt="0"/>
      <dgm:spPr/>
    </dgm:pt>
    <dgm:pt modelId="{0C794914-0F6E-49B8-83D9-AA7A75FA08E6}" type="pres">
      <dgm:prSet presAssocID="{1BFFB1A2-33E5-416E-A145-9339298C23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6FFD0D-14EF-4ED6-9466-872DB4F94867}" srcId="{D4074081-C985-433C-9EE0-7440949E80C9}" destId="{0A06AFA8-501F-4728-862B-3A4BE63EB353}" srcOrd="0" destOrd="0" parTransId="{8CF4A46D-6F88-4D62-ACBC-B5B1564F6AC5}" sibTransId="{B86EC0C7-4FCF-4A05-AD45-F176AD528DC1}"/>
    <dgm:cxn modelId="{A3C2079F-DB23-4461-B87D-8C05CC6D7876}" type="presOf" srcId="{1BFFB1A2-33E5-416E-A145-9339298C231E}" destId="{0C794914-0F6E-49B8-83D9-AA7A75FA08E6}" srcOrd="0" destOrd="0" presId="urn:microsoft.com/office/officeart/2018/2/layout/IconLabelList"/>
    <dgm:cxn modelId="{D339889F-C667-4AED-9336-8F9CB1F765C0}" type="presOf" srcId="{0A06AFA8-501F-4728-862B-3A4BE63EB353}" destId="{EC35C2D9-938C-414F-A912-E93BABAFB3DE}" srcOrd="0" destOrd="0" presId="urn:microsoft.com/office/officeart/2018/2/layout/IconLabelList"/>
    <dgm:cxn modelId="{3C0910D1-AF40-4FBD-8501-87EE667DA768}" srcId="{D4074081-C985-433C-9EE0-7440949E80C9}" destId="{1BFFB1A2-33E5-416E-A145-9339298C231E}" srcOrd="1" destOrd="0" parTransId="{CAFCB078-B68C-464A-92BD-D791DED6191F}" sibTransId="{5F602637-1577-417C-AF5B-5DB4339364B4}"/>
    <dgm:cxn modelId="{8BD853EE-8CEA-401F-A774-833413001687}" type="presOf" srcId="{D4074081-C985-433C-9EE0-7440949E80C9}" destId="{253A6104-0481-411E-9618-5B25A0480D5B}" srcOrd="0" destOrd="0" presId="urn:microsoft.com/office/officeart/2018/2/layout/IconLabelList"/>
    <dgm:cxn modelId="{46365FC3-E5C3-42B4-9B06-696A781614C0}" type="presParOf" srcId="{253A6104-0481-411E-9618-5B25A0480D5B}" destId="{49CC94E8-2982-4704-A7E3-FA7AAB176603}" srcOrd="0" destOrd="0" presId="urn:microsoft.com/office/officeart/2018/2/layout/IconLabelList"/>
    <dgm:cxn modelId="{705017A0-6CC0-4FE3-8BE2-C16AABFD3F3A}" type="presParOf" srcId="{49CC94E8-2982-4704-A7E3-FA7AAB176603}" destId="{4D49597E-3AB8-4E5A-AE45-B61DCA3E5244}" srcOrd="0" destOrd="0" presId="urn:microsoft.com/office/officeart/2018/2/layout/IconLabelList"/>
    <dgm:cxn modelId="{AEE88885-2FCE-4AAF-AF4B-624331A7481D}" type="presParOf" srcId="{49CC94E8-2982-4704-A7E3-FA7AAB176603}" destId="{07C6A172-7EC9-40E7-85CC-B7BFAD2DB515}" srcOrd="1" destOrd="0" presId="urn:microsoft.com/office/officeart/2018/2/layout/IconLabelList"/>
    <dgm:cxn modelId="{2612092F-0975-4A79-A181-B3088B859F44}" type="presParOf" srcId="{49CC94E8-2982-4704-A7E3-FA7AAB176603}" destId="{EC35C2D9-938C-414F-A912-E93BABAFB3DE}" srcOrd="2" destOrd="0" presId="urn:microsoft.com/office/officeart/2018/2/layout/IconLabelList"/>
    <dgm:cxn modelId="{F8EE16A3-EEF8-4FC6-A9F1-E434CD850DA4}" type="presParOf" srcId="{253A6104-0481-411E-9618-5B25A0480D5B}" destId="{EC2DBA13-13F2-413F-9F2F-17C9459B7932}" srcOrd="1" destOrd="0" presId="urn:microsoft.com/office/officeart/2018/2/layout/IconLabelList"/>
    <dgm:cxn modelId="{634C79E7-1826-42B1-A1B3-0D349B369BAD}" type="presParOf" srcId="{253A6104-0481-411E-9618-5B25A0480D5B}" destId="{6DAF5AD8-D045-422D-A003-24E49A9214C2}" srcOrd="2" destOrd="0" presId="urn:microsoft.com/office/officeart/2018/2/layout/IconLabelList"/>
    <dgm:cxn modelId="{655274F6-B6E9-4546-9149-EC7D08CA7DC9}" type="presParOf" srcId="{6DAF5AD8-D045-422D-A003-24E49A9214C2}" destId="{D97EA328-2A32-4CEA-9E45-8DAA294B6845}" srcOrd="0" destOrd="0" presId="urn:microsoft.com/office/officeart/2018/2/layout/IconLabelList"/>
    <dgm:cxn modelId="{99B4FAD4-4BD0-488A-9CE4-37056CD5E5EB}" type="presParOf" srcId="{6DAF5AD8-D045-422D-A003-24E49A9214C2}" destId="{2A680465-1588-4801-810A-9D9BA05F96D2}" srcOrd="1" destOrd="0" presId="urn:microsoft.com/office/officeart/2018/2/layout/IconLabelList"/>
    <dgm:cxn modelId="{962CA51E-7912-4CCC-A6B8-0680D5C17238}" type="presParOf" srcId="{6DAF5AD8-D045-422D-A003-24E49A9214C2}" destId="{0C794914-0F6E-49B8-83D9-AA7A75FA0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074081-C985-433C-9EE0-7440949E80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06AFA8-501F-4728-862B-3A4BE63EB3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/>
            <a:t>Also Known as </a:t>
          </a:r>
        </a:p>
        <a:p>
          <a:pPr>
            <a:lnSpc>
              <a:spcPct val="100000"/>
            </a:lnSpc>
          </a:pPr>
          <a:r>
            <a:rPr lang="en-IN" sz="1200" dirty="0"/>
            <a:t>Binary cross entropy</a:t>
          </a:r>
          <a:endParaRPr lang="en-US" sz="1200" dirty="0"/>
        </a:p>
      </dgm:t>
    </dgm:pt>
    <dgm:pt modelId="{8CF4A46D-6F88-4D62-ACBC-B5B1564F6AC5}" type="parTrans" cxnId="{746FFD0D-14EF-4ED6-9466-872DB4F94867}">
      <dgm:prSet/>
      <dgm:spPr/>
      <dgm:t>
        <a:bodyPr/>
        <a:lstStyle/>
        <a:p>
          <a:endParaRPr lang="en-US"/>
        </a:p>
      </dgm:t>
    </dgm:pt>
    <dgm:pt modelId="{B86EC0C7-4FCF-4A05-AD45-F176AD528DC1}" type="sibTrans" cxnId="{746FFD0D-14EF-4ED6-9466-872DB4F94867}">
      <dgm:prSet/>
      <dgm:spPr/>
      <dgm:t>
        <a:bodyPr/>
        <a:lstStyle/>
        <a:p>
          <a:endParaRPr lang="en-US"/>
        </a:p>
      </dgm:t>
    </dgm:pt>
    <dgm:pt modelId="{1BFFB1A2-33E5-416E-A145-9339298C23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the predicted probability for that given class in exponentials.</a:t>
          </a:r>
          <a:endParaRPr lang="en-US" sz="1200" dirty="0"/>
        </a:p>
      </dgm:t>
    </dgm:pt>
    <dgm:pt modelId="{CAFCB078-B68C-464A-92BD-D791DED6191F}" type="parTrans" cxnId="{3C0910D1-AF40-4FBD-8501-87EE667DA768}">
      <dgm:prSet/>
      <dgm:spPr/>
      <dgm:t>
        <a:bodyPr/>
        <a:lstStyle/>
        <a:p>
          <a:endParaRPr lang="en-US"/>
        </a:p>
      </dgm:t>
    </dgm:pt>
    <dgm:pt modelId="{5F602637-1577-417C-AF5B-5DB4339364B4}" type="sibTrans" cxnId="{3C0910D1-AF40-4FBD-8501-87EE667DA768}">
      <dgm:prSet/>
      <dgm:spPr/>
      <dgm:t>
        <a:bodyPr/>
        <a:lstStyle/>
        <a:p>
          <a:endParaRPr lang="en-US"/>
        </a:p>
      </dgm:t>
    </dgm:pt>
    <dgm:pt modelId="{253A6104-0481-411E-9618-5B25A0480D5B}" type="pres">
      <dgm:prSet presAssocID="{D4074081-C985-433C-9EE0-7440949E80C9}" presName="root" presStyleCnt="0">
        <dgm:presLayoutVars>
          <dgm:dir/>
          <dgm:resizeHandles val="exact"/>
        </dgm:presLayoutVars>
      </dgm:prSet>
      <dgm:spPr/>
    </dgm:pt>
    <dgm:pt modelId="{49CC94E8-2982-4704-A7E3-FA7AAB176603}" type="pres">
      <dgm:prSet presAssocID="{0A06AFA8-501F-4728-862B-3A4BE63EB353}" presName="compNode" presStyleCnt="0"/>
      <dgm:spPr/>
    </dgm:pt>
    <dgm:pt modelId="{4D49597E-3AB8-4E5A-AE45-B61DCA3E5244}" type="pres">
      <dgm:prSet presAssocID="{0A06AFA8-501F-4728-862B-3A4BE63EB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C6A172-7EC9-40E7-85CC-B7BFAD2DB515}" type="pres">
      <dgm:prSet presAssocID="{0A06AFA8-501F-4728-862B-3A4BE63EB353}" presName="spaceRect" presStyleCnt="0"/>
      <dgm:spPr/>
    </dgm:pt>
    <dgm:pt modelId="{EC35C2D9-938C-414F-A912-E93BABAFB3DE}" type="pres">
      <dgm:prSet presAssocID="{0A06AFA8-501F-4728-862B-3A4BE63EB353}" presName="textRect" presStyleLbl="revTx" presStyleIdx="0" presStyleCnt="2">
        <dgm:presLayoutVars>
          <dgm:chMax val="1"/>
          <dgm:chPref val="1"/>
        </dgm:presLayoutVars>
      </dgm:prSet>
      <dgm:spPr/>
    </dgm:pt>
    <dgm:pt modelId="{EC2DBA13-13F2-413F-9F2F-17C9459B7932}" type="pres">
      <dgm:prSet presAssocID="{B86EC0C7-4FCF-4A05-AD45-F176AD528DC1}" presName="sibTrans" presStyleCnt="0"/>
      <dgm:spPr/>
    </dgm:pt>
    <dgm:pt modelId="{6DAF5AD8-D045-422D-A003-24E49A9214C2}" type="pres">
      <dgm:prSet presAssocID="{1BFFB1A2-33E5-416E-A145-9339298C231E}" presName="compNode" presStyleCnt="0"/>
      <dgm:spPr/>
    </dgm:pt>
    <dgm:pt modelId="{D97EA328-2A32-4CEA-9E45-8DAA294B6845}" type="pres">
      <dgm:prSet presAssocID="{1BFFB1A2-33E5-416E-A145-9339298C23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A680465-1588-4801-810A-9D9BA05F96D2}" type="pres">
      <dgm:prSet presAssocID="{1BFFB1A2-33E5-416E-A145-9339298C231E}" presName="spaceRect" presStyleCnt="0"/>
      <dgm:spPr/>
    </dgm:pt>
    <dgm:pt modelId="{0C794914-0F6E-49B8-83D9-AA7A75FA08E6}" type="pres">
      <dgm:prSet presAssocID="{1BFFB1A2-33E5-416E-A145-9339298C23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6FFD0D-14EF-4ED6-9466-872DB4F94867}" srcId="{D4074081-C985-433C-9EE0-7440949E80C9}" destId="{0A06AFA8-501F-4728-862B-3A4BE63EB353}" srcOrd="0" destOrd="0" parTransId="{8CF4A46D-6F88-4D62-ACBC-B5B1564F6AC5}" sibTransId="{B86EC0C7-4FCF-4A05-AD45-F176AD528DC1}"/>
    <dgm:cxn modelId="{A3C2079F-DB23-4461-B87D-8C05CC6D7876}" type="presOf" srcId="{1BFFB1A2-33E5-416E-A145-9339298C231E}" destId="{0C794914-0F6E-49B8-83D9-AA7A75FA08E6}" srcOrd="0" destOrd="0" presId="urn:microsoft.com/office/officeart/2018/2/layout/IconLabelList"/>
    <dgm:cxn modelId="{D339889F-C667-4AED-9336-8F9CB1F765C0}" type="presOf" srcId="{0A06AFA8-501F-4728-862B-3A4BE63EB353}" destId="{EC35C2D9-938C-414F-A912-E93BABAFB3DE}" srcOrd="0" destOrd="0" presId="urn:microsoft.com/office/officeart/2018/2/layout/IconLabelList"/>
    <dgm:cxn modelId="{3C0910D1-AF40-4FBD-8501-87EE667DA768}" srcId="{D4074081-C985-433C-9EE0-7440949E80C9}" destId="{1BFFB1A2-33E5-416E-A145-9339298C231E}" srcOrd="1" destOrd="0" parTransId="{CAFCB078-B68C-464A-92BD-D791DED6191F}" sibTransId="{5F602637-1577-417C-AF5B-5DB4339364B4}"/>
    <dgm:cxn modelId="{8BD853EE-8CEA-401F-A774-833413001687}" type="presOf" srcId="{D4074081-C985-433C-9EE0-7440949E80C9}" destId="{253A6104-0481-411E-9618-5B25A0480D5B}" srcOrd="0" destOrd="0" presId="urn:microsoft.com/office/officeart/2018/2/layout/IconLabelList"/>
    <dgm:cxn modelId="{46365FC3-E5C3-42B4-9B06-696A781614C0}" type="presParOf" srcId="{253A6104-0481-411E-9618-5B25A0480D5B}" destId="{49CC94E8-2982-4704-A7E3-FA7AAB176603}" srcOrd="0" destOrd="0" presId="urn:microsoft.com/office/officeart/2018/2/layout/IconLabelList"/>
    <dgm:cxn modelId="{705017A0-6CC0-4FE3-8BE2-C16AABFD3F3A}" type="presParOf" srcId="{49CC94E8-2982-4704-A7E3-FA7AAB176603}" destId="{4D49597E-3AB8-4E5A-AE45-B61DCA3E5244}" srcOrd="0" destOrd="0" presId="urn:microsoft.com/office/officeart/2018/2/layout/IconLabelList"/>
    <dgm:cxn modelId="{AEE88885-2FCE-4AAF-AF4B-624331A7481D}" type="presParOf" srcId="{49CC94E8-2982-4704-A7E3-FA7AAB176603}" destId="{07C6A172-7EC9-40E7-85CC-B7BFAD2DB515}" srcOrd="1" destOrd="0" presId="urn:microsoft.com/office/officeart/2018/2/layout/IconLabelList"/>
    <dgm:cxn modelId="{2612092F-0975-4A79-A181-B3088B859F44}" type="presParOf" srcId="{49CC94E8-2982-4704-A7E3-FA7AAB176603}" destId="{EC35C2D9-938C-414F-A912-E93BABAFB3DE}" srcOrd="2" destOrd="0" presId="urn:microsoft.com/office/officeart/2018/2/layout/IconLabelList"/>
    <dgm:cxn modelId="{F8EE16A3-EEF8-4FC6-A9F1-E434CD850DA4}" type="presParOf" srcId="{253A6104-0481-411E-9618-5B25A0480D5B}" destId="{EC2DBA13-13F2-413F-9F2F-17C9459B7932}" srcOrd="1" destOrd="0" presId="urn:microsoft.com/office/officeart/2018/2/layout/IconLabelList"/>
    <dgm:cxn modelId="{634C79E7-1826-42B1-A1B3-0D349B369BAD}" type="presParOf" srcId="{253A6104-0481-411E-9618-5B25A0480D5B}" destId="{6DAF5AD8-D045-422D-A003-24E49A9214C2}" srcOrd="2" destOrd="0" presId="urn:microsoft.com/office/officeart/2018/2/layout/IconLabelList"/>
    <dgm:cxn modelId="{655274F6-B6E9-4546-9149-EC7D08CA7DC9}" type="presParOf" srcId="{6DAF5AD8-D045-422D-A003-24E49A9214C2}" destId="{D97EA328-2A32-4CEA-9E45-8DAA294B6845}" srcOrd="0" destOrd="0" presId="urn:microsoft.com/office/officeart/2018/2/layout/IconLabelList"/>
    <dgm:cxn modelId="{99B4FAD4-4BD0-488A-9CE4-37056CD5E5EB}" type="presParOf" srcId="{6DAF5AD8-D045-422D-A003-24E49A9214C2}" destId="{2A680465-1588-4801-810A-9D9BA05F96D2}" srcOrd="1" destOrd="0" presId="urn:microsoft.com/office/officeart/2018/2/layout/IconLabelList"/>
    <dgm:cxn modelId="{962CA51E-7912-4CCC-A6B8-0680D5C17238}" type="presParOf" srcId="{6DAF5AD8-D045-422D-A003-24E49A9214C2}" destId="{0C794914-0F6E-49B8-83D9-AA7A75FA0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2DD73-1BAD-4DCF-8F88-91324B492FC3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Mean Absolute Error (MAE)</a:t>
          </a:r>
        </a:p>
      </dsp:txBody>
      <dsp:txXfrm>
        <a:off x="3398960" y="35163"/>
        <a:ext cx="3717680" cy="627895"/>
      </dsp:txXfrm>
    </dsp:sp>
    <dsp:sp modelId="{B80A6D2B-9C54-4E3D-9422-6F0FD6352C52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Mean Squared Error (MSE)</a:t>
          </a:r>
        </a:p>
      </dsp:txBody>
      <dsp:txXfrm>
        <a:off x="3398960" y="765786"/>
        <a:ext cx="3717680" cy="627895"/>
      </dsp:txXfrm>
    </dsp:sp>
    <dsp:sp modelId="{E421E779-DF32-4824-8A11-6F88AF16E283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Root Mean Squared Error (RMSE)</a:t>
          </a:r>
        </a:p>
      </dsp:txBody>
      <dsp:txXfrm>
        <a:off x="3398960" y="1496409"/>
        <a:ext cx="3717680" cy="627895"/>
      </dsp:txXfrm>
    </dsp:sp>
    <dsp:sp modelId="{E25C9EA1-221E-4BCA-BDB1-5A3CD4FF6E8F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R² (R-Squared)</a:t>
          </a:r>
        </a:p>
      </dsp:txBody>
      <dsp:txXfrm>
        <a:off x="3398960" y="2227032"/>
        <a:ext cx="3717680" cy="627895"/>
      </dsp:txXfrm>
    </dsp:sp>
    <dsp:sp modelId="{808FB805-275E-462E-AB01-C195617C817D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ROC AUC</a:t>
          </a:r>
          <a:endParaRPr lang="en-US" sz="2000" kern="1200"/>
        </a:p>
      </dsp:txBody>
      <dsp:txXfrm>
        <a:off x="3398960" y="2957656"/>
        <a:ext cx="3717680" cy="627895"/>
      </dsp:txXfrm>
    </dsp:sp>
    <dsp:sp modelId="{80C79062-1705-40D6-9EF8-9FFFE74D65BD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 Loss</a:t>
          </a:r>
        </a:p>
      </dsp:txBody>
      <dsp:txXfrm>
        <a:off x="3398960" y="3688279"/>
        <a:ext cx="3717680" cy="627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597E-3AB8-4E5A-AE45-B61DCA3E5244}">
      <dsp:nvSpPr>
        <dsp:cNvPr id="0" name=""/>
        <dsp:cNvSpPr/>
      </dsp:nvSpPr>
      <dsp:spPr>
        <a:xfrm>
          <a:off x="697320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5C2D9-938C-414F-A912-E93BABAFB3DE}">
      <dsp:nvSpPr>
        <dsp:cNvPr id="0" name=""/>
        <dsp:cNvSpPr/>
      </dsp:nvSpPr>
      <dsp:spPr>
        <a:xfrm>
          <a:off x="94039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Also, known as average of absolute errors</a:t>
          </a:r>
          <a:endParaRPr lang="en-US" sz="1500" kern="1200" dirty="0"/>
        </a:p>
      </dsp:txBody>
      <dsp:txXfrm>
        <a:off x="94039" y="1385849"/>
        <a:ext cx="2193750" cy="720000"/>
      </dsp:txXfrm>
    </dsp:sp>
    <dsp:sp modelId="{D97EA328-2A32-4CEA-9E45-8DAA294B6845}">
      <dsp:nvSpPr>
        <dsp:cNvPr id="0" name=""/>
        <dsp:cNvSpPr/>
      </dsp:nvSpPr>
      <dsp:spPr>
        <a:xfrm>
          <a:off x="3274976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4914-0F6E-49B8-83D9-AA7A75FA08E6}">
      <dsp:nvSpPr>
        <dsp:cNvPr id="0" name=""/>
        <dsp:cNvSpPr/>
      </dsp:nvSpPr>
      <dsp:spPr>
        <a:xfrm>
          <a:off x="2671695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Average of Absolute of errors ( difference of actuals and predicted)</a:t>
          </a:r>
          <a:endParaRPr lang="en-US" sz="1500" kern="1200" dirty="0"/>
        </a:p>
      </dsp:txBody>
      <dsp:txXfrm>
        <a:off x="2671695" y="1385849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597E-3AB8-4E5A-AE45-B61DCA3E5244}">
      <dsp:nvSpPr>
        <dsp:cNvPr id="0" name=""/>
        <dsp:cNvSpPr/>
      </dsp:nvSpPr>
      <dsp:spPr>
        <a:xfrm>
          <a:off x="697320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5C2D9-938C-414F-A912-E93BABAFB3DE}">
      <dsp:nvSpPr>
        <dsp:cNvPr id="0" name=""/>
        <dsp:cNvSpPr/>
      </dsp:nvSpPr>
      <dsp:spPr>
        <a:xfrm>
          <a:off x="94039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Also, known as mean squared deviation</a:t>
          </a:r>
          <a:endParaRPr lang="en-US" sz="1500" kern="1200" dirty="0"/>
        </a:p>
      </dsp:txBody>
      <dsp:txXfrm>
        <a:off x="94039" y="1385849"/>
        <a:ext cx="2193750" cy="720000"/>
      </dsp:txXfrm>
    </dsp:sp>
    <dsp:sp modelId="{D97EA328-2A32-4CEA-9E45-8DAA294B6845}">
      <dsp:nvSpPr>
        <dsp:cNvPr id="0" name=""/>
        <dsp:cNvSpPr/>
      </dsp:nvSpPr>
      <dsp:spPr>
        <a:xfrm>
          <a:off x="3274976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4914-0F6E-49B8-83D9-AA7A75FA08E6}">
      <dsp:nvSpPr>
        <dsp:cNvPr id="0" name=""/>
        <dsp:cNvSpPr/>
      </dsp:nvSpPr>
      <dsp:spPr>
        <a:xfrm>
          <a:off x="2671695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Average of squares of error ( difference of actuals and predicted)</a:t>
          </a:r>
          <a:endParaRPr lang="en-US" sz="1500" kern="1200" dirty="0"/>
        </a:p>
      </dsp:txBody>
      <dsp:txXfrm>
        <a:off x="2671695" y="1385849"/>
        <a:ext cx="21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597E-3AB8-4E5A-AE45-B61DCA3E5244}">
      <dsp:nvSpPr>
        <dsp:cNvPr id="0" name=""/>
        <dsp:cNvSpPr/>
      </dsp:nvSpPr>
      <dsp:spPr>
        <a:xfrm>
          <a:off x="697320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5C2D9-938C-414F-A912-E93BABAFB3DE}">
      <dsp:nvSpPr>
        <dsp:cNvPr id="0" name=""/>
        <dsp:cNvSpPr/>
      </dsp:nvSpPr>
      <dsp:spPr>
        <a:xfrm>
          <a:off x="94039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Also, known as Root mean squared deviation</a:t>
          </a:r>
          <a:endParaRPr lang="en-US" sz="1400" kern="1200" dirty="0"/>
        </a:p>
      </dsp:txBody>
      <dsp:txXfrm>
        <a:off x="94039" y="1385849"/>
        <a:ext cx="2193750" cy="720000"/>
      </dsp:txXfrm>
    </dsp:sp>
    <dsp:sp modelId="{D97EA328-2A32-4CEA-9E45-8DAA294B6845}">
      <dsp:nvSpPr>
        <dsp:cNvPr id="0" name=""/>
        <dsp:cNvSpPr/>
      </dsp:nvSpPr>
      <dsp:spPr>
        <a:xfrm>
          <a:off x="3274976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4914-0F6E-49B8-83D9-AA7A75FA08E6}">
      <dsp:nvSpPr>
        <dsp:cNvPr id="0" name=""/>
        <dsp:cNvSpPr/>
      </dsp:nvSpPr>
      <dsp:spPr>
        <a:xfrm>
          <a:off x="2671695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Square root of Average of squares of errors ( difference of actuals and predicted)</a:t>
          </a:r>
          <a:endParaRPr lang="en-US" sz="1400" kern="1200" dirty="0"/>
        </a:p>
      </dsp:txBody>
      <dsp:txXfrm>
        <a:off x="2671695" y="1385849"/>
        <a:ext cx="21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597E-3AB8-4E5A-AE45-B61DCA3E5244}">
      <dsp:nvSpPr>
        <dsp:cNvPr id="0" name=""/>
        <dsp:cNvSpPr/>
      </dsp:nvSpPr>
      <dsp:spPr>
        <a:xfrm>
          <a:off x="1089623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5C2D9-938C-414F-A912-E93BABAFB3DE}">
      <dsp:nvSpPr>
        <dsp:cNvPr id="0" name=""/>
        <dsp:cNvSpPr/>
      </dsp:nvSpPr>
      <dsp:spPr>
        <a:xfrm>
          <a:off x="486341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Also, known as </a:t>
          </a:r>
          <a:r>
            <a:rPr lang="en-US" sz="1100" kern="1200" dirty="0"/>
            <a:t>the coefficient of determination</a:t>
          </a:r>
          <a:r>
            <a:rPr lang="en-IN" sz="1100" kern="1200" dirty="0"/>
            <a:t> </a:t>
          </a:r>
          <a:endParaRPr lang="en-US" sz="1100" kern="1200" dirty="0"/>
        </a:p>
      </dsp:txBody>
      <dsp:txXfrm>
        <a:off x="486341" y="1385849"/>
        <a:ext cx="2193750" cy="720000"/>
      </dsp:txXfrm>
    </dsp:sp>
    <dsp:sp modelId="{D97EA328-2A32-4CEA-9E45-8DAA294B6845}">
      <dsp:nvSpPr>
        <dsp:cNvPr id="0" name=""/>
        <dsp:cNvSpPr/>
      </dsp:nvSpPr>
      <dsp:spPr>
        <a:xfrm>
          <a:off x="3667279" y="97356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4914-0F6E-49B8-83D9-AA7A75FA08E6}">
      <dsp:nvSpPr>
        <dsp:cNvPr id="0" name=""/>
        <dsp:cNvSpPr/>
      </dsp:nvSpPr>
      <dsp:spPr>
        <a:xfrm>
          <a:off x="3063998" y="138584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proportion of the variation in the dependent variable that is predictable from the independent variable</a:t>
          </a:r>
          <a:endParaRPr lang="en-US" sz="1100" kern="1200" dirty="0"/>
        </a:p>
      </dsp:txBody>
      <dsp:txXfrm>
        <a:off x="3063998" y="1385849"/>
        <a:ext cx="21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597E-3AB8-4E5A-AE45-B61DCA3E5244}">
      <dsp:nvSpPr>
        <dsp:cNvPr id="0" name=""/>
        <dsp:cNvSpPr/>
      </dsp:nvSpPr>
      <dsp:spPr>
        <a:xfrm>
          <a:off x="1257092" y="83094"/>
          <a:ext cx="730898" cy="7308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5C2D9-938C-414F-A912-E93BABAFB3DE}">
      <dsp:nvSpPr>
        <dsp:cNvPr id="0" name=""/>
        <dsp:cNvSpPr/>
      </dsp:nvSpPr>
      <dsp:spPr>
        <a:xfrm>
          <a:off x="810432" y="1072562"/>
          <a:ext cx="1624218" cy="73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Aggregate measure of performance across all possible classification thresholds</a:t>
          </a:r>
        </a:p>
      </dsp:txBody>
      <dsp:txXfrm>
        <a:off x="810432" y="1072562"/>
        <a:ext cx="1624218" cy="733436"/>
      </dsp:txXfrm>
    </dsp:sp>
    <dsp:sp modelId="{D97EA328-2A32-4CEA-9E45-8DAA294B6845}">
      <dsp:nvSpPr>
        <dsp:cNvPr id="0" name=""/>
        <dsp:cNvSpPr/>
      </dsp:nvSpPr>
      <dsp:spPr>
        <a:xfrm>
          <a:off x="3165549" y="83094"/>
          <a:ext cx="730898" cy="7308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4914-0F6E-49B8-83D9-AA7A75FA08E6}">
      <dsp:nvSpPr>
        <dsp:cNvPr id="0" name=""/>
        <dsp:cNvSpPr/>
      </dsp:nvSpPr>
      <dsp:spPr>
        <a:xfrm>
          <a:off x="2718889" y="1072562"/>
          <a:ext cx="1624218" cy="73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Area</a:t>
          </a:r>
          <a:r>
            <a:rPr lang="en-IN" sz="1200" kern="1200" baseline="0" dirty="0"/>
            <a:t> Below the curve of graph between sensitivity and 1- specificity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 dirty="0"/>
            <a:t> </a:t>
          </a:r>
          <a:endParaRPr lang="en-US" sz="1200" kern="1200" dirty="0"/>
        </a:p>
      </dsp:txBody>
      <dsp:txXfrm>
        <a:off x="2718889" y="1072562"/>
        <a:ext cx="1624218" cy="733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597E-3AB8-4E5A-AE45-B61DCA3E5244}">
      <dsp:nvSpPr>
        <dsp:cNvPr id="0" name=""/>
        <dsp:cNvSpPr/>
      </dsp:nvSpPr>
      <dsp:spPr>
        <a:xfrm>
          <a:off x="1131917" y="89698"/>
          <a:ext cx="723779" cy="723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5C2D9-938C-414F-A912-E93BABAFB3DE}">
      <dsp:nvSpPr>
        <dsp:cNvPr id="0" name=""/>
        <dsp:cNvSpPr/>
      </dsp:nvSpPr>
      <dsp:spPr>
        <a:xfrm>
          <a:off x="689608" y="1054844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Also Known as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Binary cross entropy</a:t>
          </a:r>
          <a:endParaRPr lang="en-US" sz="1200" kern="1200" dirty="0"/>
        </a:p>
      </dsp:txBody>
      <dsp:txXfrm>
        <a:off x="689608" y="1054844"/>
        <a:ext cx="1608398" cy="643359"/>
      </dsp:txXfrm>
    </dsp:sp>
    <dsp:sp modelId="{D97EA328-2A32-4CEA-9E45-8DAA294B6845}">
      <dsp:nvSpPr>
        <dsp:cNvPr id="0" name=""/>
        <dsp:cNvSpPr/>
      </dsp:nvSpPr>
      <dsp:spPr>
        <a:xfrm>
          <a:off x="3021785" y="89698"/>
          <a:ext cx="723779" cy="723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4914-0F6E-49B8-83D9-AA7A75FA08E6}">
      <dsp:nvSpPr>
        <dsp:cNvPr id="0" name=""/>
        <dsp:cNvSpPr/>
      </dsp:nvSpPr>
      <dsp:spPr>
        <a:xfrm>
          <a:off x="2579476" y="1054844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the predicted probability for that given class in exponentials.</a:t>
          </a:r>
          <a:endParaRPr lang="en-US" sz="1200" kern="1200" dirty="0"/>
        </a:p>
      </dsp:txBody>
      <dsp:txXfrm>
        <a:off x="2579476" y="1054844"/>
        <a:ext cx="1608398" cy="64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D317-2335-42CB-8444-51C1130861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E6DD1-49FE-4C70-9F92-F165E5AE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E6DD1-49FE-4C70-9F92-F165E5AE5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D4A0-A7AC-A9FD-DF88-772550838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7351-36C8-2CD7-F49B-07F799E6B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8B44-66B1-2253-E565-831130CE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4619-C07A-B489-1B98-AE4183B1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58C8-DE57-70EE-C614-BA854BC4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1F52-FE5E-4EE7-7C7D-7560DA96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BBB2D-5C55-97B3-2451-27142D69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6B19-0FE7-B1D5-5032-FC0CD28C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7235-C980-A2D0-8E68-1CDCBEF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1D52-765F-85EC-9053-AB297B50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2BDAA-65BE-9936-DAAD-1C30760E5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DC656-0837-C4D9-EC7F-2B2959878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43B3-2766-13F2-3493-8017BA3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5B53-E643-A0B2-FB40-DE68FC26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B722-51B0-860C-0784-953FFB99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42C0-7810-EE05-1E4B-12701499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D21F-C837-B26F-42DE-D9A794DA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2CF4-ABC1-48E0-7838-ECF4CC95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BF1D-02CB-874D-4601-137C77AC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165-6703-5962-9813-90B1FDC1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6C2E-0C1D-4F3F-4A25-E9A38C23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9525-063F-0FAB-D02D-4451107D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FBB1-C0EC-6023-9492-BA9BE7E0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B26F-8C61-653F-07C7-0C14E9CB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11DA-06ED-DEC9-626C-D76B8830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700-7864-2681-51FA-2DF5694B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E26F-9CCC-CA8C-AB22-4D29DA037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987E-E6F3-365C-90BF-6B1893721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0B34-EAE9-E10A-0172-EBC21CFD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EF5E-7247-3162-CCC1-4E1C3C27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FB5C-17F4-5D8B-CBC6-0BD368A5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5B55-58F3-B3BE-A327-05D032D7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D12DD-7F3E-1236-3356-A7CE71F9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DFF12-5E9D-EBE3-39A5-51CF15D1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31AF2-9911-7B8D-55B5-BCF6DB76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68AD7-805F-E2BF-1AA3-E1B73DBC6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F2D52-A13E-6F41-C67E-789771A0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DC36D-7B58-CC5E-B107-CED72891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CDA91-07DE-7EC9-A035-91532C0D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2DFB-7440-1557-0944-6D607438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098D0-47FB-6F9E-66C7-D7491AC8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D640E-E396-2D48-5E5B-CA1B4C1F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60988-8EE1-5FDC-5D5A-F02BBBFC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544D7-CF48-A4FD-41F4-93022539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74202-B1B7-AA3D-EC8D-29B65935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579E-B87A-4E27-5FF1-17F443B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5AA2-CA99-3741-208F-A04DEC0B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9C6F-3C83-AC51-0BB5-39BD2559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C14B-F68F-D565-D519-799A949C6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B24A7-C72B-DEC4-FBF1-B14CBC0B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D527-A09F-2008-2840-BF437A86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E7D2-5D0A-4343-816B-14E8F5E3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BAEA-B960-B537-3124-B618F27F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75C6C-0FF9-E77C-CC07-DE56F33FA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B4398-0BB9-0F1B-863F-A1D57FE4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C7C0-BF94-5C35-6A2A-3121D9EF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420EF-0911-81AA-1299-010C2DE6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B4D57-AD3F-99D2-9C36-269F8BB5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3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FA88A-7379-32EB-4640-4E79CEC4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CEC2-C19E-0101-D55B-3A526BF9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7D724-4EF8-013F-FA50-F636F3FC9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4F1C-9F9F-4EFE-A841-E932FC820F7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A1AD-416F-4242-3A34-69444C158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13C5-1D20-86F5-4A16-D476B1AD9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1328-1B50-4982-8F74-38754B14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3.emf"/><Relationship Id="rId4" Type="http://schemas.openxmlformats.org/officeDocument/2006/relationships/image" Target="../media/image12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F98F-61BF-C807-D47D-B0543AA6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Performance metrics </a:t>
            </a:r>
            <a:br>
              <a:rPr lang="en-IN" sz="4800">
                <a:solidFill>
                  <a:srgbClr val="FFFFFF"/>
                </a:solidFill>
              </a:rPr>
            </a:br>
            <a:r>
              <a:rPr lang="en-IN" sz="4800">
                <a:solidFill>
                  <a:srgbClr val="FFFFFF"/>
                </a:solidFill>
              </a:rPr>
              <a:t>for machine learning models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3E201-2667-DE3A-A54F-5B316B11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Gokul Packirisamy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645D2-280B-48CA-AEED-2F564FFB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8" name="Graphic 7" descr="Like">
            <a:extLst>
              <a:ext uri="{FF2B5EF4-FFF2-40B4-BE49-F238E27FC236}">
                <a16:creationId xmlns:a16="http://schemas.microsoft.com/office/drawing/2014/main" id="{5CB4AB40-8824-B85E-5300-4CF8EB33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291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D4CBBD-BDE9-00DA-EA64-2E2B86415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53" b="367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0057-2219-1255-AD3D-11DC5BA9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100" dirty="0"/>
              <a:t>Table of content </a:t>
            </a:r>
            <a:br>
              <a:rPr lang="en-IN" sz="4100" dirty="0"/>
            </a:br>
            <a:r>
              <a:rPr lang="en-IN" sz="1800" dirty="0"/>
              <a:t>(Different types of performance metrics in ML)</a:t>
            </a:r>
            <a:endParaRPr lang="en-US" sz="4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013F8-AE90-CCC6-A8A9-B67D1A305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17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12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90A5E-9A84-9447-7B9F-5D676628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05" y="210302"/>
            <a:ext cx="4959486" cy="1096912"/>
          </a:xfrm>
        </p:spPr>
        <p:txBody>
          <a:bodyPr anchor="b">
            <a:normAutofit/>
          </a:bodyPr>
          <a:lstStyle/>
          <a:p>
            <a:r>
              <a:rPr lang="en-IN" sz="4000" dirty="0"/>
              <a:t>Mean Absolute Error</a:t>
            </a:r>
            <a:endParaRPr lang="en-US" sz="4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EE952C-64CA-687D-6A3A-DACD89577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024742"/>
              </p:ext>
            </p:extLst>
          </p:nvPr>
        </p:nvGraphicFramePr>
        <p:xfrm>
          <a:off x="6094476" y="383690"/>
          <a:ext cx="4959485" cy="220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86867B-D399-66AA-2298-51283EA6B2D7}"/>
              </a:ext>
            </a:extLst>
          </p:cNvPr>
          <p:cNvSpPr/>
          <p:nvPr/>
        </p:nvSpPr>
        <p:spPr>
          <a:xfrm>
            <a:off x="395235" y="210302"/>
            <a:ext cx="5467350" cy="62877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BB547A-6B38-DE15-4245-15D7E3246136}"/>
              </a:ext>
            </a:extLst>
          </p:cNvPr>
          <p:cNvSpPr txBox="1">
            <a:spLocks/>
          </p:cNvSpPr>
          <p:nvPr/>
        </p:nvSpPr>
        <p:spPr>
          <a:xfrm>
            <a:off x="6007981" y="2403409"/>
            <a:ext cx="4610909" cy="71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Excel implementation: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C9F6-C24B-2234-716A-C297237DC65E}"/>
              </a:ext>
            </a:extLst>
          </p:cNvPr>
          <p:cNvSpPr txBox="1"/>
          <p:nvPr/>
        </p:nvSpPr>
        <p:spPr>
          <a:xfrm>
            <a:off x="784605" y="1485293"/>
            <a:ext cx="21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43FA7-8582-9A9D-5206-6A02BBC0247D}"/>
              </a:ext>
            </a:extLst>
          </p:cNvPr>
          <p:cNvSpPr txBox="1"/>
          <p:nvPr/>
        </p:nvSpPr>
        <p:spPr>
          <a:xfrm>
            <a:off x="671209" y="3614822"/>
            <a:ext cx="4915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Gives estimation on how the Allocation difference contributes to the error.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Does not give weightage to outliers</a:t>
            </a:r>
            <a:r>
              <a:rPr lang="en-IN" dirty="0"/>
              <a:t> and large errors are not penalized.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Compares the magnitude of errors between two models but scale of the data is not measured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079759-C2D0-2E17-5727-2B14C0FEC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632" y="2024640"/>
            <a:ext cx="1637538" cy="7100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160DF2-9A23-CD38-FF67-35B19C2D7FD5}"/>
              </a:ext>
            </a:extLst>
          </p:cNvPr>
          <p:cNvSpPr txBox="1"/>
          <p:nvPr/>
        </p:nvSpPr>
        <p:spPr>
          <a:xfrm>
            <a:off x="1696065" y="2110386"/>
            <a:ext cx="215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MAE =</a:t>
            </a:r>
            <a:endParaRPr lang="en-US" sz="24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D9E3CA2-BDFB-C4AF-024E-E4A21411D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19460"/>
              </p:ext>
            </p:extLst>
          </p:nvPr>
        </p:nvGraphicFramePr>
        <p:xfrm>
          <a:off x="6363985" y="3170025"/>
          <a:ext cx="4959484" cy="303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424">
                  <a:extLst>
                    <a:ext uri="{9D8B030D-6E8A-4147-A177-3AD203B41FA5}">
                      <a16:colId xmlns:a16="http://schemas.microsoft.com/office/drawing/2014/main" val="506938688"/>
                    </a:ext>
                  </a:extLst>
                </a:gridCol>
                <a:gridCol w="775424">
                  <a:extLst>
                    <a:ext uri="{9D8B030D-6E8A-4147-A177-3AD203B41FA5}">
                      <a16:colId xmlns:a16="http://schemas.microsoft.com/office/drawing/2014/main" val="2603164495"/>
                    </a:ext>
                  </a:extLst>
                </a:gridCol>
                <a:gridCol w="775424">
                  <a:extLst>
                    <a:ext uri="{9D8B030D-6E8A-4147-A177-3AD203B41FA5}">
                      <a16:colId xmlns:a16="http://schemas.microsoft.com/office/drawing/2014/main" val="1299963588"/>
                    </a:ext>
                  </a:extLst>
                </a:gridCol>
                <a:gridCol w="1050054">
                  <a:extLst>
                    <a:ext uri="{9D8B030D-6E8A-4147-A177-3AD203B41FA5}">
                      <a16:colId xmlns:a16="http://schemas.microsoft.com/office/drawing/2014/main" val="1099243930"/>
                    </a:ext>
                  </a:extLst>
                </a:gridCol>
                <a:gridCol w="1583158">
                  <a:extLst>
                    <a:ext uri="{9D8B030D-6E8A-4147-A177-3AD203B41FA5}">
                      <a16:colId xmlns:a16="http://schemas.microsoft.com/office/drawing/2014/main" val="2401595447"/>
                    </a:ext>
                  </a:extLst>
                </a:gridCol>
              </a:tblGrid>
              <a:tr h="252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S.No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Actuals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Predicted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Squared Error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Formula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6062537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=ABS(B2-C2)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517153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=ABS(B3-C3)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304586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=ABS(B4-C4)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298899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=ABS(B5-C5)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711815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=ABS(B6-C6)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4175987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=ABS(B7-C7)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549089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=ABS(B8-C8)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3229289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=ABS(B9-C9)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9232025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=ABS(B10-C10)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8558094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=ABS(B11-C11)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74037"/>
                  </a:ext>
                </a:extLst>
              </a:tr>
              <a:tr h="25251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=AVERAGE((D2:D11))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48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0A5E-9A84-9447-7B9F-5D676628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05" y="210302"/>
            <a:ext cx="4959486" cy="1096912"/>
          </a:xfrm>
        </p:spPr>
        <p:txBody>
          <a:bodyPr anchor="b">
            <a:normAutofit/>
          </a:bodyPr>
          <a:lstStyle/>
          <a:p>
            <a:r>
              <a:rPr lang="en-IN" sz="4000" dirty="0"/>
              <a:t>Mean Squared Error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FA943-546B-87C9-5519-08D3E884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75" y="1767222"/>
            <a:ext cx="3483344" cy="912746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EE952C-64CA-687D-6A3A-DACD89577F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4476" y="383690"/>
          <a:ext cx="4959485" cy="220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86867B-D399-66AA-2298-51283EA6B2D7}"/>
              </a:ext>
            </a:extLst>
          </p:cNvPr>
          <p:cNvSpPr/>
          <p:nvPr/>
        </p:nvSpPr>
        <p:spPr>
          <a:xfrm>
            <a:off x="409240" y="285134"/>
            <a:ext cx="5467350" cy="62877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B5E45-3F95-69E8-E6E0-3A63FDF65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718" y="3113492"/>
            <a:ext cx="5630197" cy="3176570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0BB547A-6B38-DE15-4245-15D7E3246136}"/>
              </a:ext>
            </a:extLst>
          </p:cNvPr>
          <p:cNvSpPr txBox="1">
            <a:spLocks/>
          </p:cNvSpPr>
          <p:nvPr/>
        </p:nvSpPr>
        <p:spPr>
          <a:xfrm>
            <a:off x="6007981" y="2403409"/>
            <a:ext cx="4610909" cy="71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Excel implementation: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C9F6-C24B-2234-716A-C297237DC65E}"/>
              </a:ext>
            </a:extLst>
          </p:cNvPr>
          <p:cNvSpPr txBox="1"/>
          <p:nvPr/>
        </p:nvSpPr>
        <p:spPr>
          <a:xfrm>
            <a:off x="784605" y="1485293"/>
            <a:ext cx="21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43FA7-8582-9A9D-5206-6A02BBC0247D}"/>
              </a:ext>
            </a:extLst>
          </p:cNvPr>
          <p:cNvSpPr txBox="1"/>
          <p:nvPr/>
        </p:nvSpPr>
        <p:spPr>
          <a:xfrm>
            <a:off x="671209" y="3614822"/>
            <a:ext cx="4915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Gives estimation on how the variance contributes to the error.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Gives higher weight to the outliers</a:t>
            </a:r>
            <a:r>
              <a:rPr lang="en-IN" dirty="0"/>
              <a:t> and large errors are penalized.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Compares the Magnitude of errors between two models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4BF8-39FA-32A9-E4F7-9B240A4B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91" y="344396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Root Mean Squared Error</a:t>
            </a:r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0D7A2D-1014-953A-B11B-1EFC18219D0C}"/>
              </a:ext>
            </a:extLst>
          </p:cNvPr>
          <p:cNvSpPr txBox="1">
            <a:spLocks/>
          </p:cNvSpPr>
          <p:nvPr/>
        </p:nvSpPr>
        <p:spPr>
          <a:xfrm>
            <a:off x="6286276" y="2718917"/>
            <a:ext cx="4610909" cy="71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Excel implementation: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9C41F-1EC3-84C7-5A7C-D3E873EB3B62}"/>
              </a:ext>
            </a:extLst>
          </p:cNvPr>
          <p:cNvSpPr txBox="1"/>
          <p:nvPr/>
        </p:nvSpPr>
        <p:spPr>
          <a:xfrm>
            <a:off x="784605" y="1485293"/>
            <a:ext cx="21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CE48D-021A-2AE5-7C81-1FFDC7534AF3}"/>
              </a:ext>
            </a:extLst>
          </p:cNvPr>
          <p:cNvSpPr txBox="1"/>
          <p:nvPr/>
        </p:nvSpPr>
        <p:spPr>
          <a:xfrm>
            <a:off x="671209" y="3614822"/>
            <a:ext cx="4915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Gives estimation on how the variance contributes to the error.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Gives higher weight to the outliers</a:t>
            </a:r>
            <a:r>
              <a:rPr lang="en-IN" dirty="0"/>
              <a:t> and large errors are penalized.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Gives a single value to estimate a model and compare it with other.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5D37AD-8E87-8D6C-3A01-2ABEF408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47" y="1944966"/>
            <a:ext cx="3971925" cy="1009650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7A4BF3C-B174-17F6-7013-C90E3DEE2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908384"/>
              </p:ext>
            </p:extLst>
          </p:nvPr>
        </p:nvGraphicFramePr>
        <p:xfrm>
          <a:off x="6447910" y="568356"/>
          <a:ext cx="4959485" cy="220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D1B3F36-33F8-3E0A-FE60-3345DF82BB3D}"/>
              </a:ext>
            </a:extLst>
          </p:cNvPr>
          <p:cNvSpPr/>
          <p:nvPr/>
        </p:nvSpPr>
        <p:spPr>
          <a:xfrm>
            <a:off x="486291" y="285132"/>
            <a:ext cx="5467350" cy="62877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9C8897-1AFF-CB0F-CB8D-0F858D735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49898"/>
              </p:ext>
            </p:extLst>
          </p:nvPr>
        </p:nvGraphicFramePr>
        <p:xfrm>
          <a:off x="6362879" y="3428998"/>
          <a:ext cx="5157910" cy="2860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355">
                  <a:extLst>
                    <a:ext uri="{9D8B030D-6E8A-4147-A177-3AD203B41FA5}">
                      <a16:colId xmlns:a16="http://schemas.microsoft.com/office/drawing/2014/main" val="4222154537"/>
                    </a:ext>
                  </a:extLst>
                </a:gridCol>
                <a:gridCol w="705355">
                  <a:extLst>
                    <a:ext uri="{9D8B030D-6E8A-4147-A177-3AD203B41FA5}">
                      <a16:colId xmlns:a16="http://schemas.microsoft.com/office/drawing/2014/main" val="3869381239"/>
                    </a:ext>
                  </a:extLst>
                </a:gridCol>
                <a:gridCol w="705355">
                  <a:extLst>
                    <a:ext uri="{9D8B030D-6E8A-4147-A177-3AD203B41FA5}">
                      <a16:colId xmlns:a16="http://schemas.microsoft.com/office/drawing/2014/main" val="3545436882"/>
                    </a:ext>
                  </a:extLst>
                </a:gridCol>
                <a:gridCol w="955169">
                  <a:extLst>
                    <a:ext uri="{9D8B030D-6E8A-4147-A177-3AD203B41FA5}">
                      <a16:colId xmlns:a16="http://schemas.microsoft.com/office/drawing/2014/main" val="3180966995"/>
                    </a:ext>
                  </a:extLst>
                </a:gridCol>
                <a:gridCol w="2086676">
                  <a:extLst>
                    <a:ext uri="{9D8B030D-6E8A-4147-A177-3AD203B41FA5}">
                      <a16:colId xmlns:a16="http://schemas.microsoft.com/office/drawing/2014/main" val="2363863964"/>
                    </a:ext>
                  </a:extLst>
                </a:gridCol>
              </a:tblGrid>
              <a:tr h="2383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Predicted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Squared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Formula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718733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=(B2-C2)^2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4869060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=(B3-C3)^2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7652291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=(B4-C4)^2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8222635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=(B5-C5)^2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0789153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=(B6-C6)^2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909759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=(B7-C7)^2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702758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=(B8-C8)^2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454045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=(B9-C9)^2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289106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=(B10-C10)^2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36392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=(B11-C11)^2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385417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6.099180273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=SQRT(AVERAGE((D2:D11)))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104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0071B-12A0-F16C-5204-83ADD7BC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Python implemtation of MAE, MSD and RMSE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930E-513A-D02C-FCF9-3D67DFEB6D4E}"/>
              </a:ext>
            </a:extLst>
          </p:cNvPr>
          <p:cNvSpPr>
            <a:spLocks/>
          </p:cNvSpPr>
          <p:nvPr/>
        </p:nvSpPr>
        <p:spPr>
          <a:xfrm>
            <a:off x="1198441" y="1851786"/>
            <a:ext cx="3731154" cy="348284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(data, ref):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 = 0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data: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abs(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-ref)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c += 1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c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DBBF0-0913-1F19-6706-D67195D3CD04}"/>
              </a:ext>
            </a:extLst>
          </p:cNvPr>
          <p:cNvSpPr txBox="1"/>
          <p:nvPr/>
        </p:nvSpPr>
        <p:spPr>
          <a:xfrm>
            <a:off x="7262404" y="1800911"/>
            <a:ext cx="3731154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9536">
              <a:lnSpc>
                <a:spcPct val="90000"/>
              </a:lnSpc>
              <a:spcBef>
                <a:spcPts val="94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(data, ref):</a:t>
            </a:r>
          </a:p>
          <a:p>
            <a:pPr defTabSz="859536">
              <a:lnSpc>
                <a:spcPct val="90000"/>
              </a:lnSpc>
              <a:spcBef>
                <a:spcPts val="94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</a:p>
          <a:p>
            <a:pPr defTabSz="859536">
              <a:lnSpc>
                <a:spcPct val="90000"/>
              </a:lnSpc>
              <a:spcBef>
                <a:spcPts val="94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 = 0</a:t>
            </a:r>
          </a:p>
          <a:p>
            <a:pPr defTabSz="859536">
              <a:lnSpc>
                <a:spcPct val="90000"/>
              </a:lnSpc>
              <a:spcBef>
                <a:spcPts val="94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data:</a:t>
            </a:r>
          </a:p>
          <a:p>
            <a:pPr defTabSz="859536">
              <a:lnSpc>
                <a:spcPct val="90000"/>
              </a:lnSpc>
              <a:spcBef>
                <a:spcPts val="94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(I- ref)**2</a:t>
            </a:r>
          </a:p>
          <a:p>
            <a:pPr defTabSz="859536">
              <a:lnSpc>
                <a:spcPct val="90000"/>
              </a:lnSpc>
              <a:spcBef>
                <a:spcPts val="94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c += 1</a:t>
            </a:r>
          </a:p>
          <a:p>
            <a:pPr defTabSz="859536">
              <a:lnSpc>
                <a:spcPct val="90000"/>
              </a:lnSpc>
              <a:spcBef>
                <a:spcPts val="94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c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4B377-AB94-02B7-385D-F21843D5D80F}"/>
              </a:ext>
            </a:extLst>
          </p:cNvPr>
          <p:cNvSpPr txBox="1"/>
          <p:nvPr/>
        </p:nvSpPr>
        <p:spPr>
          <a:xfrm>
            <a:off x="4096420" y="5193044"/>
            <a:ext cx="399916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(data, ref):</a:t>
            </a:r>
          </a:p>
          <a:p>
            <a:pPr defTabSz="85953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(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(data, ref))**(1/2)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74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91E-D081-5641-7462-9EC1D48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 Squared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74677-3D1A-5D64-1C7C-B33BCDFF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16" y="1748186"/>
            <a:ext cx="2133600" cy="6953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6A5BD-9EC4-8509-56F4-4A930FD9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552" y="1621727"/>
            <a:ext cx="1718688" cy="474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497BA-BFDF-C8C0-EAAE-CCBC9E1B3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095" y="2095848"/>
            <a:ext cx="1674417" cy="56800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7BFC58-D095-4CFC-C4C0-480589956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344098"/>
              </p:ext>
            </p:extLst>
          </p:nvPr>
        </p:nvGraphicFramePr>
        <p:xfrm>
          <a:off x="6447910" y="568356"/>
          <a:ext cx="5744090" cy="220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F7996E-583D-1FDB-7E71-BF0E54FC7948}"/>
              </a:ext>
            </a:extLst>
          </p:cNvPr>
          <p:cNvSpPr txBox="1"/>
          <p:nvPr/>
        </p:nvSpPr>
        <p:spPr>
          <a:xfrm>
            <a:off x="1066838" y="3581746"/>
            <a:ext cx="4200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R-squared values range from 0 to 1.</a:t>
            </a:r>
          </a:p>
          <a:p>
            <a:pPr marL="342900" indent="-342900" algn="just">
              <a:buAutoNum type="arabicPeriod"/>
            </a:pPr>
            <a:endParaRPr lang="en-IN" dirty="0"/>
          </a:p>
          <a:p>
            <a:pPr marL="342900" indent="-342900" algn="just">
              <a:buAutoNum type="arabicPeriod"/>
            </a:pPr>
            <a:r>
              <a:rPr lang="en-US" dirty="0"/>
              <a:t>Gives the extent in which one or more independent variables affect a dependent variable.</a:t>
            </a:r>
            <a:endParaRPr lang="en-IN" dirty="0"/>
          </a:p>
          <a:p>
            <a:pPr marL="342900" indent="-342900" algn="just">
              <a:buAutoNum type="arabicPeriod"/>
            </a:pPr>
            <a:endParaRPr lang="en-IN" dirty="0"/>
          </a:p>
          <a:p>
            <a:pPr marL="342900" indent="-342900" algn="just">
              <a:buAutoNum type="arabicPeriod"/>
            </a:pPr>
            <a:r>
              <a:rPr lang="en-IN" dirty="0"/>
              <a:t>Compares the multiple variables and its effect with the target variable.</a:t>
            </a:r>
          </a:p>
          <a:p>
            <a:pPr marL="342900" indent="-342900" algn="just"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D1D9E3-303F-7F74-453E-73E40659837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1121"/>
          <a:stretch/>
        </p:blipFill>
        <p:spPr>
          <a:xfrm>
            <a:off x="6447910" y="3569834"/>
            <a:ext cx="5334515" cy="27198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C24AAC-5C4E-D132-585A-8E94BCC7E707}"/>
              </a:ext>
            </a:extLst>
          </p:cNvPr>
          <p:cNvSpPr/>
          <p:nvPr/>
        </p:nvSpPr>
        <p:spPr>
          <a:xfrm>
            <a:off x="628650" y="285134"/>
            <a:ext cx="5467350" cy="62877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362941-8B27-AB36-1095-6EB10F65507B}"/>
              </a:ext>
            </a:extLst>
          </p:cNvPr>
          <p:cNvSpPr txBox="1">
            <a:spLocks/>
          </p:cNvSpPr>
          <p:nvPr/>
        </p:nvSpPr>
        <p:spPr>
          <a:xfrm>
            <a:off x="6419445" y="2718916"/>
            <a:ext cx="4610909" cy="71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Excel implementation: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60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F1F85-8895-8795-E8F9-A2897B925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44034"/>
              </p:ext>
            </p:extLst>
          </p:nvPr>
        </p:nvGraphicFramePr>
        <p:xfrm>
          <a:off x="6447910" y="568356"/>
          <a:ext cx="5153540" cy="188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2E2AD7-4D70-E3BC-BB2F-137FA27B5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32316"/>
              </p:ext>
            </p:extLst>
          </p:nvPr>
        </p:nvGraphicFramePr>
        <p:xfrm>
          <a:off x="5972174" y="3118019"/>
          <a:ext cx="5883275" cy="339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493">
                  <a:extLst>
                    <a:ext uri="{9D8B030D-6E8A-4147-A177-3AD203B41FA5}">
                      <a16:colId xmlns:a16="http://schemas.microsoft.com/office/drawing/2014/main" val="597593256"/>
                    </a:ext>
                  </a:extLst>
                </a:gridCol>
                <a:gridCol w="428832">
                  <a:extLst>
                    <a:ext uri="{9D8B030D-6E8A-4147-A177-3AD203B41FA5}">
                      <a16:colId xmlns:a16="http://schemas.microsoft.com/office/drawing/2014/main" val="556468570"/>
                    </a:ext>
                  </a:extLst>
                </a:gridCol>
                <a:gridCol w="601870">
                  <a:extLst>
                    <a:ext uri="{9D8B030D-6E8A-4147-A177-3AD203B41FA5}">
                      <a16:colId xmlns:a16="http://schemas.microsoft.com/office/drawing/2014/main" val="2246107043"/>
                    </a:ext>
                  </a:extLst>
                </a:gridCol>
                <a:gridCol w="940421">
                  <a:extLst>
                    <a:ext uri="{9D8B030D-6E8A-4147-A177-3AD203B41FA5}">
                      <a16:colId xmlns:a16="http://schemas.microsoft.com/office/drawing/2014/main" val="502001522"/>
                    </a:ext>
                  </a:extLst>
                </a:gridCol>
                <a:gridCol w="940421">
                  <a:extLst>
                    <a:ext uri="{9D8B030D-6E8A-4147-A177-3AD203B41FA5}">
                      <a16:colId xmlns:a16="http://schemas.microsoft.com/office/drawing/2014/main" val="1678993042"/>
                    </a:ext>
                  </a:extLst>
                </a:gridCol>
                <a:gridCol w="739798">
                  <a:extLst>
                    <a:ext uri="{9D8B030D-6E8A-4147-A177-3AD203B41FA5}">
                      <a16:colId xmlns:a16="http://schemas.microsoft.com/office/drawing/2014/main" val="1112369440"/>
                    </a:ext>
                  </a:extLst>
                </a:gridCol>
                <a:gridCol w="702181">
                  <a:extLst>
                    <a:ext uri="{9D8B030D-6E8A-4147-A177-3AD203B41FA5}">
                      <a16:colId xmlns:a16="http://schemas.microsoft.com/office/drawing/2014/main" val="2400835380"/>
                    </a:ext>
                  </a:extLst>
                </a:gridCol>
                <a:gridCol w="727259">
                  <a:extLst>
                    <a:ext uri="{9D8B030D-6E8A-4147-A177-3AD203B41FA5}">
                      <a16:colId xmlns:a16="http://schemas.microsoft.com/office/drawing/2014/main" val="1375860737"/>
                    </a:ext>
                  </a:extLst>
                </a:gridCol>
              </a:tblGrid>
              <a:tr h="34347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Cumulative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Cumulative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1327761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affected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 affected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=SUM($B$3:B3)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=SUM($C$3:C3)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=1-D3/$D$9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=1-E3/$E$9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=(F3-F4)*G3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550311"/>
                  </a:ext>
                </a:extLst>
              </a:tr>
              <a:tr h="343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to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490434"/>
                  </a:ext>
                </a:extLst>
              </a:tr>
              <a:tr h="343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to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034587"/>
                  </a:ext>
                </a:extLst>
              </a:tr>
              <a:tr h="343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to 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7269162"/>
                  </a:ext>
                </a:extLst>
              </a:tr>
              <a:tr h="343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 to 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4230956"/>
                  </a:ext>
                </a:extLst>
              </a:tr>
              <a:tr h="343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 to 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1744353"/>
                  </a:ext>
                </a:extLst>
              </a:tr>
              <a:tr h="343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 to 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39402"/>
                  </a:ext>
                </a:extLst>
              </a:tr>
              <a:tr h="343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 and 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71442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2DEA362-8FEB-2E89-28E7-8C095703A082}"/>
              </a:ext>
            </a:extLst>
          </p:cNvPr>
          <p:cNvSpPr txBox="1">
            <a:spLocks/>
          </p:cNvSpPr>
          <p:nvPr/>
        </p:nvSpPr>
        <p:spPr>
          <a:xfrm>
            <a:off x="6096000" y="2423428"/>
            <a:ext cx="4610909" cy="71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/>
              <a:t>Excel implementation: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F9507-9931-6DBC-6C3E-98AAF5455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02" y="2132752"/>
            <a:ext cx="3227990" cy="1813720"/>
          </a:xfrm>
          <a:prstGeom prst="rect">
            <a:avLst/>
          </a:prstGeom>
        </p:spPr>
      </p:pic>
      <p:pic>
        <p:nvPicPr>
          <p:cNvPr id="1026" name="Picture 2" descr="Mathematics behind ROC-AUC - Data Science | Machine Learning | by Nathan  Aïm | Analytics Vidhya">
            <a:extLst>
              <a:ext uri="{FF2B5EF4-FFF2-40B4-BE49-F238E27FC236}">
                <a16:creationId xmlns:a16="http://schemas.microsoft.com/office/drawing/2014/main" id="{3D1EE02E-A339-64CF-D4F3-3E15DEF2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57" y="822526"/>
            <a:ext cx="2937360" cy="14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9F282E-15FE-518C-254E-ACDC2EEEE361}"/>
              </a:ext>
            </a:extLst>
          </p:cNvPr>
          <p:cNvSpPr txBox="1"/>
          <p:nvPr/>
        </p:nvSpPr>
        <p:spPr>
          <a:xfrm>
            <a:off x="590550" y="389582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74747"/>
                </a:solidFill>
                <a:latin typeface="Google Sans"/>
              </a:rPr>
              <a:t>For a classification problem,</a:t>
            </a:r>
          </a:p>
          <a:p>
            <a:endParaRPr lang="en-US" dirty="0">
              <a:solidFill>
                <a:srgbClr val="474747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AUC = 0.5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no discrimination </a:t>
            </a:r>
          </a:p>
          <a:p>
            <a:endParaRPr lang="en-US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474747"/>
                </a:solidFill>
                <a:latin typeface="Google Sans"/>
              </a:rPr>
              <a:t>AUC =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0.7 to 0.8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considered acceptable,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</a:p>
          <a:p>
            <a:r>
              <a:rPr lang="en-US" dirty="0">
                <a:solidFill>
                  <a:srgbClr val="474747"/>
                </a:solidFill>
                <a:latin typeface="Google Sans"/>
              </a:rPr>
              <a:t>AUC =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0.8 to 0.9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  <a:sym typeface="Wingdings" panose="05000000000000000000" pitchFamily="2" charset="2"/>
              </a:rPr>
              <a:t> 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excellent</a:t>
            </a:r>
          </a:p>
          <a:p>
            <a:endParaRPr lang="en-US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474747"/>
                </a:solidFill>
                <a:latin typeface="Google Sans"/>
              </a:rPr>
              <a:t>AUC = &gt;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0.9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outstanding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3A3E2-2179-6765-D3A6-A3C7E437383C}"/>
              </a:ext>
            </a:extLst>
          </p:cNvPr>
          <p:cNvSpPr/>
          <p:nvPr/>
        </p:nvSpPr>
        <p:spPr>
          <a:xfrm>
            <a:off x="276741" y="222093"/>
            <a:ext cx="5467350" cy="62877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A704-E420-7A16-5A09-3607F36E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6884"/>
            <a:ext cx="10515600" cy="1325563"/>
          </a:xfrm>
        </p:spPr>
        <p:txBody>
          <a:bodyPr/>
          <a:lstStyle/>
          <a:p>
            <a:r>
              <a:rPr lang="en-IN" dirty="0"/>
              <a:t>ROC - 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Isosceles Triangle 51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F313-4020-C2FF-CEB6-6BDFBAABCB46}"/>
              </a:ext>
            </a:extLst>
          </p:cNvPr>
          <p:cNvSpPr>
            <a:spLocks/>
          </p:cNvSpPr>
          <p:nvPr/>
        </p:nvSpPr>
        <p:spPr>
          <a:xfrm>
            <a:off x="652733" y="3796108"/>
            <a:ext cx="4603484" cy="2406947"/>
          </a:xfrm>
          <a:prstGeom prst="rect">
            <a:avLst/>
          </a:prstGeom>
        </p:spPr>
        <p:txBody>
          <a:bodyPr/>
          <a:lstStyle/>
          <a:p>
            <a:pPr marL="322326" indent="-322326" defTabSz="859536">
              <a:spcAft>
                <a:spcPts val="600"/>
              </a:spcAft>
              <a:buAutoNum type="arabicPeriod"/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an essential metric for Bi/multi class classification problem to find probability in values between zero and one for a particular class.</a:t>
            </a:r>
          </a:p>
          <a:p>
            <a:pPr marL="322326" indent="-322326" defTabSz="859536">
              <a:spcAft>
                <a:spcPts val="600"/>
              </a:spcAft>
              <a:buAutoNum type="arabicPeriod"/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multi-class problems have a high tolerance for log loss.</a:t>
            </a:r>
          </a:p>
          <a:p>
            <a:pPr marL="322326" indent="-322326" defTabSz="859536">
              <a:spcAft>
                <a:spcPts val="600"/>
              </a:spcAft>
              <a:buAutoNum type="arabicPeriod"/>
            </a:pPr>
            <a:endParaRPr lang="en-US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F1F85-8895-8795-E8F9-A2897B925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970508"/>
              </p:ext>
            </p:extLst>
          </p:nvPr>
        </p:nvGraphicFramePr>
        <p:xfrm>
          <a:off x="6112133" y="863329"/>
          <a:ext cx="4877483" cy="178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2DEA362-8FEB-2E89-28E7-8C095703A082}"/>
              </a:ext>
            </a:extLst>
          </p:cNvPr>
          <p:cNvSpPr txBox="1">
            <a:spLocks/>
          </p:cNvSpPr>
          <p:nvPr/>
        </p:nvSpPr>
        <p:spPr>
          <a:xfrm>
            <a:off x="5779074" y="3419899"/>
            <a:ext cx="4363919" cy="672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59536">
              <a:spcAft>
                <a:spcPts val="600"/>
              </a:spcAft>
            </a:pPr>
            <a:r>
              <a:rPr lang="en-IN" sz="2256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implementation:</a:t>
            </a:r>
            <a:endParaRPr lang="en-US" sz="2400"/>
          </a:p>
        </p:txBody>
      </p:sp>
      <p:pic>
        <p:nvPicPr>
          <p:cNvPr id="5124" name="Picture 4" descr="Intuition behind Log-loss score. In Machine Learning, classification… | by  Gaurav Dembla | Towards Data Science">
            <a:extLst>
              <a:ext uri="{FF2B5EF4-FFF2-40B4-BE49-F238E27FC236}">
                <a16:creationId xmlns:a16="http://schemas.microsoft.com/office/drawing/2014/main" id="{926062F4-EA2E-13A7-55D6-EB3100811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757279"/>
            <a:ext cx="4327609" cy="178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3C14BE-AC56-3876-7C6E-3C9E297D7CCD}"/>
              </a:ext>
            </a:extLst>
          </p:cNvPr>
          <p:cNvSpPr txBox="1">
            <a:spLocks/>
          </p:cNvSpPr>
          <p:nvPr/>
        </p:nvSpPr>
        <p:spPr>
          <a:xfrm>
            <a:off x="685722" y="654943"/>
            <a:ext cx="5426411" cy="125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59536">
              <a:spcAft>
                <a:spcPts val="600"/>
              </a:spcAft>
            </a:pPr>
            <a:r>
              <a:rPr lang="en-US" sz="4136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Loss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5C997-F0F9-BC5E-5DF6-EC469A5F3D52}"/>
              </a:ext>
            </a:extLst>
          </p:cNvPr>
          <p:cNvSpPr txBox="1"/>
          <p:nvPr/>
        </p:nvSpPr>
        <p:spPr>
          <a:xfrm>
            <a:off x="6222344" y="4193965"/>
            <a:ext cx="5769459" cy="162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6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sklearn.metrics</a:t>
            </a: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en-US" sz="16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log_loss</a:t>
            </a: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859536">
              <a:spcAft>
                <a:spcPts val="600"/>
              </a:spcAft>
            </a:pPr>
            <a:endParaRPr lang="en-US" sz="169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9536">
              <a:spcAft>
                <a:spcPts val="600"/>
              </a:spcAft>
            </a:pPr>
            <a:r>
              <a:rPr lang="en-US" sz="16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LogLoss</a:t>
            </a: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6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log_loss</a:t>
            </a: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6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y_true</a:t>
            </a: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y_pred</a:t>
            </a: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eps = 1e-15, </a:t>
            </a:r>
          </a:p>
          <a:p>
            <a:pPr defTabSz="859536">
              <a:spcAft>
                <a:spcPts val="600"/>
              </a:spcAft>
            </a:pP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normalize = True, </a:t>
            </a:r>
            <a:r>
              <a:rPr lang="en-US" sz="16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sample_weight</a:t>
            </a: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None, labels = None)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0857D-DA51-7EFB-15BE-D144EEE24D46}"/>
              </a:ext>
            </a:extLst>
          </p:cNvPr>
          <p:cNvSpPr/>
          <p:nvPr/>
        </p:nvSpPr>
        <p:spPr>
          <a:xfrm>
            <a:off x="276741" y="222093"/>
            <a:ext cx="5467350" cy="62877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893</Words>
  <Application>Microsoft Office PowerPoint</Application>
  <PresentationFormat>Widescreen</PresentationFormat>
  <Paragraphs>278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 Theme</vt:lpstr>
      <vt:lpstr>Performance metrics  for machine learning models</vt:lpstr>
      <vt:lpstr>Table of content  (Different types of performance metrics in ML)</vt:lpstr>
      <vt:lpstr>Mean Absolute Error</vt:lpstr>
      <vt:lpstr>Mean Squared Error</vt:lpstr>
      <vt:lpstr>Root Mean Squared Error</vt:lpstr>
      <vt:lpstr>Python implemtation of MAE, MSD and RMSE</vt:lpstr>
      <vt:lpstr>R- Squared</vt:lpstr>
      <vt:lpstr>ROC - AUC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 for machine learning models</dc:title>
  <dc:creator>Packirisamy, Gokul</dc:creator>
  <cp:lastModifiedBy>Packirisamy, Gokul</cp:lastModifiedBy>
  <cp:revision>2</cp:revision>
  <dcterms:created xsi:type="dcterms:W3CDTF">2024-03-18T16:14:42Z</dcterms:created>
  <dcterms:modified xsi:type="dcterms:W3CDTF">2024-03-19T02:20:59Z</dcterms:modified>
</cp:coreProperties>
</file>