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284A7-BA8B-42F5-9D96-D896C333E3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AD29A1-471D-4DFC-9633-7DF7839A75F2}">
      <dgm:prSet/>
      <dgm:spPr/>
      <dgm:t>
        <a:bodyPr/>
        <a:lstStyle/>
        <a:p>
          <a:pPr algn="just"/>
          <a:r>
            <a:rPr lang="en-IN" dirty="0"/>
            <a:t>Periodical identification of 4 main patterns:</a:t>
          </a:r>
          <a:endParaRPr lang="en-US" b="0" i="0" dirty="0"/>
        </a:p>
        <a:p>
          <a:pPr algn="just"/>
          <a:r>
            <a:rPr lang="en-IN" dirty="0"/>
            <a:t>Outlier – Quartile method/ BOX plot as outlier identification</a:t>
          </a:r>
        </a:p>
        <a:p>
          <a:pPr algn="just"/>
          <a:r>
            <a:rPr lang="en-IN" dirty="0"/>
            <a:t>Cluster – Clusters of data points with same trend</a:t>
          </a:r>
        </a:p>
        <a:p>
          <a:pPr algn="just"/>
          <a:r>
            <a:rPr lang="en-IN" dirty="0"/>
            <a:t>Co-relation – Between various datapoints</a:t>
          </a:r>
        </a:p>
        <a:p>
          <a:pPr algn="just"/>
          <a:r>
            <a:rPr lang="en-IN" dirty="0"/>
            <a:t>Changes – Periodical, statistical discrepancies</a:t>
          </a:r>
          <a:endParaRPr lang="en-US" dirty="0"/>
        </a:p>
      </dgm:t>
    </dgm:pt>
    <dgm:pt modelId="{5F771E50-30C1-46C0-90C7-D8D020B627F6}" type="parTrans" cxnId="{4B724F99-A3D1-48A0-BB4A-95E71375FE75}">
      <dgm:prSet/>
      <dgm:spPr/>
      <dgm:t>
        <a:bodyPr/>
        <a:lstStyle/>
        <a:p>
          <a:endParaRPr lang="en-US"/>
        </a:p>
      </dgm:t>
    </dgm:pt>
    <dgm:pt modelId="{97D15EAA-7653-45C8-B8A4-4F7BEA742CEA}" type="sibTrans" cxnId="{4B724F99-A3D1-48A0-BB4A-95E71375FE75}">
      <dgm:prSet/>
      <dgm:spPr/>
      <dgm:t>
        <a:bodyPr/>
        <a:lstStyle/>
        <a:p>
          <a:endParaRPr lang="en-US"/>
        </a:p>
      </dgm:t>
    </dgm:pt>
    <dgm:pt modelId="{5CA0F2E7-E5BD-46CD-B1E0-CF368C7BEC78}">
      <dgm:prSet/>
      <dgm:spPr/>
      <dgm:t>
        <a:bodyPr/>
        <a:lstStyle/>
        <a:p>
          <a:r>
            <a:rPr lang="en-US" b="0" i="0" dirty="0"/>
            <a:t>Using Fours tools of analysis like line charts, trend lines , moving averages , or regression analysis to identify this patterns</a:t>
          </a:r>
          <a:endParaRPr lang="en-US" dirty="0"/>
        </a:p>
      </dgm:t>
    </dgm:pt>
    <dgm:pt modelId="{95192280-8454-436A-9504-2966E4659397}" type="parTrans" cxnId="{44EE3E7D-89B8-437B-AED1-8DF61353127B}">
      <dgm:prSet/>
      <dgm:spPr/>
      <dgm:t>
        <a:bodyPr/>
        <a:lstStyle/>
        <a:p>
          <a:endParaRPr lang="en-US"/>
        </a:p>
      </dgm:t>
    </dgm:pt>
    <dgm:pt modelId="{8458E7DF-F3A8-408C-A4A4-D5D887D90357}" type="sibTrans" cxnId="{44EE3E7D-89B8-437B-AED1-8DF61353127B}">
      <dgm:prSet/>
      <dgm:spPr/>
      <dgm:t>
        <a:bodyPr/>
        <a:lstStyle/>
        <a:p>
          <a:endParaRPr lang="en-US"/>
        </a:p>
      </dgm:t>
    </dgm:pt>
    <dgm:pt modelId="{92E6B5ED-199C-4738-BD5A-219782E1273E}" type="pres">
      <dgm:prSet presAssocID="{9EB284A7-BA8B-42F5-9D96-D896C333E355}" presName="root" presStyleCnt="0">
        <dgm:presLayoutVars>
          <dgm:dir/>
          <dgm:resizeHandles val="exact"/>
        </dgm:presLayoutVars>
      </dgm:prSet>
      <dgm:spPr/>
    </dgm:pt>
    <dgm:pt modelId="{6A501E7F-AAFF-4AAB-A694-921C506B04F0}" type="pres">
      <dgm:prSet presAssocID="{DAAD29A1-471D-4DFC-9633-7DF7839A75F2}" presName="compNode" presStyleCnt="0"/>
      <dgm:spPr/>
    </dgm:pt>
    <dgm:pt modelId="{18591E33-7BBD-4617-A4F6-F1A45B4F2784}" type="pres">
      <dgm:prSet presAssocID="{DAAD29A1-471D-4DFC-9633-7DF7839A75F2}" presName="bgRect" presStyleLbl="bgShp" presStyleIdx="0" presStyleCnt="2" custScaleX="100000" custScaleY="663640"/>
      <dgm:spPr/>
    </dgm:pt>
    <dgm:pt modelId="{B9A1030D-38FD-4453-B826-76AF084A7A2F}" type="pres">
      <dgm:prSet presAssocID="{DAAD29A1-471D-4DFC-9633-7DF7839A75F2}" presName="iconRect" presStyleLbl="node1" presStyleIdx="0" presStyleCnt="2" custLinFactNeighborX="-80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F2E95C-1E19-48CE-A9F2-04A067487B7D}" type="pres">
      <dgm:prSet presAssocID="{DAAD29A1-471D-4DFC-9633-7DF7839A75F2}" presName="spaceRect" presStyleCnt="0"/>
      <dgm:spPr/>
    </dgm:pt>
    <dgm:pt modelId="{FC0C5E3A-80CF-4D81-9772-CB67E278B33F}" type="pres">
      <dgm:prSet presAssocID="{DAAD29A1-471D-4DFC-9633-7DF7839A75F2}" presName="parTx" presStyleLbl="revTx" presStyleIdx="0" presStyleCnt="2" custScaleX="121530" custLinFactNeighborX="-9510" custLinFactNeighborY="-34955">
        <dgm:presLayoutVars>
          <dgm:chMax val="0"/>
          <dgm:chPref val="0"/>
        </dgm:presLayoutVars>
      </dgm:prSet>
      <dgm:spPr/>
    </dgm:pt>
    <dgm:pt modelId="{3E4123E8-41E4-445A-A5EB-D1E7703B38B2}" type="pres">
      <dgm:prSet presAssocID="{97D15EAA-7653-45C8-B8A4-4F7BEA742CEA}" presName="sibTrans" presStyleCnt="0"/>
      <dgm:spPr/>
    </dgm:pt>
    <dgm:pt modelId="{D63C191D-07B6-4552-954C-EE4F552B6B96}" type="pres">
      <dgm:prSet presAssocID="{5CA0F2E7-E5BD-46CD-B1E0-CF368C7BEC78}" presName="compNode" presStyleCnt="0"/>
      <dgm:spPr/>
    </dgm:pt>
    <dgm:pt modelId="{3FCDA4DC-9E04-4961-BE64-B5877423F25B}" type="pres">
      <dgm:prSet presAssocID="{5CA0F2E7-E5BD-46CD-B1E0-CF368C7BEC78}" presName="bgRect" presStyleLbl="bgShp" presStyleIdx="1" presStyleCnt="2" custScaleY="461077"/>
      <dgm:spPr/>
    </dgm:pt>
    <dgm:pt modelId="{91932E99-B15B-4E75-86C6-F94021285C84}" type="pres">
      <dgm:prSet presAssocID="{5CA0F2E7-E5BD-46CD-B1E0-CF368C7BEC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A4AB070-939B-4C81-AA9F-0160C1657AA3}" type="pres">
      <dgm:prSet presAssocID="{5CA0F2E7-E5BD-46CD-B1E0-CF368C7BEC78}" presName="spaceRect" presStyleCnt="0"/>
      <dgm:spPr/>
    </dgm:pt>
    <dgm:pt modelId="{D1E1789A-5F6A-4E3E-82DE-43911B0C6B67}" type="pres">
      <dgm:prSet presAssocID="{5CA0F2E7-E5BD-46CD-B1E0-CF368C7BEC78}" presName="parTx" presStyleLbl="revTx" presStyleIdx="1" presStyleCnt="2" custLinFactNeighborX="-13850" custLinFactNeighborY="-36782">
        <dgm:presLayoutVars>
          <dgm:chMax val="0"/>
          <dgm:chPref val="0"/>
        </dgm:presLayoutVars>
      </dgm:prSet>
      <dgm:spPr/>
    </dgm:pt>
  </dgm:ptLst>
  <dgm:cxnLst>
    <dgm:cxn modelId="{4AFBA345-A1FC-4445-BE64-0A1BBF7E2EC4}" type="presOf" srcId="{DAAD29A1-471D-4DFC-9633-7DF7839A75F2}" destId="{FC0C5E3A-80CF-4D81-9772-CB67E278B33F}" srcOrd="0" destOrd="0" presId="urn:microsoft.com/office/officeart/2018/2/layout/IconVerticalSolidList"/>
    <dgm:cxn modelId="{59E6C46C-260B-4CA2-AF9F-596A08A54857}" type="presOf" srcId="{9EB284A7-BA8B-42F5-9D96-D896C333E355}" destId="{92E6B5ED-199C-4738-BD5A-219782E1273E}" srcOrd="0" destOrd="0" presId="urn:microsoft.com/office/officeart/2018/2/layout/IconVerticalSolidList"/>
    <dgm:cxn modelId="{44EE3E7D-89B8-437B-AED1-8DF61353127B}" srcId="{9EB284A7-BA8B-42F5-9D96-D896C333E355}" destId="{5CA0F2E7-E5BD-46CD-B1E0-CF368C7BEC78}" srcOrd="1" destOrd="0" parTransId="{95192280-8454-436A-9504-2966E4659397}" sibTransId="{8458E7DF-F3A8-408C-A4A4-D5D887D90357}"/>
    <dgm:cxn modelId="{4B724F99-A3D1-48A0-BB4A-95E71375FE75}" srcId="{9EB284A7-BA8B-42F5-9D96-D896C333E355}" destId="{DAAD29A1-471D-4DFC-9633-7DF7839A75F2}" srcOrd="0" destOrd="0" parTransId="{5F771E50-30C1-46C0-90C7-D8D020B627F6}" sibTransId="{97D15EAA-7653-45C8-B8A4-4F7BEA742CEA}"/>
    <dgm:cxn modelId="{340147EC-C7FB-4BC1-82EE-079FD61EF656}" type="presOf" srcId="{5CA0F2E7-E5BD-46CD-B1E0-CF368C7BEC78}" destId="{D1E1789A-5F6A-4E3E-82DE-43911B0C6B67}" srcOrd="0" destOrd="0" presId="urn:microsoft.com/office/officeart/2018/2/layout/IconVerticalSolidList"/>
    <dgm:cxn modelId="{2D933EC0-0011-46A9-9052-A6FC9EF860C1}" type="presParOf" srcId="{92E6B5ED-199C-4738-BD5A-219782E1273E}" destId="{6A501E7F-AAFF-4AAB-A694-921C506B04F0}" srcOrd="0" destOrd="0" presId="urn:microsoft.com/office/officeart/2018/2/layout/IconVerticalSolidList"/>
    <dgm:cxn modelId="{3CA993D9-5FD8-45B5-A46A-288BB96E1879}" type="presParOf" srcId="{6A501E7F-AAFF-4AAB-A694-921C506B04F0}" destId="{18591E33-7BBD-4617-A4F6-F1A45B4F2784}" srcOrd="0" destOrd="0" presId="urn:microsoft.com/office/officeart/2018/2/layout/IconVerticalSolidList"/>
    <dgm:cxn modelId="{3061EC66-ACB5-4C11-8093-8F9C5596CB8B}" type="presParOf" srcId="{6A501E7F-AAFF-4AAB-A694-921C506B04F0}" destId="{B9A1030D-38FD-4453-B826-76AF084A7A2F}" srcOrd="1" destOrd="0" presId="urn:microsoft.com/office/officeart/2018/2/layout/IconVerticalSolidList"/>
    <dgm:cxn modelId="{9A6C3709-C451-47FD-B795-3D2A623B2208}" type="presParOf" srcId="{6A501E7F-AAFF-4AAB-A694-921C506B04F0}" destId="{27F2E95C-1E19-48CE-A9F2-04A067487B7D}" srcOrd="2" destOrd="0" presId="urn:microsoft.com/office/officeart/2018/2/layout/IconVerticalSolidList"/>
    <dgm:cxn modelId="{461FEF60-5F13-4D2D-81F1-BA46A5096678}" type="presParOf" srcId="{6A501E7F-AAFF-4AAB-A694-921C506B04F0}" destId="{FC0C5E3A-80CF-4D81-9772-CB67E278B33F}" srcOrd="3" destOrd="0" presId="urn:microsoft.com/office/officeart/2018/2/layout/IconVerticalSolidList"/>
    <dgm:cxn modelId="{9C58C788-61A6-461E-ABE5-815AED6D3EFA}" type="presParOf" srcId="{92E6B5ED-199C-4738-BD5A-219782E1273E}" destId="{3E4123E8-41E4-445A-A5EB-D1E7703B38B2}" srcOrd="1" destOrd="0" presId="urn:microsoft.com/office/officeart/2018/2/layout/IconVerticalSolidList"/>
    <dgm:cxn modelId="{E26AE6C9-4E98-4F93-B459-3F8CE6B1AE1F}" type="presParOf" srcId="{92E6B5ED-199C-4738-BD5A-219782E1273E}" destId="{D63C191D-07B6-4552-954C-EE4F552B6B96}" srcOrd="2" destOrd="0" presId="urn:microsoft.com/office/officeart/2018/2/layout/IconVerticalSolidList"/>
    <dgm:cxn modelId="{925C7240-AFFB-489E-BE2A-923FFF12EBB1}" type="presParOf" srcId="{D63C191D-07B6-4552-954C-EE4F552B6B96}" destId="{3FCDA4DC-9E04-4961-BE64-B5877423F25B}" srcOrd="0" destOrd="0" presId="urn:microsoft.com/office/officeart/2018/2/layout/IconVerticalSolidList"/>
    <dgm:cxn modelId="{9618F9FD-A4CE-4A31-B764-76B0B56D6B9A}" type="presParOf" srcId="{D63C191D-07B6-4552-954C-EE4F552B6B96}" destId="{91932E99-B15B-4E75-86C6-F94021285C84}" srcOrd="1" destOrd="0" presId="urn:microsoft.com/office/officeart/2018/2/layout/IconVerticalSolidList"/>
    <dgm:cxn modelId="{829AE20A-61AB-43F4-B10F-09956379E597}" type="presParOf" srcId="{D63C191D-07B6-4552-954C-EE4F552B6B96}" destId="{4A4AB070-939B-4C81-AA9F-0160C1657AA3}" srcOrd="2" destOrd="0" presId="urn:microsoft.com/office/officeart/2018/2/layout/IconVerticalSolidList"/>
    <dgm:cxn modelId="{A96D8B53-6D71-4E83-A923-4EF667651004}" type="presParOf" srcId="{D63C191D-07B6-4552-954C-EE4F552B6B96}" destId="{D1E1789A-5F6A-4E3E-82DE-43911B0C6B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DE3F7-CFC0-4346-B903-34D4E7F7662B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25B8D-E18E-4FE3-B5A8-B37410184EEB}">
      <dgm:prSet/>
      <dgm:spPr/>
      <dgm:t>
        <a:bodyPr/>
        <a:lstStyle/>
        <a:p>
          <a:r>
            <a:rPr lang="en-IN" dirty="0"/>
            <a:t>Data QC like Using common unit of measurement, removing unwanted details, punctuation, Prefix, Suffix etc(wherever applicable).</a:t>
          </a:r>
          <a:endParaRPr lang="en-US" dirty="0"/>
        </a:p>
      </dgm:t>
    </dgm:pt>
    <dgm:pt modelId="{6CA6ED34-F052-4208-AAF9-5345BA1B1014}" type="parTrans" cxnId="{EFD216A4-DD06-4C00-BA97-E4DC18698072}">
      <dgm:prSet/>
      <dgm:spPr/>
      <dgm:t>
        <a:bodyPr/>
        <a:lstStyle/>
        <a:p>
          <a:endParaRPr lang="en-US"/>
        </a:p>
      </dgm:t>
    </dgm:pt>
    <dgm:pt modelId="{FE5D5BA0-754D-4294-9B95-4ECE4EAF5236}" type="sibTrans" cxnId="{EFD216A4-DD06-4C00-BA97-E4DC18698072}">
      <dgm:prSet/>
      <dgm:spPr/>
      <dgm:t>
        <a:bodyPr/>
        <a:lstStyle/>
        <a:p>
          <a:endParaRPr lang="en-US"/>
        </a:p>
      </dgm:t>
    </dgm:pt>
    <dgm:pt modelId="{B45E9ED8-E466-4C2E-A175-5C61ECF26CB8}">
      <dgm:prSet/>
      <dgm:spPr/>
      <dgm:t>
        <a:bodyPr/>
        <a:lstStyle/>
        <a:p>
          <a:r>
            <a:rPr lang="en-IN" dirty="0"/>
            <a:t>Outlier, Stationery, Seasonality should be identified</a:t>
          </a:r>
          <a:endParaRPr lang="en-US" dirty="0"/>
        </a:p>
      </dgm:t>
    </dgm:pt>
    <dgm:pt modelId="{EA66AE58-3DB7-44CF-9577-4C7C7AC1CA85}" type="parTrans" cxnId="{54416F8C-ED53-43F8-B79A-ED0EA44C5F0E}">
      <dgm:prSet/>
      <dgm:spPr/>
      <dgm:t>
        <a:bodyPr/>
        <a:lstStyle/>
        <a:p>
          <a:endParaRPr lang="en-US"/>
        </a:p>
      </dgm:t>
    </dgm:pt>
    <dgm:pt modelId="{6131FE36-89B8-4009-99A0-2E301AD29A10}" type="sibTrans" cxnId="{54416F8C-ED53-43F8-B79A-ED0EA44C5F0E}">
      <dgm:prSet/>
      <dgm:spPr/>
      <dgm:t>
        <a:bodyPr/>
        <a:lstStyle/>
        <a:p>
          <a:endParaRPr lang="en-US"/>
        </a:p>
      </dgm:t>
    </dgm:pt>
    <dgm:pt modelId="{3BC22593-BB5C-4DA5-ADAE-7326464AE922}">
      <dgm:prSet/>
      <dgm:spPr/>
      <dgm:t>
        <a:bodyPr/>
        <a:lstStyle/>
        <a:p>
          <a:r>
            <a:rPr lang="en-IN" dirty="0"/>
            <a:t>Following standard convention of data points, naming of the columns, Data type of the variables, Standard dataset and Normalized dataset.</a:t>
          </a:r>
          <a:endParaRPr lang="en-US" dirty="0"/>
        </a:p>
      </dgm:t>
    </dgm:pt>
    <dgm:pt modelId="{C1482892-33F5-4387-A367-E2FECAB92DDA}" type="parTrans" cxnId="{C0132BE6-C476-47BB-A2AB-EB353B1B9852}">
      <dgm:prSet/>
      <dgm:spPr/>
      <dgm:t>
        <a:bodyPr/>
        <a:lstStyle/>
        <a:p>
          <a:endParaRPr lang="en-US"/>
        </a:p>
      </dgm:t>
    </dgm:pt>
    <dgm:pt modelId="{598B1F49-02D9-4BD6-AC73-DFE04833B9BB}" type="sibTrans" cxnId="{C0132BE6-C476-47BB-A2AB-EB353B1B9852}">
      <dgm:prSet/>
      <dgm:spPr/>
      <dgm:t>
        <a:bodyPr/>
        <a:lstStyle/>
        <a:p>
          <a:endParaRPr lang="en-US"/>
        </a:p>
      </dgm:t>
    </dgm:pt>
    <dgm:pt modelId="{45CF2A44-A244-4609-A252-09A6A03ECF70}" type="pres">
      <dgm:prSet presAssocID="{33EDE3F7-CFC0-4346-B903-34D4E7F766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2ABE42-C2A2-4B30-A29D-2C17691A85D7}" type="pres">
      <dgm:prSet presAssocID="{32025B8D-E18E-4FE3-B5A8-B37410184EEB}" presName="hierRoot1" presStyleCnt="0"/>
      <dgm:spPr/>
    </dgm:pt>
    <dgm:pt modelId="{C18CA75C-BA59-486C-A3F9-E6FDCC29CB59}" type="pres">
      <dgm:prSet presAssocID="{32025B8D-E18E-4FE3-B5A8-B37410184EEB}" presName="composite" presStyleCnt="0"/>
      <dgm:spPr/>
    </dgm:pt>
    <dgm:pt modelId="{F59BB89C-2358-4686-8E7D-621E04C154CD}" type="pres">
      <dgm:prSet presAssocID="{32025B8D-E18E-4FE3-B5A8-B37410184EEB}" presName="background" presStyleLbl="node0" presStyleIdx="0" presStyleCnt="3"/>
      <dgm:spPr/>
    </dgm:pt>
    <dgm:pt modelId="{3AD550EC-2714-4045-BF05-54F934BE021F}" type="pres">
      <dgm:prSet presAssocID="{32025B8D-E18E-4FE3-B5A8-B37410184EEB}" presName="text" presStyleLbl="fgAcc0" presStyleIdx="0" presStyleCnt="3" custScaleY="129021">
        <dgm:presLayoutVars>
          <dgm:chPref val="3"/>
        </dgm:presLayoutVars>
      </dgm:prSet>
      <dgm:spPr/>
    </dgm:pt>
    <dgm:pt modelId="{DC8A1391-8538-4FF8-850A-A102D21F5C9F}" type="pres">
      <dgm:prSet presAssocID="{32025B8D-E18E-4FE3-B5A8-B37410184EEB}" presName="hierChild2" presStyleCnt="0"/>
      <dgm:spPr/>
    </dgm:pt>
    <dgm:pt modelId="{A869B85A-051C-4E3A-AE3A-CFD72CE8D53C}" type="pres">
      <dgm:prSet presAssocID="{B45E9ED8-E466-4C2E-A175-5C61ECF26CB8}" presName="hierRoot1" presStyleCnt="0"/>
      <dgm:spPr/>
    </dgm:pt>
    <dgm:pt modelId="{3C201D89-C56E-42F3-AD42-47DFD6F65E5A}" type="pres">
      <dgm:prSet presAssocID="{B45E9ED8-E466-4C2E-A175-5C61ECF26CB8}" presName="composite" presStyleCnt="0"/>
      <dgm:spPr/>
    </dgm:pt>
    <dgm:pt modelId="{5655480F-4248-4832-A433-44361887586D}" type="pres">
      <dgm:prSet presAssocID="{B45E9ED8-E466-4C2E-A175-5C61ECF26CB8}" presName="background" presStyleLbl="node0" presStyleIdx="1" presStyleCnt="3"/>
      <dgm:spPr/>
    </dgm:pt>
    <dgm:pt modelId="{622C8BD2-7ED4-4089-BE3A-26CCC68C00F4}" type="pres">
      <dgm:prSet presAssocID="{B45E9ED8-E466-4C2E-A175-5C61ECF26CB8}" presName="text" presStyleLbl="fgAcc0" presStyleIdx="1" presStyleCnt="3" custScaleY="127045">
        <dgm:presLayoutVars>
          <dgm:chPref val="3"/>
        </dgm:presLayoutVars>
      </dgm:prSet>
      <dgm:spPr/>
    </dgm:pt>
    <dgm:pt modelId="{07D63D5F-8DA0-4CB9-BA15-322AF3436E92}" type="pres">
      <dgm:prSet presAssocID="{B45E9ED8-E466-4C2E-A175-5C61ECF26CB8}" presName="hierChild2" presStyleCnt="0"/>
      <dgm:spPr/>
    </dgm:pt>
    <dgm:pt modelId="{5B06B442-4543-4566-9533-56CCA4BC2890}" type="pres">
      <dgm:prSet presAssocID="{3BC22593-BB5C-4DA5-ADAE-7326464AE922}" presName="hierRoot1" presStyleCnt="0"/>
      <dgm:spPr/>
    </dgm:pt>
    <dgm:pt modelId="{21C7E50F-0454-4C9D-9195-114EDDCF3447}" type="pres">
      <dgm:prSet presAssocID="{3BC22593-BB5C-4DA5-ADAE-7326464AE922}" presName="composite" presStyleCnt="0"/>
      <dgm:spPr/>
    </dgm:pt>
    <dgm:pt modelId="{FF66E32E-3181-490C-B0F6-C58D2A897E61}" type="pres">
      <dgm:prSet presAssocID="{3BC22593-BB5C-4DA5-ADAE-7326464AE922}" presName="background" presStyleLbl="node0" presStyleIdx="2" presStyleCnt="3"/>
      <dgm:spPr/>
    </dgm:pt>
    <dgm:pt modelId="{6E79857F-E61F-42FE-BD92-0E2C0355A9C1}" type="pres">
      <dgm:prSet presAssocID="{3BC22593-BB5C-4DA5-ADAE-7326464AE922}" presName="text" presStyleLbl="fgAcc0" presStyleIdx="2" presStyleCnt="3" custScaleY="130775">
        <dgm:presLayoutVars>
          <dgm:chPref val="3"/>
        </dgm:presLayoutVars>
      </dgm:prSet>
      <dgm:spPr/>
    </dgm:pt>
    <dgm:pt modelId="{D4F7E537-56D2-4A82-A037-2BB9C3080FF0}" type="pres">
      <dgm:prSet presAssocID="{3BC22593-BB5C-4DA5-ADAE-7326464AE922}" presName="hierChild2" presStyleCnt="0"/>
      <dgm:spPr/>
    </dgm:pt>
  </dgm:ptLst>
  <dgm:cxnLst>
    <dgm:cxn modelId="{7FB3B629-0E84-429D-BFD7-376ADFBD0F22}" type="presOf" srcId="{33EDE3F7-CFC0-4346-B903-34D4E7F7662B}" destId="{45CF2A44-A244-4609-A252-09A6A03ECF70}" srcOrd="0" destOrd="0" presId="urn:microsoft.com/office/officeart/2005/8/layout/hierarchy1"/>
    <dgm:cxn modelId="{20FF4E32-0468-499E-81E5-C4BEF816C251}" type="presOf" srcId="{32025B8D-E18E-4FE3-B5A8-B37410184EEB}" destId="{3AD550EC-2714-4045-BF05-54F934BE021F}" srcOrd="0" destOrd="0" presId="urn:microsoft.com/office/officeart/2005/8/layout/hierarchy1"/>
    <dgm:cxn modelId="{CF134F5C-49F2-4E27-A86D-37602E9F3D52}" type="presOf" srcId="{B45E9ED8-E466-4C2E-A175-5C61ECF26CB8}" destId="{622C8BD2-7ED4-4089-BE3A-26CCC68C00F4}" srcOrd="0" destOrd="0" presId="urn:microsoft.com/office/officeart/2005/8/layout/hierarchy1"/>
    <dgm:cxn modelId="{D11BEE46-3936-41C7-B471-CF3B3D85AC08}" type="presOf" srcId="{3BC22593-BB5C-4DA5-ADAE-7326464AE922}" destId="{6E79857F-E61F-42FE-BD92-0E2C0355A9C1}" srcOrd="0" destOrd="0" presId="urn:microsoft.com/office/officeart/2005/8/layout/hierarchy1"/>
    <dgm:cxn modelId="{54416F8C-ED53-43F8-B79A-ED0EA44C5F0E}" srcId="{33EDE3F7-CFC0-4346-B903-34D4E7F7662B}" destId="{B45E9ED8-E466-4C2E-A175-5C61ECF26CB8}" srcOrd="1" destOrd="0" parTransId="{EA66AE58-3DB7-44CF-9577-4C7C7AC1CA85}" sibTransId="{6131FE36-89B8-4009-99A0-2E301AD29A10}"/>
    <dgm:cxn modelId="{EFD216A4-DD06-4C00-BA97-E4DC18698072}" srcId="{33EDE3F7-CFC0-4346-B903-34D4E7F7662B}" destId="{32025B8D-E18E-4FE3-B5A8-B37410184EEB}" srcOrd="0" destOrd="0" parTransId="{6CA6ED34-F052-4208-AAF9-5345BA1B1014}" sibTransId="{FE5D5BA0-754D-4294-9B95-4ECE4EAF5236}"/>
    <dgm:cxn modelId="{C0132BE6-C476-47BB-A2AB-EB353B1B9852}" srcId="{33EDE3F7-CFC0-4346-B903-34D4E7F7662B}" destId="{3BC22593-BB5C-4DA5-ADAE-7326464AE922}" srcOrd="2" destOrd="0" parTransId="{C1482892-33F5-4387-A367-E2FECAB92DDA}" sibTransId="{598B1F49-02D9-4BD6-AC73-DFE04833B9BB}"/>
    <dgm:cxn modelId="{52C126FD-85B4-4FA8-BFFC-D2A50C83E687}" type="presParOf" srcId="{45CF2A44-A244-4609-A252-09A6A03ECF70}" destId="{692ABE42-C2A2-4B30-A29D-2C17691A85D7}" srcOrd="0" destOrd="0" presId="urn:microsoft.com/office/officeart/2005/8/layout/hierarchy1"/>
    <dgm:cxn modelId="{4402CAD2-6779-4CB9-8E14-8879CBEAC0E3}" type="presParOf" srcId="{692ABE42-C2A2-4B30-A29D-2C17691A85D7}" destId="{C18CA75C-BA59-486C-A3F9-E6FDCC29CB59}" srcOrd="0" destOrd="0" presId="urn:microsoft.com/office/officeart/2005/8/layout/hierarchy1"/>
    <dgm:cxn modelId="{8C9BA956-5EDA-42CA-81E8-0C02EB92BBFE}" type="presParOf" srcId="{C18CA75C-BA59-486C-A3F9-E6FDCC29CB59}" destId="{F59BB89C-2358-4686-8E7D-621E04C154CD}" srcOrd="0" destOrd="0" presId="urn:microsoft.com/office/officeart/2005/8/layout/hierarchy1"/>
    <dgm:cxn modelId="{CF39AD35-7B15-40E4-8C77-866B2EC9144C}" type="presParOf" srcId="{C18CA75C-BA59-486C-A3F9-E6FDCC29CB59}" destId="{3AD550EC-2714-4045-BF05-54F934BE021F}" srcOrd="1" destOrd="0" presId="urn:microsoft.com/office/officeart/2005/8/layout/hierarchy1"/>
    <dgm:cxn modelId="{C9559C60-A5B1-438A-BF28-9EF0EA381017}" type="presParOf" srcId="{692ABE42-C2A2-4B30-A29D-2C17691A85D7}" destId="{DC8A1391-8538-4FF8-850A-A102D21F5C9F}" srcOrd="1" destOrd="0" presId="urn:microsoft.com/office/officeart/2005/8/layout/hierarchy1"/>
    <dgm:cxn modelId="{6282101D-C6D1-41C2-8256-C75ABBF48EBD}" type="presParOf" srcId="{45CF2A44-A244-4609-A252-09A6A03ECF70}" destId="{A869B85A-051C-4E3A-AE3A-CFD72CE8D53C}" srcOrd="1" destOrd="0" presId="urn:microsoft.com/office/officeart/2005/8/layout/hierarchy1"/>
    <dgm:cxn modelId="{5BB70A46-559C-4D46-B906-49E0CD3828FA}" type="presParOf" srcId="{A869B85A-051C-4E3A-AE3A-CFD72CE8D53C}" destId="{3C201D89-C56E-42F3-AD42-47DFD6F65E5A}" srcOrd="0" destOrd="0" presId="urn:microsoft.com/office/officeart/2005/8/layout/hierarchy1"/>
    <dgm:cxn modelId="{2A91CF1A-37E8-4D06-95E2-D8C8BC57C850}" type="presParOf" srcId="{3C201D89-C56E-42F3-AD42-47DFD6F65E5A}" destId="{5655480F-4248-4832-A433-44361887586D}" srcOrd="0" destOrd="0" presId="urn:microsoft.com/office/officeart/2005/8/layout/hierarchy1"/>
    <dgm:cxn modelId="{CB23AD4B-56F4-41DD-B6C2-7E27D5DEE7D5}" type="presParOf" srcId="{3C201D89-C56E-42F3-AD42-47DFD6F65E5A}" destId="{622C8BD2-7ED4-4089-BE3A-26CCC68C00F4}" srcOrd="1" destOrd="0" presId="urn:microsoft.com/office/officeart/2005/8/layout/hierarchy1"/>
    <dgm:cxn modelId="{60C2D62F-AEB4-4592-85E8-B0474559505C}" type="presParOf" srcId="{A869B85A-051C-4E3A-AE3A-CFD72CE8D53C}" destId="{07D63D5F-8DA0-4CB9-BA15-322AF3436E92}" srcOrd="1" destOrd="0" presId="urn:microsoft.com/office/officeart/2005/8/layout/hierarchy1"/>
    <dgm:cxn modelId="{ED58784D-9347-4393-9601-3164FAF6660C}" type="presParOf" srcId="{45CF2A44-A244-4609-A252-09A6A03ECF70}" destId="{5B06B442-4543-4566-9533-56CCA4BC2890}" srcOrd="2" destOrd="0" presId="urn:microsoft.com/office/officeart/2005/8/layout/hierarchy1"/>
    <dgm:cxn modelId="{FE4F0EF7-F6DA-4FF0-8954-CD9FAE6C428A}" type="presParOf" srcId="{5B06B442-4543-4566-9533-56CCA4BC2890}" destId="{21C7E50F-0454-4C9D-9195-114EDDCF3447}" srcOrd="0" destOrd="0" presId="urn:microsoft.com/office/officeart/2005/8/layout/hierarchy1"/>
    <dgm:cxn modelId="{EFF24E47-82EA-42E2-B8C3-83CF9EA62907}" type="presParOf" srcId="{21C7E50F-0454-4C9D-9195-114EDDCF3447}" destId="{FF66E32E-3181-490C-B0F6-C58D2A897E61}" srcOrd="0" destOrd="0" presId="urn:microsoft.com/office/officeart/2005/8/layout/hierarchy1"/>
    <dgm:cxn modelId="{B039BC00-1EC8-4AF6-9E38-22205F2F82AE}" type="presParOf" srcId="{21C7E50F-0454-4C9D-9195-114EDDCF3447}" destId="{6E79857F-E61F-42FE-BD92-0E2C0355A9C1}" srcOrd="1" destOrd="0" presId="urn:microsoft.com/office/officeart/2005/8/layout/hierarchy1"/>
    <dgm:cxn modelId="{BEFCC6A7-AD39-49A1-956D-77880D843F0D}" type="presParOf" srcId="{5B06B442-4543-4566-9533-56CCA4BC2890}" destId="{D4F7E537-56D2-4A82-A037-2BB9C3080F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622C7-AEBE-4436-9D3A-522B3CB458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D25A9-5CAA-4602-9D5E-DB3A3C2CD92B}">
      <dgm:prSet/>
      <dgm:spPr/>
      <dgm:t>
        <a:bodyPr/>
        <a:lstStyle/>
        <a:p>
          <a:r>
            <a:rPr lang="en-IN"/>
            <a:t>Accounting for uncertainties in the market by reviewing/ introducing additional features and making changes in the data set as per the model requirement.</a:t>
          </a:r>
          <a:endParaRPr lang="en-US"/>
        </a:p>
      </dgm:t>
    </dgm:pt>
    <dgm:pt modelId="{FD826446-BEB6-4F05-8426-2D1441838813}" type="parTrans" cxnId="{490B3992-8C97-41F1-B73D-C1D1355C7462}">
      <dgm:prSet/>
      <dgm:spPr/>
      <dgm:t>
        <a:bodyPr/>
        <a:lstStyle/>
        <a:p>
          <a:endParaRPr lang="en-US"/>
        </a:p>
      </dgm:t>
    </dgm:pt>
    <dgm:pt modelId="{DD5939F8-AB9C-418F-A0BC-BCE0BF4CAB5F}" type="sibTrans" cxnId="{490B3992-8C97-41F1-B73D-C1D1355C7462}">
      <dgm:prSet/>
      <dgm:spPr/>
      <dgm:t>
        <a:bodyPr/>
        <a:lstStyle/>
        <a:p>
          <a:endParaRPr lang="en-US"/>
        </a:p>
      </dgm:t>
    </dgm:pt>
    <dgm:pt modelId="{8F697D24-BBA8-4F27-A635-AE551D326311}">
      <dgm:prSet/>
      <dgm:spPr/>
      <dgm:t>
        <a:bodyPr/>
        <a:lstStyle/>
        <a:p>
          <a:r>
            <a:rPr lang="en-IN"/>
            <a:t>Monitoring and analysing of market situations, natural calamities, macro economical situations regularly to find out its effects on the performance of the model</a:t>
          </a:r>
          <a:endParaRPr lang="en-US"/>
        </a:p>
      </dgm:t>
    </dgm:pt>
    <dgm:pt modelId="{86F16AD4-5201-4327-A0D7-D77FA457F6F2}" type="parTrans" cxnId="{AC29BB23-E29D-415D-A6AE-08B9EBE3AB68}">
      <dgm:prSet/>
      <dgm:spPr/>
      <dgm:t>
        <a:bodyPr/>
        <a:lstStyle/>
        <a:p>
          <a:endParaRPr lang="en-US"/>
        </a:p>
      </dgm:t>
    </dgm:pt>
    <dgm:pt modelId="{0B4107DC-8094-417C-990F-E5F653DA075B}" type="sibTrans" cxnId="{AC29BB23-E29D-415D-A6AE-08B9EBE3AB68}">
      <dgm:prSet/>
      <dgm:spPr/>
      <dgm:t>
        <a:bodyPr/>
        <a:lstStyle/>
        <a:p>
          <a:endParaRPr lang="en-US"/>
        </a:p>
      </dgm:t>
    </dgm:pt>
    <dgm:pt modelId="{05354F6D-7D66-43D0-AA2E-43674E4966AB}">
      <dgm:prSet/>
      <dgm:spPr/>
      <dgm:t>
        <a:bodyPr/>
        <a:lstStyle/>
        <a:p>
          <a:r>
            <a:rPr lang="en-IN"/>
            <a:t>Database for the historical events in the business, like new market penetration, introduction of new products or SKUs, moving to new geographical or demographical zones.</a:t>
          </a:r>
          <a:endParaRPr lang="en-US"/>
        </a:p>
      </dgm:t>
    </dgm:pt>
    <dgm:pt modelId="{87ADD928-A2CE-4615-B182-CD847B0EC430}" type="parTrans" cxnId="{A97C7ED3-CF53-4BB8-8E73-3F0041039E73}">
      <dgm:prSet/>
      <dgm:spPr/>
      <dgm:t>
        <a:bodyPr/>
        <a:lstStyle/>
        <a:p>
          <a:endParaRPr lang="en-US"/>
        </a:p>
      </dgm:t>
    </dgm:pt>
    <dgm:pt modelId="{C923AAEA-26D7-49C0-B80D-15FDECA89689}" type="sibTrans" cxnId="{A97C7ED3-CF53-4BB8-8E73-3F0041039E73}">
      <dgm:prSet/>
      <dgm:spPr/>
      <dgm:t>
        <a:bodyPr/>
        <a:lstStyle/>
        <a:p>
          <a:endParaRPr lang="en-US"/>
        </a:p>
      </dgm:t>
    </dgm:pt>
    <dgm:pt modelId="{83D0AC07-7094-4D20-BEE0-6DB5707F1F4E}" type="pres">
      <dgm:prSet presAssocID="{9D4622C7-AEBE-4436-9D3A-522B3CB45839}" presName="linear" presStyleCnt="0">
        <dgm:presLayoutVars>
          <dgm:animLvl val="lvl"/>
          <dgm:resizeHandles val="exact"/>
        </dgm:presLayoutVars>
      </dgm:prSet>
      <dgm:spPr/>
    </dgm:pt>
    <dgm:pt modelId="{E962D79C-576D-4DDB-BF5D-4669D248D5AA}" type="pres">
      <dgm:prSet presAssocID="{4EED25A9-5CAA-4602-9D5E-DB3A3C2CD9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20A65D-4C9C-44CA-844C-36D6006C2CCB}" type="pres">
      <dgm:prSet presAssocID="{DD5939F8-AB9C-418F-A0BC-BCE0BF4CAB5F}" presName="spacer" presStyleCnt="0"/>
      <dgm:spPr/>
    </dgm:pt>
    <dgm:pt modelId="{AE35AD31-A68D-4FF9-A22E-7E8A66A2C30E}" type="pres">
      <dgm:prSet presAssocID="{8F697D24-BBA8-4F27-A635-AE551D3263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B3E4A-E6F2-4F34-88D1-DA8F3BFFBCA6}" type="pres">
      <dgm:prSet presAssocID="{0B4107DC-8094-417C-990F-E5F653DA075B}" presName="spacer" presStyleCnt="0"/>
      <dgm:spPr/>
    </dgm:pt>
    <dgm:pt modelId="{6DB42547-8FCE-4955-A4C2-982ACA98DED9}" type="pres">
      <dgm:prSet presAssocID="{05354F6D-7D66-43D0-AA2E-43674E4966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29BB23-E29D-415D-A6AE-08B9EBE3AB68}" srcId="{9D4622C7-AEBE-4436-9D3A-522B3CB45839}" destId="{8F697D24-BBA8-4F27-A635-AE551D326311}" srcOrd="1" destOrd="0" parTransId="{86F16AD4-5201-4327-A0D7-D77FA457F6F2}" sibTransId="{0B4107DC-8094-417C-990F-E5F653DA075B}"/>
    <dgm:cxn modelId="{14C50B31-D99E-40F5-B8F6-14917A0DB5AC}" type="presOf" srcId="{05354F6D-7D66-43D0-AA2E-43674E4966AB}" destId="{6DB42547-8FCE-4955-A4C2-982ACA98DED9}" srcOrd="0" destOrd="0" presId="urn:microsoft.com/office/officeart/2005/8/layout/vList2"/>
    <dgm:cxn modelId="{E58D1F3A-89E7-417A-A5A0-4C8EBA36BE89}" type="presOf" srcId="{8F697D24-BBA8-4F27-A635-AE551D326311}" destId="{AE35AD31-A68D-4FF9-A22E-7E8A66A2C30E}" srcOrd="0" destOrd="0" presId="urn:microsoft.com/office/officeart/2005/8/layout/vList2"/>
    <dgm:cxn modelId="{490B3992-8C97-41F1-B73D-C1D1355C7462}" srcId="{9D4622C7-AEBE-4436-9D3A-522B3CB45839}" destId="{4EED25A9-5CAA-4602-9D5E-DB3A3C2CD92B}" srcOrd="0" destOrd="0" parTransId="{FD826446-BEB6-4F05-8426-2D1441838813}" sibTransId="{DD5939F8-AB9C-418F-A0BC-BCE0BF4CAB5F}"/>
    <dgm:cxn modelId="{8DE9AD97-C749-4641-BB68-E32C0E24FE2F}" type="presOf" srcId="{9D4622C7-AEBE-4436-9D3A-522B3CB45839}" destId="{83D0AC07-7094-4D20-BEE0-6DB5707F1F4E}" srcOrd="0" destOrd="0" presId="urn:microsoft.com/office/officeart/2005/8/layout/vList2"/>
    <dgm:cxn modelId="{D85102D3-0B46-48F6-A92D-8765AB1682CA}" type="presOf" srcId="{4EED25A9-5CAA-4602-9D5E-DB3A3C2CD92B}" destId="{E962D79C-576D-4DDB-BF5D-4669D248D5AA}" srcOrd="0" destOrd="0" presId="urn:microsoft.com/office/officeart/2005/8/layout/vList2"/>
    <dgm:cxn modelId="{A97C7ED3-CF53-4BB8-8E73-3F0041039E73}" srcId="{9D4622C7-AEBE-4436-9D3A-522B3CB45839}" destId="{05354F6D-7D66-43D0-AA2E-43674E4966AB}" srcOrd="2" destOrd="0" parTransId="{87ADD928-A2CE-4615-B182-CD847B0EC430}" sibTransId="{C923AAEA-26D7-49C0-B80D-15FDECA89689}"/>
    <dgm:cxn modelId="{1BFC2378-844C-48B2-BC9C-060058B9872E}" type="presParOf" srcId="{83D0AC07-7094-4D20-BEE0-6DB5707F1F4E}" destId="{E962D79C-576D-4DDB-BF5D-4669D248D5AA}" srcOrd="0" destOrd="0" presId="urn:microsoft.com/office/officeart/2005/8/layout/vList2"/>
    <dgm:cxn modelId="{1BA1F306-18D6-432D-9899-DD15D238FA1D}" type="presParOf" srcId="{83D0AC07-7094-4D20-BEE0-6DB5707F1F4E}" destId="{0420A65D-4C9C-44CA-844C-36D6006C2CCB}" srcOrd="1" destOrd="0" presId="urn:microsoft.com/office/officeart/2005/8/layout/vList2"/>
    <dgm:cxn modelId="{44065F8B-8F01-494F-91EA-895DEFFA43DE}" type="presParOf" srcId="{83D0AC07-7094-4D20-BEE0-6DB5707F1F4E}" destId="{AE35AD31-A68D-4FF9-A22E-7E8A66A2C30E}" srcOrd="2" destOrd="0" presId="urn:microsoft.com/office/officeart/2005/8/layout/vList2"/>
    <dgm:cxn modelId="{77F02457-9AB8-48E5-B4EF-55AB42FB113B}" type="presParOf" srcId="{83D0AC07-7094-4D20-BEE0-6DB5707F1F4E}" destId="{825B3E4A-E6F2-4F34-88D1-DA8F3BFFBCA6}" srcOrd="3" destOrd="0" presId="urn:microsoft.com/office/officeart/2005/8/layout/vList2"/>
    <dgm:cxn modelId="{FF25BEC2-B5A3-4B66-AD98-D060EB925C66}" type="presParOf" srcId="{83D0AC07-7094-4D20-BEE0-6DB5707F1F4E}" destId="{6DB42547-8FCE-4955-A4C2-982ACA98DE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B9129-6792-428D-A281-20AA190F27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B2DF90-4AA6-4351-9687-4B87DFC77E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Selecting, reviewing and changing the model time to time depending on the dataset</a:t>
          </a:r>
          <a:r>
            <a:rPr lang="en-IN" sz="1100" dirty="0"/>
            <a:t>.</a:t>
          </a:r>
          <a:endParaRPr lang="en-US" sz="1100" dirty="0"/>
        </a:p>
      </dgm:t>
    </dgm:pt>
    <dgm:pt modelId="{98FF1727-44A2-4CC9-BA08-F3E2650EE159}" type="parTrans" cxnId="{FBE241EA-6379-48B4-BB90-38112F2C18F7}">
      <dgm:prSet/>
      <dgm:spPr/>
      <dgm:t>
        <a:bodyPr/>
        <a:lstStyle/>
        <a:p>
          <a:endParaRPr lang="en-US"/>
        </a:p>
      </dgm:t>
    </dgm:pt>
    <dgm:pt modelId="{EA1D9B10-E20B-495A-BD5E-A375C83D3CA7}" type="sibTrans" cxnId="{FBE241EA-6379-48B4-BB90-38112F2C18F7}">
      <dgm:prSet/>
      <dgm:spPr/>
      <dgm:t>
        <a:bodyPr/>
        <a:lstStyle/>
        <a:p>
          <a:endParaRPr lang="en-US"/>
        </a:p>
      </dgm:t>
    </dgm:pt>
    <dgm:pt modelId="{2D2386ED-71B5-45C7-8816-E3AD3D3C48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Building multiple model solutions whenever applicable and wherever required.</a:t>
          </a:r>
          <a:endParaRPr lang="en-US" sz="1400" dirty="0"/>
        </a:p>
      </dgm:t>
    </dgm:pt>
    <dgm:pt modelId="{2D68567B-C1FD-4DA1-B26D-3515B3F2462A}" type="parTrans" cxnId="{7D51B11C-9209-4BFC-8DE5-424514748751}">
      <dgm:prSet/>
      <dgm:spPr/>
      <dgm:t>
        <a:bodyPr/>
        <a:lstStyle/>
        <a:p>
          <a:endParaRPr lang="en-US"/>
        </a:p>
      </dgm:t>
    </dgm:pt>
    <dgm:pt modelId="{563E892E-5A43-4799-A2F6-CC137D31705D}" type="sibTrans" cxnId="{7D51B11C-9209-4BFC-8DE5-424514748751}">
      <dgm:prSet/>
      <dgm:spPr/>
      <dgm:t>
        <a:bodyPr/>
        <a:lstStyle/>
        <a:p>
          <a:endParaRPr lang="en-US"/>
        </a:p>
      </dgm:t>
    </dgm:pt>
    <dgm:pt modelId="{35D2C10F-0CD6-46C8-A3DB-13013B4D5E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Selection of models through scores, ranks rather than a Random selection through intuition,</a:t>
          </a:r>
          <a:endParaRPr lang="en-US" sz="1400" dirty="0"/>
        </a:p>
      </dgm:t>
    </dgm:pt>
    <dgm:pt modelId="{0F659930-E266-4792-BA8B-3676E20A98A6}" type="parTrans" cxnId="{2087822A-C2B3-46C8-A755-96E4CDFDE33B}">
      <dgm:prSet/>
      <dgm:spPr/>
      <dgm:t>
        <a:bodyPr/>
        <a:lstStyle/>
        <a:p>
          <a:endParaRPr lang="en-US"/>
        </a:p>
      </dgm:t>
    </dgm:pt>
    <dgm:pt modelId="{38F84796-FBBA-4740-A043-74D399F4826B}" type="sibTrans" cxnId="{2087822A-C2B3-46C8-A755-96E4CDFDE33B}">
      <dgm:prSet/>
      <dgm:spPr/>
      <dgm:t>
        <a:bodyPr/>
        <a:lstStyle/>
        <a:p>
          <a:endParaRPr lang="en-US"/>
        </a:p>
      </dgm:t>
    </dgm:pt>
    <dgm:pt modelId="{AEBC58E4-2EC2-4932-8812-C1A2735C408A}" type="pres">
      <dgm:prSet presAssocID="{4D1B9129-6792-428D-A281-20AA190F274F}" presName="root" presStyleCnt="0">
        <dgm:presLayoutVars>
          <dgm:dir/>
          <dgm:resizeHandles val="exact"/>
        </dgm:presLayoutVars>
      </dgm:prSet>
      <dgm:spPr/>
    </dgm:pt>
    <dgm:pt modelId="{25F9CD49-13AF-43F3-9795-ECE84E6C17A2}" type="pres">
      <dgm:prSet presAssocID="{ABB2DF90-4AA6-4351-9687-4B87DFC77E91}" presName="compNode" presStyleCnt="0"/>
      <dgm:spPr/>
    </dgm:pt>
    <dgm:pt modelId="{9E932C76-4BE8-4407-8366-908591F7DA4D}" type="pres">
      <dgm:prSet presAssocID="{ABB2DF90-4AA6-4351-9687-4B87DFC77E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5A9FB91-491A-439B-93B0-2866932DF173}" type="pres">
      <dgm:prSet presAssocID="{ABB2DF90-4AA6-4351-9687-4B87DFC77E91}" presName="spaceRect" presStyleCnt="0"/>
      <dgm:spPr/>
    </dgm:pt>
    <dgm:pt modelId="{A0455545-4A96-4413-95A2-5327AE8AE8ED}" type="pres">
      <dgm:prSet presAssocID="{ABB2DF90-4AA6-4351-9687-4B87DFC77E91}" presName="textRect" presStyleLbl="revTx" presStyleIdx="0" presStyleCnt="3">
        <dgm:presLayoutVars>
          <dgm:chMax val="1"/>
          <dgm:chPref val="1"/>
        </dgm:presLayoutVars>
      </dgm:prSet>
      <dgm:spPr/>
    </dgm:pt>
    <dgm:pt modelId="{B8D6C164-FB72-4D11-B802-79D2CE5A18E1}" type="pres">
      <dgm:prSet presAssocID="{EA1D9B10-E20B-495A-BD5E-A375C83D3CA7}" presName="sibTrans" presStyleCnt="0"/>
      <dgm:spPr/>
    </dgm:pt>
    <dgm:pt modelId="{5D70842E-D2E8-4FF9-9E9E-117A8958EE81}" type="pres">
      <dgm:prSet presAssocID="{2D2386ED-71B5-45C7-8816-E3AD3D3C4890}" presName="compNode" presStyleCnt="0"/>
      <dgm:spPr/>
    </dgm:pt>
    <dgm:pt modelId="{43377C0A-F6A6-4BBC-A2E5-5F283764D61D}" type="pres">
      <dgm:prSet presAssocID="{2D2386ED-71B5-45C7-8816-E3AD3D3C48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736DAF6-A87C-4804-B429-C357AA2C43F2}" type="pres">
      <dgm:prSet presAssocID="{2D2386ED-71B5-45C7-8816-E3AD3D3C4890}" presName="spaceRect" presStyleCnt="0"/>
      <dgm:spPr/>
    </dgm:pt>
    <dgm:pt modelId="{EEB0FEC3-ED30-4589-BA26-B1B72FE87677}" type="pres">
      <dgm:prSet presAssocID="{2D2386ED-71B5-45C7-8816-E3AD3D3C4890}" presName="textRect" presStyleLbl="revTx" presStyleIdx="1" presStyleCnt="3">
        <dgm:presLayoutVars>
          <dgm:chMax val="1"/>
          <dgm:chPref val="1"/>
        </dgm:presLayoutVars>
      </dgm:prSet>
      <dgm:spPr/>
    </dgm:pt>
    <dgm:pt modelId="{97514DCE-C785-4A7D-BA24-E8FDBA4E2F95}" type="pres">
      <dgm:prSet presAssocID="{563E892E-5A43-4799-A2F6-CC137D31705D}" presName="sibTrans" presStyleCnt="0"/>
      <dgm:spPr/>
    </dgm:pt>
    <dgm:pt modelId="{49D8FB05-250F-461A-8E3D-EADF296D61D3}" type="pres">
      <dgm:prSet presAssocID="{35D2C10F-0CD6-46C8-A3DB-13013B4D5E5D}" presName="compNode" presStyleCnt="0"/>
      <dgm:spPr/>
    </dgm:pt>
    <dgm:pt modelId="{0F8D7632-CD60-40D9-9EEB-719E05CB5BB8}" type="pres">
      <dgm:prSet presAssocID="{35D2C10F-0CD6-46C8-A3DB-13013B4D5E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D4EF236-2003-4FEB-8586-6730CD36D21D}" type="pres">
      <dgm:prSet presAssocID="{35D2C10F-0CD6-46C8-A3DB-13013B4D5E5D}" presName="spaceRect" presStyleCnt="0"/>
      <dgm:spPr/>
    </dgm:pt>
    <dgm:pt modelId="{8781992D-E108-4CEF-B4AC-DACABA20A533}" type="pres">
      <dgm:prSet presAssocID="{35D2C10F-0CD6-46C8-A3DB-13013B4D5E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51B11C-9209-4BFC-8DE5-424514748751}" srcId="{4D1B9129-6792-428D-A281-20AA190F274F}" destId="{2D2386ED-71B5-45C7-8816-E3AD3D3C4890}" srcOrd="1" destOrd="0" parTransId="{2D68567B-C1FD-4DA1-B26D-3515B3F2462A}" sibTransId="{563E892E-5A43-4799-A2F6-CC137D31705D}"/>
    <dgm:cxn modelId="{2087822A-C2B3-46C8-A755-96E4CDFDE33B}" srcId="{4D1B9129-6792-428D-A281-20AA190F274F}" destId="{35D2C10F-0CD6-46C8-A3DB-13013B4D5E5D}" srcOrd="2" destOrd="0" parTransId="{0F659930-E266-4792-BA8B-3676E20A98A6}" sibTransId="{38F84796-FBBA-4740-A043-74D399F4826B}"/>
    <dgm:cxn modelId="{B0898354-799A-42D7-B460-E6E17A9A3C4D}" type="presOf" srcId="{35D2C10F-0CD6-46C8-A3DB-13013B4D5E5D}" destId="{8781992D-E108-4CEF-B4AC-DACABA20A533}" srcOrd="0" destOrd="0" presId="urn:microsoft.com/office/officeart/2018/2/layout/IconLabelList"/>
    <dgm:cxn modelId="{B335F1A0-62D7-4B61-93B4-9247B9661F7C}" type="presOf" srcId="{2D2386ED-71B5-45C7-8816-E3AD3D3C4890}" destId="{EEB0FEC3-ED30-4589-BA26-B1B72FE87677}" srcOrd="0" destOrd="0" presId="urn:microsoft.com/office/officeart/2018/2/layout/IconLabelList"/>
    <dgm:cxn modelId="{E9ECA2E3-430A-46BE-823C-1490A36A3BC4}" type="presOf" srcId="{ABB2DF90-4AA6-4351-9687-4B87DFC77E91}" destId="{A0455545-4A96-4413-95A2-5327AE8AE8ED}" srcOrd="0" destOrd="0" presId="urn:microsoft.com/office/officeart/2018/2/layout/IconLabelList"/>
    <dgm:cxn modelId="{FBE241EA-6379-48B4-BB90-38112F2C18F7}" srcId="{4D1B9129-6792-428D-A281-20AA190F274F}" destId="{ABB2DF90-4AA6-4351-9687-4B87DFC77E91}" srcOrd="0" destOrd="0" parTransId="{98FF1727-44A2-4CC9-BA08-F3E2650EE159}" sibTransId="{EA1D9B10-E20B-495A-BD5E-A375C83D3CA7}"/>
    <dgm:cxn modelId="{A20358F7-9349-425B-B4F5-A9D7841935DC}" type="presOf" srcId="{4D1B9129-6792-428D-A281-20AA190F274F}" destId="{AEBC58E4-2EC2-4932-8812-C1A2735C408A}" srcOrd="0" destOrd="0" presId="urn:microsoft.com/office/officeart/2018/2/layout/IconLabelList"/>
    <dgm:cxn modelId="{A9430A6D-88E7-45DC-9EDB-903DF26184E1}" type="presParOf" srcId="{AEBC58E4-2EC2-4932-8812-C1A2735C408A}" destId="{25F9CD49-13AF-43F3-9795-ECE84E6C17A2}" srcOrd="0" destOrd="0" presId="urn:microsoft.com/office/officeart/2018/2/layout/IconLabelList"/>
    <dgm:cxn modelId="{ED7DAF39-2430-491B-A631-7D602FFB89B7}" type="presParOf" srcId="{25F9CD49-13AF-43F3-9795-ECE84E6C17A2}" destId="{9E932C76-4BE8-4407-8366-908591F7DA4D}" srcOrd="0" destOrd="0" presId="urn:microsoft.com/office/officeart/2018/2/layout/IconLabelList"/>
    <dgm:cxn modelId="{5F07683D-E2B4-48E2-A755-6139B36F22D1}" type="presParOf" srcId="{25F9CD49-13AF-43F3-9795-ECE84E6C17A2}" destId="{75A9FB91-491A-439B-93B0-2866932DF173}" srcOrd="1" destOrd="0" presId="urn:microsoft.com/office/officeart/2018/2/layout/IconLabelList"/>
    <dgm:cxn modelId="{DD1C407E-918D-4530-BCA6-D8D1B9698757}" type="presParOf" srcId="{25F9CD49-13AF-43F3-9795-ECE84E6C17A2}" destId="{A0455545-4A96-4413-95A2-5327AE8AE8ED}" srcOrd="2" destOrd="0" presId="urn:microsoft.com/office/officeart/2018/2/layout/IconLabelList"/>
    <dgm:cxn modelId="{CDEB30E3-4E82-479F-BC52-E8573CD94345}" type="presParOf" srcId="{AEBC58E4-2EC2-4932-8812-C1A2735C408A}" destId="{B8D6C164-FB72-4D11-B802-79D2CE5A18E1}" srcOrd="1" destOrd="0" presId="urn:microsoft.com/office/officeart/2018/2/layout/IconLabelList"/>
    <dgm:cxn modelId="{77F04A3A-F35B-47A7-A707-207642A86063}" type="presParOf" srcId="{AEBC58E4-2EC2-4932-8812-C1A2735C408A}" destId="{5D70842E-D2E8-4FF9-9E9E-117A8958EE81}" srcOrd="2" destOrd="0" presId="urn:microsoft.com/office/officeart/2018/2/layout/IconLabelList"/>
    <dgm:cxn modelId="{BBD8475D-9EFE-4884-A60E-85E1F548E6B6}" type="presParOf" srcId="{5D70842E-D2E8-4FF9-9E9E-117A8958EE81}" destId="{43377C0A-F6A6-4BBC-A2E5-5F283764D61D}" srcOrd="0" destOrd="0" presId="urn:microsoft.com/office/officeart/2018/2/layout/IconLabelList"/>
    <dgm:cxn modelId="{C5EDBD2B-1BCF-424E-9AC9-9D153FBED10B}" type="presParOf" srcId="{5D70842E-D2E8-4FF9-9E9E-117A8958EE81}" destId="{8736DAF6-A87C-4804-B429-C357AA2C43F2}" srcOrd="1" destOrd="0" presId="urn:microsoft.com/office/officeart/2018/2/layout/IconLabelList"/>
    <dgm:cxn modelId="{D255DA95-509A-4DB4-B2DD-BE278A26A8C9}" type="presParOf" srcId="{5D70842E-D2E8-4FF9-9E9E-117A8958EE81}" destId="{EEB0FEC3-ED30-4589-BA26-B1B72FE87677}" srcOrd="2" destOrd="0" presId="urn:microsoft.com/office/officeart/2018/2/layout/IconLabelList"/>
    <dgm:cxn modelId="{1B0984C3-1F24-4E41-9080-34EF1E5AC07C}" type="presParOf" srcId="{AEBC58E4-2EC2-4932-8812-C1A2735C408A}" destId="{97514DCE-C785-4A7D-BA24-E8FDBA4E2F95}" srcOrd="3" destOrd="0" presId="urn:microsoft.com/office/officeart/2018/2/layout/IconLabelList"/>
    <dgm:cxn modelId="{C882C253-803E-4594-8503-B70DC76525B7}" type="presParOf" srcId="{AEBC58E4-2EC2-4932-8812-C1A2735C408A}" destId="{49D8FB05-250F-461A-8E3D-EADF296D61D3}" srcOrd="4" destOrd="0" presId="urn:microsoft.com/office/officeart/2018/2/layout/IconLabelList"/>
    <dgm:cxn modelId="{C88729AA-6AEC-47AF-AD2B-ABDED76F35BA}" type="presParOf" srcId="{49D8FB05-250F-461A-8E3D-EADF296D61D3}" destId="{0F8D7632-CD60-40D9-9EEB-719E05CB5BB8}" srcOrd="0" destOrd="0" presId="urn:microsoft.com/office/officeart/2018/2/layout/IconLabelList"/>
    <dgm:cxn modelId="{959D04B0-ABC2-4FDC-AF8D-BFCA2FC65C75}" type="presParOf" srcId="{49D8FB05-250F-461A-8E3D-EADF296D61D3}" destId="{2D4EF236-2003-4FEB-8586-6730CD36D21D}" srcOrd="1" destOrd="0" presId="urn:microsoft.com/office/officeart/2018/2/layout/IconLabelList"/>
    <dgm:cxn modelId="{28ED1C52-3107-4469-A316-39166F12D20F}" type="presParOf" srcId="{49D8FB05-250F-461A-8E3D-EADF296D61D3}" destId="{8781992D-E108-4CEF-B4AC-DACABA20A5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91E33-7BBD-4617-A4F6-F1A45B4F2784}">
      <dsp:nvSpPr>
        <dsp:cNvPr id="0" name=""/>
        <dsp:cNvSpPr/>
      </dsp:nvSpPr>
      <dsp:spPr>
        <a:xfrm>
          <a:off x="-193399" y="9197"/>
          <a:ext cx="5906181" cy="1872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1030D-38FD-4453-B826-76AF084A7A2F}">
      <dsp:nvSpPr>
        <dsp:cNvPr id="0" name=""/>
        <dsp:cNvSpPr/>
      </dsp:nvSpPr>
      <dsp:spPr>
        <a:xfrm>
          <a:off x="290320" y="430460"/>
          <a:ext cx="1031767" cy="1029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C5E3A-80CF-4D81-9772-CB67E278B33F}">
      <dsp:nvSpPr>
        <dsp:cNvPr id="0" name=""/>
        <dsp:cNvSpPr/>
      </dsp:nvSpPr>
      <dsp:spPr>
        <a:xfrm>
          <a:off x="1215397" y="149820"/>
          <a:ext cx="4529721" cy="187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50" tIns="198150" rIns="198150" bIns="19815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Periodical identification of 4 main patterns:</a:t>
          </a:r>
          <a:endParaRPr lang="en-US" sz="1400" b="0" i="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Outlier – Quartile method/ BOX plot as outlier identification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Cluster – Clusters of data points with same trend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Co-relation – Between various datapoints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Changes – Periodical, statistical discrepancies</a:t>
          </a:r>
          <a:endParaRPr lang="en-US" sz="1400" kern="1200" dirty="0"/>
        </a:p>
      </dsp:txBody>
      <dsp:txXfrm>
        <a:off x="1215397" y="149820"/>
        <a:ext cx="4529721" cy="1872278"/>
      </dsp:txXfrm>
    </dsp:sp>
    <dsp:sp modelId="{3FCDA4DC-9E04-4961-BE64-B5877423F25B}">
      <dsp:nvSpPr>
        <dsp:cNvPr id="0" name=""/>
        <dsp:cNvSpPr/>
      </dsp:nvSpPr>
      <dsp:spPr>
        <a:xfrm>
          <a:off x="-193399" y="3081371"/>
          <a:ext cx="5906181" cy="1300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32E99-B15B-4E75-86C6-F94021285C84}">
      <dsp:nvSpPr>
        <dsp:cNvPr id="0" name=""/>
        <dsp:cNvSpPr/>
      </dsp:nvSpPr>
      <dsp:spPr>
        <a:xfrm>
          <a:off x="372964" y="3216896"/>
          <a:ext cx="1031767" cy="1029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1789A-5F6A-4E3E-82DE-43911B0C6B67}">
      <dsp:nvSpPr>
        <dsp:cNvPr id="0" name=""/>
        <dsp:cNvSpPr/>
      </dsp:nvSpPr>
      <dsp:spPr>
        <a:xfrm>
          <a:off x="1454873" y="2902049"/>
          <a:ext cx="3727245" cy="187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50" tIns="198150" rIns="198150" bIns="198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Using Fours tools of analysis like line charts, trend lines , moving averages , or regression analysis to identify this patterns</a:t>
          </a:r>
          <a:endParaRPr lang="en-US" sz="1400" kern="1200" dirty="0"/>
        </a:p>
      </dsp:txBody>
      <dsp:txXfrm>
        <a:off x="1454873" y="2902049"/>
        <a:ext cx="3727245" cy="1872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BB89C-2358-4686-8E7D-621E04C154CD}">
      <dsp:nvSpPr>
        <dsp:cNvPr id="0" name=""/>
        <dsp:cNvSpPr/>
      </dsp:nvSpPr>
      <dsp:spPr>
        <a:xfrm>
          <a:off x="0" y="900450"/>
          <a:ext cx="3027164" cy="2480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D550EC-2714-4045-BF05-54F934BE021F}">
      <dsp:nvSpPr>
        <dsp:cNvPr id="0" name=""/>
        <dsp:cNvSpPr/>
      </dsp:nvSpPr>
      <dsp:spPr>
        <a:xfrm>
          <a:off x="336351" y="1219984"/>
          <a:ext cx="3027164" cy="2480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QC like Using common unit of measurement, removing unwanted details, punctuation, Prefix, Suffix etc(wherever applicable).</a:t>
          </a:r>
          <a:endParaRPr lang="en-US" sz="1900" kern="1200" dirty="0"/>
        </a:p>
      </dsp:txBody>
      <dsp:txXfrm>
        <a:off x="408991" y="1292624"/>
        <a:ext cx="2881884" cy="2334825"/>
      </dsp:txXfrm>
    </dsp:sp>
    <dsp:sp modelId="{5655480F-4248-4832-A433-44361887586D}">
      <dsp:nvSpPr>
        <dsp:cNvPr id="0" name=""/>
        <dsp:cNvSpPr/>
      </dsp:nvSpPr>
      <dsp:spPr>
        <a:xfrm>
          <a:off x="3699867" y="900450"/>
          <a:ext cx="3027164" cy="24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2C8BD2-7ED4-4089-BE3A-26CCC68C00F4}">
      <dsp:nvSpPr>
        <dsp:cNvPr id="0" name=""/>
        <dsp:cNvSpPr/>
      </dsp:nvSpPr>
      <dsp:spPr>
        <a:xfrm>
          <a:off x="4036218" y="1219984"/>
          <a:ext cx="3027164" cy="24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Outlier, Stationery, Seasonality should be identified</a:t>
          </a:r>
          <a:endParaRPr lang="en-US" sz="1900" kern="1200" dirty="0"/>
        </a:p>
      </dsp:txBody>
      <dsp:txXfrm>
        <a:off x="4107745" y="1291511"/>
        <a:ext cx="2884110" cy="2299067"/>
      </dsp:txXfrm>
    </dsp:sp>
    <dsp:sp modelId="{FF66E32E-3181-490C-B0F6-C58D2A897E61}">
      <dsp:nvSpPr>
        <dsp:cNvPr id="0" name=""/>
        <dsp:cNvSpPr/>
      </dsp:nvSpPr>
      <dsp:spPr>
        <a:xfrm>
          <a:off x="7399734" y="900450"/>
          <a:ext cx="3027164" cy="2513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79857F-E61F-42FE-BD92-0E2C0355A9C1}">
      <dsp:nvSpPr>
        <dsp:cNvPr id="0" name=""/>
        <dsp:cNvSpPr/>
      </dsp:nvSpPr>
      <dsp:spPr>
        <a:xfrm>
          <a:off x="7736085" y="1219984"/>
          <a:ext cx="3027164" cy="2513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Following standard convention of data points, naming of the columns, Data type of the variables, Standard dataset and Normalized dataset.</a:t>
          </a:r>
          <a:endParaRPr lang="en-US" sz="1900" kern="1200" dirty="0"/>
        </a:p>
      </dsp:txBody>
      <dsp:txXfrm>
        <a:off x="7809712" y="1293611"/>
        <a:ext cx="2879910" cy="2366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2D79C-576D-4DDB-BF5D-4669D248D5AA}">
      <dsp:nvSpPr>
        <dsp:cNvPr id="0" name=""/>
        <dsp:cNvSpPr/>
      </dsp:nvSpPr>
      <dsp:spPr>
        <a:xfrm>
          <a:off x="0" y="526594"/>
          <a:ext cx="5906181" cy="135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Accounting for uncertainties in the market by reviewing/ introducing additional features and making changes in the data set as per the model requirement.</a:t>
          </a:r>
          <a:endParaRPr lang="en-US" sz="1900" kern="1200"/>
        </a:p>
      </dsp:txBody>
      <dsp:txXfrm>
        <a:off x="66196" y="592790"/>
        <a:ext cx="5773789" cy="1223637"/>
      </dsp:txXfrm>
    </dsp:sp>
    <dsp:sp modelId="{AE35AD31-A68D-4FF9-A22E-7E8A66A2C30E}">
      <dsp:nvSpPr>
        <dsp:cNvPr id="0" name=""/>
        <dsp:cNvSpPr/>
      </dsp:nvSpPr>
      <dsp:spPr>
        <a:xfrm>
          <a:off x="0" y="1937344"/>
          <a:ext cx="5906181" cy="1356029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Monitoring and analysing of market situations, natural calamities, macro economical situations regularly to find out its effects on the performance of the model</a:t>
          </a:r>
          <a:endParaRPr lang="en-US" sz="1900" kern="1200"/>
        </a:p>
      </dsp:txBody>
      <dsp:txXfrm>
        <a:off x="66196" y="2003540"/>
        <a:ext cx="5773789" cy="1223637"/>
      </dsp:txXfrm>
    </dsp:sp>
    <dsp:sp modelId="{6DB42547-8FCE-4955-A4C2-982ACA98DED9}">
      <dsp:nvSpPr>
        <dsp:cNvPr id="0" name=""/>
        <dsp:cNvSpPr/>
      </dsp:nvSpPr>
      <dsp:spPr>
        <a:xfrm>
          <a:off x="0" y="3348094"/>
          <a:ext cx="5906181" cy="135602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Database for the historical events in the business, like new market penetration, introduction of new products or SKUs, moving to new geographical or demographical zones.</a:t>
          </a:r>
          <a:endParaRPr lang="en-US" sz="1900" kern="1200"/>
        </a:p>
      </dsp:txBody>
      <dsp:txXfrm>
        <a:off x="66196" y="3414290"/>
        <a:ext cx="5773789" cy="1223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32C76-4BE8-4407-8366-908591F7DA4D}">
      <dsp:nvSpPr>
        <dsp:cNvPr id="0" name=""/>
        <dsp:cNvSpPr/>
      </dsp:nvSpPr>
      <dsp:spPr>
        <a:xfrm>
          <a:off x="1147873" y="196897"/>
          <a:ext cx="794970" cy="794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55545-4A96-4413-95A2-5327AE8AE8ED}">
      <dsp:nvSpPr>
        <dsp:cNvPr id="0" name=""/>
        <dsp:cNvSpPr/>
      </dsp:nvSpPr>
      <dsp:spPr>
        <a:xfrm>
          <a:off x="662058" y="1323321"/>
          <a:ext cx="1766601" cy="108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Selecting, reviewing and changing the model time to time depending on the dataset</a:t>
          </a:r>
          <a:r>
            <a:rPr lang="en-IN" sz="1100" kern="1200" dirty="0"/>
            <a:t>.</a:t>
          </a:r>
          <a:endParaRPr lang="en-US" sz="1100" kern="1200" dirty="0"/>
        </a:p>
      </dsp:txBody>
      <dsp:txXfrm>
        <a:off x="662058" y="1323321"/>
        <a:ext cx="1766601" cy="1082043"/>
      </dsp:txXfrm>
    </dsp:sp>
    <dsp:sp modelId="{43377C0A-F6A6-4BBC-A2E5-5F283764D61D}">
      <dsp:nvSpPr>
        <dsp:cNvPr id="0" name=""/>
        <dsp:cNvSpPr/>
      </dsp:nvSpPr>
      <dsp:spPr>
        <a:xfrm>
          <a:off x="3223630" y="196897"/>
          <a:ext cx="794970" cy="794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0FEC3-ED30-4589-BA26-B1B72FE87677}">
      <dsp:nvSpPr>
        <dsp:cNvPr id="0" name=""/>
        <dsp:cNvSpPr/>
      </dsp:nvSpPr>
      <dsp:spPr>
        <a:xfrm>
          <a:off x="2737815" y="1323321"/>
          <a:ext cx="1766601" cy="108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Building multiple model solutions whenever applicable and wherever required.</a:t>
          </a:r>
          <a:endParaRPr lang="en-US" sz="1400" kern="1200" dirty="0"/>
        </a:p>
      </dsp:txBody>
      <dsp:txXfrm>
        <a:off x="2737815" y="1323321"/>
        <a:ext cx="1766601" cy="1082043"/>
      </dsp:txXfrm>
    </dsp:sp>
    <dsp:sp modelId="{0F8D7632-CD60-40D9-9EEB-719E05CB5BB8}">
      <dsp:nvSpPr>
        <dsp:cNvPr id="0" name=""/>
        <dsp:cNvSpPr/>
      </dsp:nvSpPr>
      <dsp:spPr>
        <a:xfrm>
          <a:off x="2185752" y="2847015"/>
          <a:ext cx="794970" cy="794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1992D-E108-4CEF-B4AC-DACABA20A533}">
      <dsp:nvSpPr>
        <dsp:cNvPr id="0" name=""/>
        <dsp:cNvSpPr/>
      </dsp:nvSpPr>
      <dsp:spPr>
        <a:xfrm>
          <a:off x="1699936" y="3973440"/>
          <a:ext cx="1766601" cy="108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Selection of models through scores, ranks rather than a Random selection through intuition,</a:t>
          </a:r>
          <a:endParaRPr lang="en-US" sz="1400" kern="1200" dirty="0"/>
        </a:p>
      </dsp:txBody>
      <dsp:txXfrm>
        <a:off x="1699936" y="3973440"/>
        <a:ext cx="1766601" cy="108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9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7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D78747-6BAE-4814-88B7-5676175F5E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1C6B79-8F70-4A09-88C2-845FD6735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3093-A7AE-05F3-D5F3-A239CC667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latin typeface="Berlin Sans FB Demi" panose="020E0802020502020306" pitchFamily="34" charset="0"/>
              </a:rPr>
              <a:t>4</a:t>
            </a:r>
            <a:r>
              <a:rPr lang="en-IN" sz="4800" dirty="0"/>
              <a:t> </a:t>
            </a:r>
            <a:br>
              <a:rPr lang="en-IN" sz="4800" dirty="0"/>
            </a:br>
            <a:r>
              <a:rPr lang="en-IN" sz="2800" dirty="0">
                <a:latin typeface="Amasis MT Pro" panose="020B0604020202020204" pitchFamily="18" charset="0"/>
              </a:rPr>
              <a:t>stages of</a:t>
            </a:r>
            <a:br>
              <a:rPr lang="en-IN" sz="4800" dirty="0"/>
            </a:br>
            <a:r>
              <a:rPr lang="en-IN" sz="4800" dirty="0"/>
              <a:t>PERFORMANCE Improvement</a:t>
            </a:r>
            <a:br>
              <a:rPr lang="en-IN" sz="4800" dirty="0"/>
            </a:br>
            <a:r>
              <a:rPr lang="en-IN" sz="2800" dirty="0"/>
              <a:t>actions for Predictive models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6E14-9FCD-55F4-5383-ED4BE687B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dirty="0"/>
              <a:t>October 2023</a:t>
            </a:r>
          </a:p>
          <a:p>
            <a:r>
              <a:rPr lang="en-IN" dirty="0"/>
              <a:t>Authored by Gokul Packirisamy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9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A77B-5E50-D672-25BA-452467AB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613109" cy="5536523"/>
          </a:xfrm>
        </p:spPr>
        <p:txBody>
          <a:bodyPr>
            <a:normAutofit/>
          </a:bodyPr>
          <a:lstStyle/>
          <a:p>
            <a:pPr algn="ctr"/>
            <a:r>
              <a:rPr lang="en-IN"/>
              <a:t>Stage 1: Identifying Gap, trends and patterns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52B36-6151-3E9F-F625-865A47599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07671"/>
              </p:ext>
            </p:extLst>
          </p:nvPr>
        </p:nvGraphicFramePr>
        <p:xfrm>
          <a:off x="5478124" y="559477"/>
          <a:ext cx="5906181" cy="547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DE31-2515-385B-61E8-8DC558FB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b="0" i="0"/>
              <a:t>Stage 2: Accessing the data quality.</a:t>
            </a:r>
            <a:endParaRPr lang="en-US" sz="440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16BF7FC-0672-F5AE-BEB1-65EFB108D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289868"/>
              </p:ext>
            </p:extLst>
          </p:nvPr>
        </p:nvGraphicFramePr>
        <p:xfrm>
          <a:off x="762000" y="1581150"/>
          <a:ext cx="10763250" cy="46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90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15930-6FF5-44F7-8E96-590B722DD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cap="none" spc="0"/>
              <a:t>Stage 3: Uncertainties due to Promotions, new products, competitors, customer behavior, or external events</a:t>
            </a:r>
            <a:endParaRPr lang="en-US" sz="3700" cap="none" spc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8DF575F-E05F-0683-B2AC-813338ECA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50259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44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10D13A8-8228-47E3-8159-DF3D937E0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CEA6CE4-C4F8-44BC-9843-3C0939FD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8E743B-F088-4E4F-8134-10D25DEB6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6BF0CD-7130-4065-B7F5-D19DC7CE1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D8E45-2276-90FC-92AC-E52541F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1189293"/>
            <a:ext cx="3454400" cy="448788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Stage 4: Validation of suitable models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729A1CF-479E-B8C1-1086-6746F8646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075619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35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472113B-41FA-450E-B533-F51733045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9190CBD-8E95-F930-48F1-8E3F152B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8703" y="1562546"/>
            <a:ext cx="3750954" cy="37509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B5E9E0-7C44-46B5-B3E8-E62887B31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044F4-38C6-CF45-58B5-263C8FD8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F88855-34D7-45DF-9DB8-682E4A35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981A1-6AD0-44A6-84F4-420410F3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9FF0FB-30CE-40B4-B3F2-A565E71C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216A06-7EF2-4C72-8D1E-8959D3EB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5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1838</TotalTime>
  <Words>296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</vt:lpstr>
      <vt:lpstr>Berlin Sans FB Demi</vt:lpstr>
      <vt:lpstr>Century Gothic</vt:lpstr>
      <vt:lpstr>Garamond</vt:lpstr>
      <vt:lpstr>Savon</vt:lpstr>
      <vt:lpstr>4  stages of PERFORMANCE Improvement actions for Predictive models</vt:lpstr>
      <vt:lpstr>Stage 1: Identifying Gap, trends and patterns</vt:lpstr>
      <vt:lpstr>Stage 2: Accessing the data quality.</vt:lpstr>
      <vt:lpstr>Stage 3: Uncertainties due to Promotions, new products, competitors, customer behavior, or external events</vt:lpstr>
      <vt:lpstr>Stage 4: Validation of suitable models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 Improvement</dc:title>
  <dc:creator>Packirisamy, Gokul</dc:creator>
  <cp:lastModifiedBy>Packirisamy, Gokul</cp:lastModifiedBy>
  <cp:revision>7</cp:revision>
  <dcterms:created xsi:type="dcterms:W3CDTF">2023-09-21T09:15:42Z</dcterms:created>
  <dcterms:modified xsi:type="dcterms:W3CDTF">2023-10-20T19:52:46Z</dcterms:modified>
</cp:coreProperties>
</file>