
<file path=[Content_Types].xml><?xml version="1.0" encoding="utf-8"?>
<Types xmlns="http://schemas.openxmlformats.org/package/2006/content-types">
  <Default Extension="jpg" ContentType="image/jpeg"/>
  <Default Extension="xml" ContentType="application/xml"/>
  <Default Extension="xlsx" ContentType="application/vnd.openxmlformats-officedocument.spreadsheetml.sheet"/>
  <Default Extension="jpeg" ContentType="image/jpeg"/>
  <Default Extension="png" ContentType="image/png"/>
  <Default Extension="rels" ContentType="application/vnd.openxmlformats-package.relationships+xml"/>
  <Override PartName="/ppt/notesSlides/notesSlide7.xml" ContentType="application/vnd.openxmlformats-officedocument.presentationml.notesSlide+xml"/>
  <Override PartName="/ppt/slides/slide3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31.xml" ContentType="application/vnd.openxmlformats-officedocument.presentationml.slide+xml"/>
  <Override PartName="/ppt/tableStyles.xml" ContentType="application/vnd.openxmlformats-officedocument.presentationml.tableStyles+xml"/>
  <Override PartName="/ppt/slides/slide21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7.xml" ContentType="application/vnd.openxmlformats-officedocument.presentationml.slide+xml"/>
  <Override PartName="/ppt/charts/colors1.xml" ContentType="application/vnd.ms-office.chartcolorstyle+xml"/>
  <Override PartName="/ppt/slides/slide30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ppt/slideLayouts/slideLayout10.xml" ContentType="application/vnd.openxmlformats-officedocument.presentationml.slideLayout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4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0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59" r:id="rId2"/>
  </p:sldMasterIdLst>
  <p:notesMasterIdLst>
    <p:notesMasterId r:id="rId1"/>
  </p:notesMasterIdLst>
  <p:sldIdLst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3" r:id="rId27"/>
    <p:sldId id="294" r:id="rId28"/>
    <p:sldId id="295" r:id="rId29"/>
    <p:sldId id="296" r:id="rId30"/>
    <p:sldId id="297" r:id="rId31"/>
    <p:sldId id="298" r:id="rId32"/>
    <p:sldId id="299" r:id="rId33"/>
  </p:sldIdLst>
  <p:sldSz cx="12192000" cy="6858000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/>
</file>

<file path=ppt/tableStyles.xml><?xml version="1.0" encoding="utf-8"?>
<a:tblStyleLst xmlns:a="http://schemas.openxmlformats.org/drawingml/2006/main" def="{5C22544A-7EE6-4342-B048-85BDC9FD1C3A}"/>
</file>

<file path=ppt/_rels/presentation.xml.rels><?xml version="1.0" encoding="UTF-8" standalone="yes"?>
<Relationships xmlns="http://schemas.openxmlformats.org/package/2006/relationships"><Relationship Id="rId19" Type="http://schemas.openxmlformats.org/officeDocument/2006/relationships/slide" Target="slides/slide17.xml"/><Relationship Id="rId36" Type="http://schemas.openxmlformats.org/officeDocument/2006/relationships/tableStyles" Target="tableStyle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12" Type="http://schemas.openxmlformats.org/officeDocument/2006/relationships/slide" Target="slides/slide10.xml"/><Relationship Id="rId31" Type="http://schemas.openxmlformats.org/officeDocument/2006/relationships/slide" Target="slides/slide29.xml"/><Relationship Id="rId13" Type="http://schemas.openxmlformats.org/officeDocument/2006/relationships/slide" Target="slides/slide1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34" Type="http://schemas.openxmlformats.org/officeDocument/2006/relationships/presProps" Target="presProps.xml"/><Relationship Id="rId35" Type="http://schemas.openxmlformats.org/officeDocument/2006/relationships/theme" Target="theme/theme1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29" Type="http://schemas.openxmlformats.org/officeDocument/2006/relationships/slide" Target="slides/slide27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1" Type="http://schemas.openxmlformats.org/officeDocument/2006/relationships/slide" Target="slides/slide19.xml"/><Relationship Id="rId2" Type="http://schemas.openxmlformats.org/officeDocument/2006/relationships/slideMaster" Target="slideMasters/slideMaster1.xml"/><Relationship Id="rId22" Type="http://schemas.openxmlformats.org/officeDocument/2006/relationships/slide" Target="slides/slide20.xml"/><Relationship Id="rId1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4" Type="http://schemas.openxmlformats.org/officeDocument/2006/relationships/slide" Target="slides/slide2.xml"/><Relationship Id="rId24" Type="http://schemas.openxmlformats.org/officeDocument/2006/relationships/slide" Target="slides/slide22.xml"/><Relationship Id="rId3" Type="http://schemas.openxmlformats.org/officeDocument/2006/relationships/slide" Target="slides/slide1.xml"/><Relationship Id="rId20" Type="http://schemas.openxmlformats.org/officeDocument/2006/relationships/slide" Target="slides/slide18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8" Type="http://schemas.openxmlformats.org/officeDocument/2006/relationships/slide" Target="slides/slide6.xml"/><Relationship Id="rId7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63.19</c:v>
                </c:pt>
                <c:pt idx="1">
                  <c:v>29.37</c:v>
                </c:pt>
                <c:pt idx="2">
                  <c:v>7.44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hdr" idx="0"/>
          </p:nvPr>
        </p:nvSpPr>
        <p:spPr>
          <a:xfrm>
            <a:off x="0" y="0"/>
            <a:ext cx="2971800" cy="457200"/>
          </a:xfrm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  <p:sp>
        <p:nvSpPr>
          <p:cNvPr id="3" name=""/>
          <p:cNvSpPr txBox="1"/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  <p:sp>
        <p:nvSpPr>
          <p:cNvPr id="4" name=""/>
          <p:cNvSpPr txBox="1"/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  <p:sp>
        <p:nvSpPr>
          <p:cNvPr id="5" name=""/>
          <p:cNvSpPr txBox="1"/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/>
          <a:lstStyle>
            <a:lvl1pPr lvl="0">
              <a:defRPr/>
            </a:lvl1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"/>
          <p:cNvSpPr txBox="1"/>
          <p:nvPr>
            <p:ph type="ftr" idx="4"/>
          </p:nvPr>
        </p:nvSpPr>
        <p:spPr>
          <a:xfrm>
            <a:off x="0" y="8685212"/>
            <a:ext cx="2971800" cy="457200"/>
          </a:xfrm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  <p:sp>
        <p:nvSpPr>
          <p:cNvPr id="7" name=""/>
          <p:cNvSpPr txBox="1"/>
          <p:nvPr>
            <p:ph type="sldNum" idx="5"/>
          </p:nvPr>
        </p:nvSpPr>
        <p:spPr>
          <a:xfrm>
            <a:off x="3884613" y="8685212"/>
            <a:ext cx="2971800" cy="457200"/>
          </a:xfrm>
          <a:prstGeom prst="rect"/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&lt;#&gt;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notesMaster>
</file>

<file path=ppt/notesSlides/_rels/notesSlide1.xml.rels><?xml version="1.0" encoding="UTF-8" standalone="yes"?>
<Relationships xmlns="http://schemas.openxmlformats.org/package/2006/relationships"></Relationships>
</file>

<file path=ppt/notesSlides/_rels/notesSlide2.xml.rels><?xml version="1.0" encoding="UTF-8" standalone="yes"?>
<Relationships xmlns="http://schemas.openxmlformats.org/package/2006/relationships"></Relationships>
</file>

<file path=ppt/notesSlides/_rels/notesSlide3.xml.rels><?xml version="1.0" encoding="UTF-8" standalone="yes"?>
<Relationships xmlns="http://schemas.openxmlformats.org/package/2006/relationships"></Relationships>
</file>

<file path=ppt/notesSlides/_rels/notesSlide4.xml.rels><?xml version="1.0" encoding="UTF-8" standalone="yes"?>
<Relationships xmlns="http://schemas.openxmlformats.org/package/2006/relationships"></Relationships>
</file>

<file path=ppt/notesSlides/_rels/notesSlide5.xml.rels><?xml version="1.0" encoding="UTF-8" standalone="yes"?>
<Relationships xmlns="http://schemas.openxmlformats.org/package/2006/relationships"></Relationships>
</file>

<file path=ppt/notesSlides/_rels/notesSlide6.xml.rels><?xml version="1.0" encoding="UTF-8" standalone="yes"?>
<Relationships xmlns="http://schemas.openxmlformats.org/package/2006/relationships"></Relationships>
</file>

<file path=ppt/notesSlides/_rels/notesSlide7.xml.rels><?xml version="1.0" encoding="UTF-8" standalone="yes"?>
<Relationships xmlns="http://schemas.openxmlformats.org/package/2006/relationships"></Relationships>
</file>

<file path=ppt/notesSlides/_rels/notesSlide8.xml.rels><?xml version="1.0" encoding="UTF-8" standalone="yes"?>
<Relationships xmlns="http://schemas.openxmlformats.org/package/2006/relationships"></Relationships>
</file>

<file path=ppt/notesSlides/notesSlide1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body"/>
          </p:nvPr>
        </p:nvSpPr>
        <p:spPr>
          <a:xfrm>
            <a:off x="685800" y="609600"/>
            <a:ext cx="7086600" cy="533400"/>
          </a:xfrm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</p:spTree>
  </p:cSld>
</p:notes>
</file>

<file path=ppt/notesSlides/notesSlide2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body"/>
          </p:nvPr>
        </p:nvSpPr>
        <p:spPr>
          <a:xfrm>
            <a:off x="685800" y="609600"/>
            <a:ext cx="7086600" cy="533400"/>
          </a:xfrm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</p:spTree>
  </p:cSld>
</p:notes>
</file>

<file path=ppt/notesSlides/notesSlide3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body"/>
          </p:nvPr>
        </p:nvSpPr>
        <p:spPr>
          <a:xfrm>
            <a:off x="685800" y="609600"/>
            <a:ext cx="7086600" cy="533400"/>
          </a:xfrm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</p:spTree>
  </p:cSld>
</p:notes>
</file>

<file path=ppt/notesSlides/notesSlide4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body"/>
          </p:nvPr>
        </p:nvSpPr>
        <p:spPr>
          <a:xfrm>
            <a:off x="685800" y="609600"/>
            <a:ext cx="7086600" cy="533400"/>
          </a:xfrm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</p:spTree>
  </p:cSld>
</p:notes>
</file>

<file path=ppt/notesSlides/notesSlide5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body"/>
          </p:nvPr>
        </p:nvSpPr>
        <p:spPr>
          <a:xfrm>
            <a:off x="685800" y="609600"/>
            <a:ext cx="7086600" cy="533400"/>
          </a:xfrm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</p:spTree>
  </p:cSld>
</p:notes>
</file>

<file path=ppt/notesSlides/notesSlide6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body"/>
          </p:nvPr>
        </p:nvSpPr>
        <p:spPr>
          <a:xfrm>
            <a:off x="685800" y="609600"/>
            <a:ext cx="7086600" cy="533400"/>
          </a:xfrm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</p:spTree>
  </p:cSld>
</p:notes>
</file>

<file path=ppt/notesSlides/notesSlide7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body"/>
          </p:nvPr>
        </p:nvSpPr>
        <p:spPr>
          <a:xfrm>
            <a:off x="685800" y="609600"/>
            <a:ext cx="7086600" cy="533400"/>
          </a:xfrm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</p:spTree>
  </p:cSld>
</p:notes>
</file>

<file path=ppt/notesSlides/notesSlide8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body"/>
          </p:nvPr>
        </p:nvSpPr>
        <p:spPr>
          <a:xfrm>
            <a:off x="685800" y="609600"/>
            <a:ext cx="7086600" cy="533400"/>
          </a:xfrm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/>
        </p:spPr>
        <p:txBody>
          <a:bodyPr anchor="b"/>
          <a:lstStyle>
            <a:lvl1pPr lvl="0" rtl="0">
              <a:defRPr sz="3200"/>
            </a:lvl1pPr>
          </a:lstStyle>
          <a:p>
            <a:pPr lvl="0" rtl="0"/>
            <a:r>
              <a:rPr/>
              <a:t>Click to edit Master title style</a:t>
            </a:r>
          </a:p>
        </p:txBody>
      </p:sp>
      <p:sp>
        <p:nvSpPr>
          <p:cNvPr id="3" name=""/>
          <p:cNvSpPr txBox="1"/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/>
        </p:spPr>
        <p:txBody>
          <a:bodyPr/>
          <a:lstStyle>
            <a:lvl1pPr lvl="0" rtl="0">
              <a:defRPr sz="3200"/>
            </a:lvl1pPr>
          </a:lstStyle>
          <a:p>
            <a:pPr lvl="0" rtl="0"/>
            <a:r>
              <a:rPr/>
              <a:t>Click to edit Master text styles</a:t>
            </a:r>
          </a:p>
          <a:p>
            <a:pPr lvl="1" rtl="0"/>
            <a:r>
              <a:rPr/>
              <a:t>Second level</a:t>
            </a:r>
          </a:p>
          <a:p>
            <a:pPr lvl="2" rtl="0"/>
            <a:r>
              <a:rPr/>
              <a:t>Third level</a:t>
            </a:r>
          </a:p>
          <a:p>
            <a:pPr lvl="3" rtl="0"/>
            <a:r>
              <a:rPr/>
              <a:t>Fourth level</a:t>
            </a:r>
          </a:p>
          <a:p>
            <a:pPr lvl="4" rtl="0"/>
            <a:r>
              <a:rPr/>
              <a:t>Fifth level</a:t>
            </a:r>
          </a:p>
        </p:txBody>
      </p:sp>
      <p:sp>
        <p:nvSpPr>
          <p:cNvPr id="4" name=""/>
          <p:cNvSpPr txBox="1"/>
          <p:nvPr>
            <p:ph type="body" idx="2" sz="half"/>
          </p:nvPr>
        </p:nvSpPr>
        <p:spPr>
          <a:xfrm>
            <a:off x="839788" y="2057400"/>
            <a:ext cx="3932237" cy="3811588"/>
          </a:xfrm>
          <a:prstGeom prst="rect"/>
        </p:spPr>
        <p:txBody>
          <a:bodyPr/>
          <a:lstStyle>
            <a:lvl1pPr lvl="0" rtl="0" marL="0" indent="0">
              <a:buNone/>
              <a:defRPr sz="1600"/>
            </a:lvl1pPr>
          </a:lstStyle>
          <a:p>
            <a:pPr lvl="0" rtl="0"/>
            <a:r>
              <a:rPr/>
              <a:t>Click to edit Master text styles</a:t>
            </a:r>
          </a:p>
        </p:txBody>
      </p:sp>
      <p:sp>
        <p:nvSpPr>
          <p:cNvPr id="5" name=""/>
          <p:cNvSpPr txBox="1"/>
          <p:nvPr>
            <p:ph type="dt" idx="10" sz="half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  <p:sp>
        <p:nvSpPr>
          <p:cNvPr id="6" name=""/>
          <p:cNvSpPr txBox="1"/>
          <p:nvPr>
            <p:ph type="ftr" idx="11" sz="quarter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  <p:sp>
        <p:nvSpPr>
          <p:cNvPr id="7" name=""/>
          <p:cNvSpPr txBox="1"/>
          <p:nvPr>
            <p:ph type="sldNum" idx="12" sz="quarter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&lt;#&gt;</a:t>
            </a:fld>
          </a:p>
        </p:txBody>
      </p:sp>
    </p:spTree>
  </p:cSld>
  <p:clrMapOvr>
    <a:overrideClrMapping accent2="accent2" accent3="accent3" accent4="accent4" accent5="accent5" accent6="accent6" hlink="hlink" tx2="dk2" tx1="dk1" bg2="lt2" bg1="lt1" folHlink="folHlink" accent1="accent1"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Click to edit Master title style</a:t>
            </a:r>
          </a:p>
        </p:txBody>
      </p:sp>
      <p:sp>
        <p:nvSpPr>
          <p:cNvPr id="3" name=""/>
          <p:cNvSpPr txBox="1"/>
          <p:nvPr>
            <p:ph type="body" idx="1" sz="half"/>
          </p:nvPr>
        </p:nvSpPr>
        <p:spPr>
          <a:xfrm>
            <a:off x="838200" y="1825625"/>
            <a:ext cx="5181600" cy="4351338"/>
          </a:xfrm>
          <a:prstGeom prst="rect"/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Click to edit Master text styles</a:t>
            </a:r>
          </a:p>
          <a:p>
            <a:pPr lvl="1" rtl="0"/>
            <a:r>
              <a:rPr/>
              <a:t>Second level</a:t>
            </a:r>
          </a:p>
          <a:p>
            <a:pPr lvl="2" rtl="0"/>
            <a:r>
              <a:rPr/>
              <a:t>Third level</a:t>
            </a:r>
          </a:p>
          <a:p>
            <a:pPr lvl="3" rtl="0"/>
            <a:r>
              <a:rPr/>
              <a:t>Fourth level</a:t>
            </a:r>
          </a:p>
          <a:p>
            <a:pPr lvl="4" rtl="0"/>
            <a:r>
              <a:rPr/>
              <a:t>Fifth level</a:t>
            </a:r>
          </a:p>
        </p:txBody>
      </p:sp>
      <p:sp>
        <p:nvSpPr>
          <p:cNvPr id="4" name=""/>
          <p:cNvSpPr txBox="1"/>
          <p:nvPr>
            <p:ph type="body" idx="2" sz="half"/>
          </p:nvPr>
        </p:nvSpPr>
        <p:spPr>
          <a:xfrm>
            <a:off x="6172200" y="1825625"/>
            <a:ext cx="5181600" cy="4351338"/>
          </a:xfrm>
          <a:prstGeom prst="rect"/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Click to edit Master text styles</a:t>
            </a:r>
          </a:p>
          <a:p>
            <a:pPr lvl="1" rtl="0"/>
            <a:r>
              <a:rPr/>
              <a:t>Second level</a:t>
            </a:r>
          </a:p>
          <a:p>
            <a:pPr lvl="2" rtl="0"/>
            <a:r>
              <a:rPr/>
              <a:t>Third level</a:t>
            </a:r>
          </a:p>
          <a:p>
            <a:pPr lvl="3" rtl="0"/>
            <a:r>
              <a:rPr/>
              <a:t>Fourth level</a:t>
            </a:r>
          </a:p>
          <a:p>
            <a:pPr lvl="4" rtl="0"/>
            <a:r>
              <a:rPr/>
              <a:t>Fifth level</a:t>
            </a:r>
          </a:p>
        </p:txBody>
      </p:sp>
      <p:sp>
        <p:nvSpPr>
          <p:cNvPr id="5" name=""/>
          <p:cNvSpPr txBox="1"/>
          <p:nvPr>
            <p:ph type="dt" idx="10" sz="half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  <p:sp>
        <p:nvSpPr>
          <p:cNvPr id="6" name=""/>
          <p:cNvSpPr txBox="1"/>
          <p:nvPr>
            <p:ph type="ftr" idx="11" sz="quarter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  <p:sp>
        <p:nvSpPr>
          <p:cNvPr id="7" name=""/>
          <p:cNvSpPr txBox="1"/>
          <p:nvPr>
            <p:ph type="sldNum" idx="12" sz="quarter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&lt;#&gt;</a:t>
            </a:fld>
          </a:p>
        </p:txBody>
      </p:sp>
    </p:spTree>
  </p:cSld>
  <p:clrMapOvr>
    <a:overrideClrMapping accent2="accent2" accent3="accent3" accent4="accent4" accent5="accent5" accent6="accent6" hlink="hlink" tx2="dk2" tx1="dk1" bg2="lt2" bg1="lt1" folHlink="folHlink" accent1="accent1"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/>
        </p:spPr>
        <p:txBody>
          <a:bodyPr anchor="b"/>
          <a:lstStyle>
            <a:lvl1pPr lvl="0" rtl="0">
              <a:defRPr sz="3200"/>
            </a:lvl1pPr>
          </a:lstStyle>
          <a:p>
            <a:pPr lvl="0" rtl="0"/>
            <a:r>
              <a:rPr/>
              <a:t>Click to edit Master title style</a:t>
            </a:r>
          </a:p>
        </p:txBody>
      </p:sp>
      <p:sp>
        <p:nvSpPr>
          <p:cNvPr id="3" name=""/>
          <p:cNvSpPr txBox="1"/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/>
        </p:spPr>
        <p:txBody>
          <a:bodyPr/>
          <a:lstStyle>
            <a:lvl1pPr lvl="0" rtl="0" marL="0" indent="0">
              <a:buNone/>
              <a:defRPr sz="3200"/>
            </a:lvl1pPr>
          </a:lstStyle>
          <a:p/>
        </p:txBody>
      </p:sp>
      <p:sp>
        <p:nvSpPr>
          <p:cNvPr id="4" name=""/>
          <p:cNvSpPr txBox="1"/>
          <p:nvPr>
            <p:ph type="body" idx="2" sz="half"/>
          </p:nvPr>
        </p:nvSpPr>
        <p:spPr>
          <a:xfrm>
            <a:off x="839788" y="2057400"/>
            <a:ext cx="3932237" cy="3811588"/>
          </a:xfrm>
          <a:prstGeom prst="rect"/>
        </p:spPr>
        <p:txBody>
          <a:bodyPr/>
          <a:lstStyle>
            <a:lvl1pPr lvl="0" rtl="0" marL="0" indent="0">
              <a:buNone/>
              <a:defRPr sz="1600"/>
            </a:lvl1pPr>
          </a:lstStyle>
          <a:p>
            <a:pPr lvl="0" rtl="0"/>
            <a:r>
              <a:rPr/>
              <a:t>Click to edit Master text styles</a:t>
            </a:r>
          </a:p>
        </p:txBody>
      </p:sp>
      <p:sp>
        <p:nvSpPr>
          <p:cNvPr id="5" name=""/>
          <p:cNvSpPr txBox="1"/>
          <p:nvPr>
            <p:ph type="dt" idx="10" sz="half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  <p:sp>
        <p:nvSpPr>
          <p:cNvPr id="6" name=""/>
          <p:cNvSpPr txBox="1"/>
          <p:nvPr>
            <p:ph type="ftr" idx="11" sz="quarter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  <p:sp>
        <p:nvSpPr>
          <p:cNvPr id="7" name=""/>
          <p:cNvSpPr txBox="1"/>
          <p:nvPr>
            <p:ph type="sldNum" idx="12" sz="quarter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&lt;#&gt;</a:t>
            </a:fld>
          </a:p>
        </p:txBody>
      </p:sp>
    </p:spTree>
  </p:cSld>
  <p:clrMapOvr>
    <a:overrideClrMapping accent2="accent2" accent3="accent3" accent4="accent4" accent5="accent5" accent6="accent6" hlink="hlink" tx2="dk2" tx1="dk1" bg2="lt2" bg1="lt1" folHlink="folHlink" accent1="accent1"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/>
        </p:spPr>
        <p:txBody>
          <a:bodyPr anchor="b"/>
          <a:lstStyle>
            <a:lvl1pPr lvl="0" rtl="0">
              <a:defRPr sz="6000"/>
            </a:lvl1pPr>
          </a:lstStyle>
          <a:p>
            <a:pPr lvl="0" rtl="0"/>
            <a:r>
              <a:rPr/>
              <a:t>Click to edit Master title style</a:t>
            </a:r>
          </a:p>
        </p:txBody>
      </p:sp>
      <p:sp>
        <p:nvSpPr>
          <p:cNvPr id="3" name=""/>
          <p:cNvSpPr txBox="1"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/>
        </p:spPr>
        <p:txBody>
          <a:bodyPr/>
          <a:lstStyle>
            <a:lvl1pPr lvl="0" rtl="0"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rtl="0"/>
            <a:r>
              <a:rPr/>
              <a:t>Click to edit Master text styles</a:t>
            </a:r>
          </a:p>
        </p:txBody>
      </p:sp>
      <p:sp>
        <p:nvSpPr>
          <p:cNvPr id="4" name=""/>
          <p:cNvSpPr txBox="1"/>
          <p:nvPr>
            <p:ph type="dt" idx="10" sz="half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  <p:sp>
        <p:nvSpPr>
          <p:cNvPr id="5" name=""/>
          <p:cNvSpPr txBox="1"/>
          <p:nvPr>
            <p:ph type="ftr" idx="11" sz="quarter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  <p:sp>
        <p:nvSpPr>
          <p:cNvPr id="6" name=""/>
          <p:cNvSpPr txBox="1"/>
          <p:nvPr>
            <p:ph type="sldNum" idx="12" sz="quarter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&lt;#&gt;</a:t>
            </a:fld>
          </a:p>
        </p:txBody>
      </p:sp>
    </p:spTree>
  </p:cSld>
  <p:clrMapOvr>
    <a:overrideClrMapping accent2="accent2" accent3="accent3" accent4="accent4" accent5="accent5" accent6="accent6" hlink="hlink" tx2="dk2" tx1="dk1" bg2="lt2" bg1="lt1" folHlink="folHlink" accent1="accent1"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dt" idx="10" sz="half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  <p:sp>
        <p:nvSpPr>
          <p:cNvPr id="3" name=""/>
          <p:cNvSpPr txBox="1"/>
          <p:nvPr>
            <p:ph type="ftr" idx="11" sz="quarter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  <p:sp>
        <p:nvSpPr>
          <p:cNvPr id="4" name=""/>
          <p:cNvSpPr txBox="1"/>
          <p:nvPr>
            <p:ph type="sldNum" idx="12" sz="quarter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&lt;#&gt;</a:t>
            </a:fld>
          </a:p>
        </p:txBody>
      </p:sp>
    </p:spTree>
  </p:cSld>
  <p:clrMapOvr>
    <a:overrideClrMapping accent2="accent2" accent3="accent3" accent4="accent4" accent5="accent5" accent6="accent6" hlink="hlink" tx2="dk2" tx1="dk1" bg2="lt2" bg1="lt1" folHlink="folHlink" accent1="accent1"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Click to edit Master title style</a:t>
            </a:r>
          </a:p>
        </p:txBody>
      </p:sp>
      <p:sp>
        <p:nvSpPr>
          <p:cNvPr id="3" name=""/>
          <p:cNvSpPr txBox="1"/>
          <p:nvPr>
            <p:ph type="body" idx="1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Click to edit Master text styles</a:t>
            </a:r>
          </a:p>
          <a:p>
            <a:pPr lvl="1" rtl="0"/>
            <a:r>
              <a:rPr/>
              <a:t>Second level</a:t>
            </a:r>
          </a:p>
          <a:p>
            <a:pPr lvl="2" rtl="0"/>
            <a:r>
              <a:rPr/>
              <a:t>Third level</a:t>
            </a:r>
          </a:p>
          <a:p>
            <a:pPr lvl="3" rtl="0"/>
            <a:r>
              <a:rPr/>
              <a:t>Fourth level</a:t>
            </a:r>
          </a:p>
          <a:p>
            <a:pPr lvl="4" rtl="0"/>
            <a:r>
              <a:rPr/>
              <a:t>Fifth level</a:t>
            </a:r>
          </a:p>
        </p:txBody>
      </p:sp>
      <p:sp>
        <p:nvSpPr>
          <p:cNvPr id="4" name=""/>
          <p:cNvSpPr txBox="1"/>
          <p:nvPr>
            <p:ph type="dt" idx="10" sz="half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  <p:sp>
        <p:nvSpPr>
          <p:cNvPr id="5" name=""/>
          <p:cNvSpPr txBox="1"/>
          <p:nvPr>
            <p:ph type="ftr" idx="11" sz="quarter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  <p:sp>
        <p:nvSpPr>
          <p:cNvPr id="6" name=""/>
          <p:cNvSpPr txBox="1"/>
          <p:nvPr>
            <p:ph type="sldNum" idx="12" sz="quarter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&lt;#&gt;</a:t>
            </a:fld>
          </a:p>
        </p:txBody>
      </p:sp>
    </p:spTree>
  </p:cSld>
  <p:clrMapOvr>
    <a:overrideClrMapping accent2="accent2" accent3="accent3" accent4="accent4" accent5="accent5" accent6="accent6" hlink="hlink" tx2="dk2" tx1="dk1" bg2="lt2" bg1="lt1" folHlink="folHlink" accent1="accent1"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/>
        </p:spPr>
        <p:txBody>
          <a:bodyPr anchor="b"/>
          <a:lstStyle>
            <a:lvl1pPr lvl="0" algn="ctr" rtl="0">
              <a:defRPr sz="6000"/>
            </a:lvl1pPr>
          </a:lstStyle>
          <a:p>
            <a:pPr lvl="0" rtl="0"/>
            <a:r>
              <a:rPr/>
              <a:t>Click to edit Master title style</a:t>
            </a:r>
          </a:p>
        </p:txBody>
      </p:sp>
      <p:sp>
        <p:nvSpPr>
          <p:cNvPr id="3" name="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/>
        </p:spPr>
        <p:txBody>
          <a:bodyPr/>
          <a:lstStyle>
            <a:lvl1pPr lvl="0" algn="ctr" rtl="0" marL="0" indent="0">
              <a:buNone/>
              <a:defRPr sz="2400"/>
            </a:lvl1pPr>
          </a:lstStyle>
          <a:p>
            <a:pPr lvl="0" rtl="0"/>
            <a:r>
              <a:rPr/>
              <a:t>Click to edit Master subtitle style</a:t>
            </a:r>
          </a:p>
        </p:txBody>
      </p:sp>
      <p:sp>
        <p:nvSpPr>
          <p:cNvPr id="4" name=""/>
          <p:cNvSpPr txBox="1"/>
          <p:nvPr>
            <p:ph type="dt" idx="10" sz="half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  <p:sp>
        <p:nvSpPr>
          <p:cNvPr id="5" name=""/>
          <p:cNvSpPr txBox="1"/>
          <p:nvPr>
            <p:ph type="ftr" idx="11" sz="quarter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  <p:sp>
        <p:nvSpPr>
          <p:cNvPr id="6" name=""/>
          <p:cNvSpPr txBox="1"/>
          <p:nvPr>
            <p:ph type="sldNum" idx="12" sz="quarter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&lt;#&gt;</a:t>
            </a:fld>
          </a:p>
        </p:txBody>
      </p:sp>
    </p:spTree>
  </p:cSld>
  <p:clrMapOvr>
    <a:overrideClrMapping accent2="accent2" accent3="accent3" accent4="accent4" accent5="accent5" accent6="accent6" hlink="hlink" tx2="dk2" tx1="dk1" bg2="lt2" bg1="lt1" folHlink="folHlink" accent1="accent1"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Click to edit Master title style</a:t>
            </a:r>
          </a:p>
        </p:txBody>
      </p:sp>
      <p:sp>
        <p:nvSpPr>
          <p:cNvPr id="3" name=""/>
          <p:cNvSpPr txBox="1"/>
          <p:nvPr>
            <p:ph type="dt" idx="10" sz="half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  <p:sp>
        <p:nvSpPr>
          <p:cNvPr id="4" name=""/>
          <p:cNvSpPr txBox="1"/>
          <p:nvPr>
            <p:ph type="ftr" idx="11" sz="quarter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  <p:sp>
        <p:nvSpPr>
          <p:cNvPr id="5" name=""/>
          <p:cNvSpPr txBox="1"/>
          <p:nvPr>
            <p:ph type="sldNum" idx="12" sz="quarter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&lt;#&gt;</a:t>
            </a:fld>
          </a:p>
        </p:txBody>
      </p:sp>
    </p:spTree>
  </p:cSld>
  <p:clrMapOvr>
    <a:overrideClrMapping accent2="accent2" accent3="accent3" accent4="accent4" accent5="accent5" accent6="accent6" hlink="hlink" tx2="dk2" tx1="dk1" bg2="lt2" bg1="lt1" folHlink="folHlink" accent1="accent1"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xfrm>
            <a:off x="8724900" y="365125"/>
            <a:ext cx="2628900" cy="5811839"/>
          </a:xfrm>
          <a:prstGeom prst="rect"/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Click to edit Master title style</a:t>
            </a:r>
          </a:p>
        </p:txBody>
      </p:sp>
      <p:sp>
        <p:nvSpPr>
          <p:cNvPr id="3" name=""/>
          <p:cNvSpPr txBox="1"/>
          <p:nvPr>
            <p:ph type="body" idx="1"/>
          </p:nvPr>
        </p:nvSpPr>
        <p:spPr>
          <a:xfrm>
            <a:off x="838200" y="365125"/>
            <a:ext cx="7734300" cy="5811839"/>
          </a:xfrm>
          <a:prstGeom prst="rect"/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Click to edit Master text styles</a:t>
            </a:r>
          </a:p>
          <a:p>
            <a:pPr lvl="1" rtl="0"/>
            <a:r>
              <a:rPr/>
              <a:t>Second level</a:t>
            </a:r>
          </a:p>
          <a:p>
            <a:pPr lvl="2" rtl="0"/>
            <a:r>
              <a:rPr/>
              <a:t>Third level</a:t>
            </a:r>
          </a:p>
          <a:p>
            <a:pPr lvl="3" rtl="0"/>
            <a:r>
              <a:rPr/>
              <a:t>Fourth level</a:t>
            </a:r>
          </a:p>
          <a:p>
            <a:pPr lvl="4" rtl="0"/>
            <a:r>
              <a:rPr/>
              <a:t>Fifth level</a:t>
            </a:r>
          </a:p>
        </p:txBody>
      </p:sp>
      <p:sp>
        <p:nvSpPr>
          <p:cNvPr id="4" name=""/>
          <p:cNvSpPr txBox="1"/>
          <p:nvPr>
            <p:ph type="dt" idx="10" sz="half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  <p:sp>
        <p:nvSpPr>
          <p:cNvPr id="5" name=""/>
          <p:cNvSpPr txBox="1"/>
          <p:nvPr>
            <p:ph type="ftr" idx="11" sz="quarter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  <p:sp>
        <p:nvSpPr>
          <p:cNvPr id="6" name=""/>
          <p:cNvSpPr txBox="1"/>
          <p:nvPr>
            <p:ph type="sldNum" idx="12" sz="quarter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&lt;#&gt;</a:t>
            </a:fld>
          </a:p>
        </p:txBody>
      </p:sp>
    </p:spTree>
  </p:cSld>
  <p:clrMapOvr>
    <a:overrideClrMapping accent2="accent2" accent3="accent3" accent4="accent4" accent5="accent5" accent6="accent6" hlink="hlink" tx2="dk2" tx1="dk1" bg2="lt2" bg1="lt1" folHlink="folHlink" accent1="accent1"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/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Click to edit Master title style</a:t>
            </a:r>
          </a:p>
        </p:txBody>
      </p:sp>
      <p:sp>
        <p:nvSpPr>
          <p:cNvPr id="3" name=""/>
          <p:cNvSpPr txBox="1"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/>
        </p:spPr>
        <p:txBody>
          <a:bodyPr anchor="b"/>
          <a:lstStyle>
            <a:lvl1pPr lvl="0" rtl="0" marL="0" indent="0">
              <a:buNone/>
              <a:defRPr sz="2400" b="1"/>
            </a:lvl1pPr>
          </a:lstStyle>
          <a:p>
            <a:pPr lvl="0" rtl="0"/>
            <a:r>
              <a:rPr/>
              <a:t>Click to edit Master text styles</a:t>
            </a:r>
          </a:p>
        </p:txBody>
      </p:sp>
      <p:sp>
        <p:nvSpPr>
          <p:cNvPr id="4" name=""/>
          <p:cNvSpPr txBox="1"/>
          <p:nvPr>
            <p:ph type="body" idx="2" sz="half"/>
          </p:nvPr>
        </p:nvSpPr>
        <p:spPr>
          <a:xfrm>
            <a:off x="839788" y="2505075"/>
            <a:ext cx="5157787" cy="3684588"/>
          </a:xfrm>
          <a:prstGeom prst="rect"/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Click to edit Master text styles</a:t>
            </a:r>
          </a:p>
          <a:p>
            <a:pPr lvl="1" rtl="0"/>
            <a:r>
              <a:rPr/>
              <a:t>Second level</a:t>
            </a:r>
          </a:p>
          <a:p>
            <a:pPr lvl="2" rtl="0"/>
            <a:r>
              <a:rPr/>
              <a:t>Third level</a:t>
            </a:r>
          </a:p>
          <a:p>
            <a:pPr lvl="3" rtl="0"/>
            <a:r>
              <a:rPr/>
              <a:t>Fourth level</a:t>
            </a:r>
          </a:p>
          <a:p>
            <a:pPr lvl="4" rtl="0"/>
            <a:r>
              <a:rPr/>
              <a:t>Fifth level</a:t>
            </a:r>
          </a:p>
        </p:txBody>
      </p:sp>
      <p:sp>
        <p:nvSpPr>
          <p:cNvPr id="5" name=""/>
          <p:cNvSpPr txBox="1"/>
          <p:nvPr>
            <p:ph type="body" idx="3" sz="quarter"/>
          </p:nvPr>
        </p:nvSpPr>
        <p:spPr>
          <a:xfrm>
            <a:off x="6172200" y="1681163"/>
            <a:ext cx="5183188" cy="823912"/>
          </a:xfrm>
          <a:prstGeom prst="rect"/>
        </p:spPr>
        <p:txBody>
          <a:bodyPr anchor="b"/>
          <a:lstStyle>
            <a:lvl1pPr lvl="0" rtl="0" marL="0" indent="0">
              <a:buNone/>
              <a:defRPr sz="2400" b="1"/>
            </a:lvl1pPr>
          </a:lstStyle>
          <a:p>
            <a:pPr lvl="0" rtl="0"/>
            <a:r>
              <a:rPr/>
              <a:t>Click to edit Master text styles</a:t>
            </a:r>
          </a:p>
        </p:txBody>
      </p:sp>
      <p:sp>
        <p:nvSpPr>
          <p:cNvPr id="6" name=""/>
          <p:cNvSpPr txBox="1"/>
          <p:nvPr>
            <p:ph type="body" idx="4" sz="quarter"/>
          </p:nvPr>
        </p:nvSpPr>
        <p:spPr>
          <a:xfrm>
            <a:off x="6172200" y="2505075"/>
            <a:ext cx="5183188" cy="3684588"/>
          </a:xfrm>
          <a:prstGeom prst="rect"/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Click to edit Master text styles</a:t>
            </a:r>
          </a:p>
          <a:p>
            <a:pPr lvl="1" rtl="0"/>
            <a:r>
              <a:rPr/>
              <a:t>Second level</a:t>
            </a:r>
          </a:p>
          <a:p>
            <a:pPr lvl="2" rtl="0"/>
            <a:r>
              <a:rPr/>
              <a:t>Third level</a:t>
            </a:r>
          </a:p>
          <a:p>
            <a:pPr lvl="3" rtl="0"/>
            <a:r>
              <a:rPr/>
              <a:t>Fourth level</a:t>
            </a:r>
          </a:p>
          <a:p>
            <a:pPr lvl="4" rtl="0"/>
            <a:r>
              <a:rPr/>
              <a:t>Fifth level</a:t>
            </a:r>
          </a:p>
        </p:txBody>
      </p:sp>
      <p:sp>
        <p:nvSpPr>
          <p:cNvPr id="7" name=""/>
          <p:cNvSpPr txBox="1"/>
          <p:nvPr>
            <p:ph type="dt" idx="10" sz="half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  <p:sp>
        <p:nvSpPr>
          <p:cNvPr id="8" name=""/>
          <p:cNvSpPr txBox="1"/>
          <p:nvPr>
            <p:ph type="ftr" idx="11" sz="quarter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  <p:sp>
        <p:nvSpPr>
          <p:cNvPr id="9" name=""/>
          <p:cNvSpPr txBox="1"/>
          <p:nvPr>
            <p:ph type="sldNum" idx="12" sz="quarter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&lt;#&gt;</a:t>
            </a:fld>
          </a:p>
        </p:txBody>
      </p:sp>
    </p:spTree>
  </p:cSld>
  <p:clrMapOvr>
    <a:overrideClrMapping accent2="accent2" accent3="accent3" accent4="accent4" accent5="accent5" accent6="accent6" hlink="hlink" tx2="dk2" tx1="dk1" bg2="lt2" bg1="lt1" folHlink="folHlink" accent1="accent1"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Click to edit Master title style</a:t>
            </a:r>
          </a:p>
        </p:txBody>
      </p:sp>
      <p:sp>
        <p:nvSpPr>
          <p:cNvPr id="3" name=""/>
          <p:cNvSpPr txBox="1"/>
          <p:nvPr>
            <p:ph type="body" idx="1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Click to edit Master text styles</a:t>
            </a:r>
          </a:p>
          <a:p>
            <a:pPr lvl="1" rtl="0"/>
            <a:r>
              <a:rPr/>
              <a:t>Second level</a:t>
            </a:r>
          </a:p>
          <a:p>
            <a:pPr lvl="2" rtl="0"/>
            <a:r>
              <a:rPr/>
              <a:t>Third level</a:t>
            </a:r>
          </a:p>
          <a:p>
            <a:pPr lvl="3" rtl="0"/>
            <a:r>
              <a:rPr/>
              <a:t>Fourth level</a:t>
            </a:r>
          </a:p>
          <a:p>
            <a:pPr lvl="4" rtl="0"/>
            <a:r>
              <a:rPr/>
              <a:t>Fifth level</a:t>
            </a:r>
          </a:p>
        </p:txBody>
      </p:sp>
      <p:sp>
        <p:nvSpPr>
          <p:cNvPr id="4" name=""/>
          <p:cNvSpPr txBox="1"/>
          <p:nvPr>
            <p:ph type="dt" idx="10" sz="half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  <p:sp>
        <p:nvSpPr>
          <p:cNvPr id="5" name=""/>
          <p:cNvSpPr txBox="1"/>
          <p:nvPr>
            <p:ph type="ftr" idx="11" sz="quarter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  <p:sp>
        <p:nvSpPr>
          <p:cNvPr id="6" name=""/>
          <p:cNvSpPr txBox="1"/>
          <p:nvPr>
            <p:ph type="sldNum" idx="12" sz="quarter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&lt;#&gt;</a:t>
            </a:fld>
          </a:p>
        </p:txBody>
      </p:sp>
    </p:spTree>
  </p:cSld>
  <p:clrMapOvr>
    <a:overrideClrMapping accent2="accent2" accent3="accent3" accent4="accent4" accent5="accent5" accent6="accent6" hlink="hlink" tx2="dk2" tx1="dk1" bg2="lt2" bg1="lt1" folHlink="folHlink" accent1="accent1"/>
  </p:clrMapOvr>
</p:sldLayout>
</file>

<file path=ppt/slideMasters/_rels/slideMaster1.xml.rels><?xml version="1.0" encoding="UTF-8" standalone="yes"?>
<Relationships xmlns="http://schemas.openxmlformats.org/package/2006/relationships"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lIns="91440" tIns="45720" rIns="91440" bIns="45720" anchor="ctr"/>
          <a:lstStyle>
            <a:lvl1pPr lvl="0">
              <a:defRPr/>
            </a:lvl1pPr>
          </a:lstStyle>
          <a:p>
            <a:pPr lvl="0" rtl="0"/>
            <a:r>
              <a:rPr/>
              <a:t>Click to edit Master title style</a:t>
            </a:r>
          </a:p>
        </p:txBody>
      </p:sp>
      <p:sp>
        <p:nvSpPr>
          <p:cNvPr id="3" name="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lIns="91440" tIns="45720" rIns="91440" bIns="45720"/>
          <a:lstStyle>
            <a:lvl1pPr lvl="0">
              <a:defRPr/>
            </a:lvl1pPr>
          </a:lstStyle>
          <a:p>
            <a:pPr lvl="0" rtl="0"/>
            <a:r>
              <a:rPr/>
              <a:t>Click to edit Master text styles</a:t>
            </a:r>
          </a:p>
          <a:p>
            <a:pPr lvl="1" rtl="0"/>
            <a:r>
              <a:rPr/>
              <a:t>Second level</a:t>
            </a:r>
          </a:p>
          <a:p>
            <a:pPr lvl="2" rtl="0"/>
            <a:r>
              <a:rPr/>
              <a:t>Third level</a:t>
            </a:r>
          </a:p>
          <a:p>
            <a:pPr lvl="3" rtl="0"/>
            <a:r>
              <a:rPr/>
              <a:t>Fourth level</a:t>
            </a:r>
          </a:p>
          <a:p>
            <a:pPr lvl="4" rtl="0"/>
            <a:r>
              <a:rPr/>
              <a:t>Fifth level</a:t>
            </a:r>
          </a:p>
        </p:txBody>
      </p:sp>
      <p:sp>
        <p:nvSpPr>
          <p:cNvPr id="4" name=""/>
          <p:cNvSpPr txBox="1"/>
          <p:nvPr>
            <p:ph type="dt" idx="2" sz="half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lIns="91440" tIns="45720" rIns="91440" bIns="45720" anchor="ctr"/>
          <a:lstStyle>
            <a:lvl1pPr lvl="0"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"/>
          <p:cNvSpPr txBox="1"/>
          <p:nvPr>
            <p:ph type="ftr" idx="3" sz="quarter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lIns="91440" tIns="45720" rIns="91440" bIns="45720" anchor="ctr"/>
          <a:lstStyle>
            <a:lvl1pPr lvl="0"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"/>
          <p:cNvSpPr txBox="1"/>
          <p:nvPr>
            <p:ph type="sldNum" idx="4" sz="quarter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lIns="91440" tIns="45720" rIns="91440" bIns="45720" anchor="ctr"/>
          <a:lstStyle>
            <a:lvl1pPr lvl="0"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8DBA3-52F9-4AF4-A6A4-FA4D7DB2F99C}" type="slidenum">
              <a:t>&lt;#&gt;</a:t>
            </a:fld>
          </a:p>
        </p:txBody>
      </p:sp>
    </p:spTree>
  </p:cSld>
  <p:clrMap accent2="accent2" accent3="accent3" accent4="accent4" accent5="accent5" accent6="accent6" hlink="hlink" tx2="dk2" tx1="dk1" bg2="lt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lvl="0" algn="l" rtl="0">
        <a:lnSpc>
          <a:spcPct val="90000"/>
        </a:lnSpc>
        <a:buNone/>
        <a:defRPr sz="4400">
          <a:solidFill>
            <a:schemeClr val="tx1"/>
          </a:solidFill>
          <a:latin typeface="Calibri Light"/>
        </a:defRPr>
      </a:lvl1pPr>
    </p:titleStyle>
    <p:bodyStyle>
      <a:lvl1pPr lvl="0" algn="l" rtl="0" marL="228600" indent="-2286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Calibri"/>
        </a:defRPr>
      </a:lvl1pPr>
      <a:lvl2pPr lvl="0" algn="l" rtl="0" marL="685800" indent="-2286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Calibri"/>
        </a:defRPr>
      </a:lvl2pPr>
      <a:lvl3pPr lvl="0" algn="l" rtl="0" marL="1143000" indent="-2286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Calibri"/>
        </a:defRPr>
      </a:lvl3pPr>
      <a:lvl4pPr lvl="0" algn="l" rtl="0" marL="1600200" indent="-2286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Calibri"/>
        </a:defRPr>
      </a:lvl4pPr>
      <a:lvl5pPr lvl="0" algn="l" rtl="0" marL="2057400" indent="-2286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Calibri"/>
        </a:defRPr>
      </a:lvl5pPr>
      <a:lvl6pPr lvl="0" algn="l" rtl="0" marL="2514600" indent="-2286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Calibri"/>
        </a:defRPr>
      </a:lvl6pPr>
      <a:lvl7pPr lvl="0" algn="l" rtl="0" marL="2971800" indent="-2286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Calibri"/>
        </a:defRPr>
      </a:lvl7pPr>
      <a:lvl8pPr lvl="0" algn="l" rtl="0" marL="3429000" indent="-2286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Calibri"/>
        </a:defRPr>
      </a:lvl8pPr>
      <a:lvl9pPr lvl="0" algn="l" rtl="0" marL="3886200" indent="-2286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Calibri"/>
        </a:defRPr>
      </a:lvl9pPr>
    </p:bodyStyle>
    <p:otherStyle>
      <a:lvl1pPr lvl="0" algn="l" rtl="0" marL="0">
        <a:defRPr sz="1800">
          <a:solidFill>
            <a:schemeClr val="tx1"/>
          </a:solidFill>
          <a:latin typeface="Calibri"/>
        </a:defRPr>
      </a:lvl1pPr>
      <a:lvl2pPr lvl="0" algn="l" rtl="0" marL="457200">
        <a:defRPr sz="1800">
          <a:solidFill>
            <a:schemeClr val="tx1"/>
          </a:solidFill>
          <a:latin typeface="Calibri"/>
        </a:defRPr>
      </a:lvl2pPr>
      <a:lvl3pPr lvl="0" algn="l" rtl="0" marL="914400">
        <a:defRPr sz="1800">
          <a:solidFill>
            <a:schemeClr val="tx1"/>
          </a:solidFill>
          <a:latin typeface="Calibri"/>
        </a:defRPr>
      </a:lvl3pPr>
      <a:lvl4pPr lvl="0" algn="l" rtl="0" marL="1371600">
        <a:defRPr sz="1800">
          <a:solidFill>
            <a:schemeClr val="tx1"/>
          </a:solidFill>
          <a:latin typeface="Calibri"/>
        </a:defRPr>
      </a:lvl4pPr>
      <a:lvl5pPr lvl="0" algn="l" rtl="0" marL="1828800">
        <a:defRPr sz="1800">
          <a:solidFill>
            <a:schemeClr val="tx1"/>
          </a:solidFill>
          <a:latin typeface="Calibri"/>
        </a:defRPr>
      </a:lvl5pPr>
      <a:lvl6pPr lvl="0" algn="l" rtl="0" marL="2286000">
        <a:defRPr sz="1800">
          <a:solidFill>
            <a:schemeClr val="tx1"/>
          </a:solidFill>
          <a:latin typeface="Calibri"/>
        </a:defRPr>
      </a:lvl6pPr>
      <a:lvl7pPr lvl="0" algn="l" rtl="0" marL="2743200">
        <a:defRPr sz="1800">
          <a:solidFill>
            <a:schemeClr val="tx1"/>
          </a:solidFill>
          <a:latin typeface="Calibri"/>
        </a:defRPr>
      </a:lvl7pPr>
      <a:lvl8pPr lvl="0" algn="l" rtl="0" marL="3200400">
        <a:defRPr sz="1800">
          <a:solidFill>
            <a:schemeClr val="tx1"/>
          </a:solidFill>
          <a:latin typeface="Calibri"/>
        </a:defRPr>
      </a:lvl8pPr>
      <a:lvl9pPr lvl="0" algn="l" rtl="0" marL="3657600">
        <a:defRPr sz="1800">
          <a:solidFill>
            <a:schemeClr val="tx1"/>
          </a:solidFill>
          <a:latin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jpg"/><Relationship Id="rId4" Type="http://schemas.openxmlformats.org/officeDocument/2006/relationships/image" Target="../media/image11.jpg"/><Relationship Id="rId3" Type="http://schemas.openxmlformats.org/officeDocument/2006/relationships/image" Target="../media/image10.png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Relationship Id="rId4" Type="http://schemas.openxmlformats.org/officeDocument/2006/relationships/slide" Target="../slides/slide24.xml"/><Relationship Id="rId3" Type="http://schemas.openxmlformats.org/officeDocument/2006/relationships/notesSlide" Target="../notesSlides/notesSlide1.xml"/><Relationship Id="rId5" Type="http://schemas.openxmlformats.org/officeDocument/2006/relationships/notesMaster" Target="../notesMasters/notesMaster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jpg"/><Relationship Id="rId4" Type="http://schemas.openxmlformats.org/officeDocument/2006/relationships/slide" Target="../slides/slide25.xml"/><Relationship Id="rId3" Type="http://schemas.openxmlformats.org/officeDocument/2006/relationships/notesSlide" Target="../notesSlides/notesSlide2.xml"/><Relationship Id="rId5" Type="http://schemas.openxmlformats.org/officeDocument/2006/relationships/notesMaster" Target="../notesMasters/notesMaster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jpg"/><Relationship Id="rId4" Type="http://schemas.openxmlformats.org/officeDocument/2006/relationships/slide" Target="../slides/slide26.xml"/><Relationship Id="rId3" Type="http://schemas.openxmlformats.org/officeDocument/2006/relationships/notesSlide" Target="../notesSlides/notesSlide3.xml"/><Relationship Id="rId5" Type="http://schemas.openxmlformats.org/officeDocument/2006/relationships/notesMaster" Target="../notesMasters/notesMaster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notesMaster" Target="../notesMasters/notesMaster1.xml"/><Relationship Id="rId3" Type="http://schemas.openxmlformats.org/officeDocument/2006/relationships/slide" Target="../slides/slide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image" Target="../media/image21.jpg"/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6" Type="http://schemas.openxmlformats.org/officeDocument/2006/relationships/notesMaster" Target="../notesMasters/notesMaster1.xml"/><Relationship Id="rId5" Type="http://schemas.openxmlformats.org/officeDocument/2006/relationships/slide" Target="../slides/slide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image" Target="../media/image23.jpg"/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6" Type="http://schemas.openxmlformats.org/officeDocument/2006/relationships/notesMaster" Target="../notesMasters/notesMaster1.xml"/><Relationship Id="rId5" Type="http://schemas.openxmlformats.org/officeDocument/2006/relationships/slide" Target="../slides/slide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jpg"/><Relationship Id="rId4" Type="http://schemas.openxmlformats.org/officeDocument/2006/relationships/slide" Target="../slides/slide30.xml"/><Relationship Id="rId3" Type="http://schemas.openxmlformats.org/officeDocument/2006/relationships/notesSlide" Target="../notesSlides/notesSlide7.xml"/><Relationship Id="rId5" Type="http://schemas.openxmlformats.org/officeDocument/2006/relationships/notesMaster" Target="../notesMasters/notesMaster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notesMaster" Target="../notesMasters/notesMaster1.xml"/><Relationship Id="rId3" Type="http://schemas.openxmlformats.org/officeDocument/2006/relationships/slide" Target="../slides/slide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  <p:sp>
        <p:nvSpPr>
          <p:cNvPr id="3" name=""/>
          <p:cNvSpPr txBox="1"/>
          <p:nvPr>
            <p:ph type="body" idx="1"/>
          </p:nvPr>
        </p:nvSpPr>
        <p:spPr>
          <a:xfrm>
            <a:off x="838200" y="365125"/>
            <a:ext cx="10515600" cy="5811839"/>
          </a:xfrm>
          <a:prstGeom prst="rect"/>
          <a:blipFill>
            <a:blip r:embed="rId1"/>
            <a:srcRect/>
            <a:stretch>
              <a:fillRect/>
            </a:stretch>
          </a:blipFill>
        </p:spPr>
        <p:txBody>
          <a:bodyPr wrap="square" lIns="0" tIns="0" rIns="0" bIns="0"/>
          <a:lstStyle>
            <a:lvl1pPr lvl="0">
              <a:defRPr/>
            </a:lvl1pPr>
          </a:lstStyle>
          <a:p/>
        </p:txBody>
      </p:sp>
    </p:spTree>
  </p:cSld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DISRUPTIVE STARTUPS IN INDIA</a:t>
            </a:r>
          </a:p>
        </p:txBody>
      </p:sp>
      <p:sp>
        <p:nvSpPr>
          <p:cNvPr id="3" name=""/>
          <p:cNvSpPr txBox="1"/>
          <p:nvPr>
            <p:ph type="body" idx="1"/>
          </p:nvPr>
        </p:nvSpPr>
        <p:spPr>
          <a:prstGeom prst="rect"/>
          <a:blipFill>
            <a:blip r:embed="rId1"/>
            <a:srcRect/>
            <a:stretch>
              <a:fillRect/>
            </a:stretch>
          </a:blipFill>
        </p:spPr>
        <p:txBody>
          <a:bodyPr wrap="square" lIns="0" tIns="0" rIns="0" bIns="0"/>
          <a:lstStyle>
            <a:lvl1pPr lvl="0">
              <a:defRPr/>
            </a:lvl1pPr>
          </a:lstStyle>
          <a:p/>
        </p:txBody>
      </p:sp>
    </p:spTree>
  </p:cSld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17 FASTEST GROWING WEB STARTUPS IN INDIA</a:t>
            </a:r>
          </a:p>
        </p:txBody>
      </p:sp>
      <p:pic>
        <p:nvPicPr>
          <p:cNvPr id="3" name=""/>
          <p:cNvPicPr/>
          <p:nvPr>
            <p:ph type="body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38201" y="1549622"/>
            <a:ext cx="2234784" cy="2752555"/>
          </a:xfrm>
          <a:prstGeom prst="rect"/>
        </p:spPr>
      </p:pic>
      <p:pic>
        <p:nvPicPr>
          <p:cNvPr id="4" name="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476850" y="2120010"/>
            <a:ext cx="2876950" cy="1752845"/>
          </a:xfrm>
          <a:prstGeom prst="rect"/>
        </p:spPr>
      </p:pic>
      <p:pic>
        <p:nvPicPr>
          <p:cNvPr id="5" name="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95319" y="1294401"/>
            <a:ext cx="1857375" cy="1857375"/>
          </a:xfrm>
          <a:prstGeom prst="rect"/>
        </p:spPr>
      </p:pic>
      <p:pic>
        <p:nvPicPr>
          <p:cNvPr id="6" name="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789625" y="3987384"/>
            <a:ext cx="2566720" cy="2068643"/>
          </a:xfrm>
          <a:prstGeom prst="rect"/>
        </p:spPr>
      </p:pic>
      <p:pic>
        <p:nvPicPr>
          <p:cNvPr id="7" name="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7675977" y="3742232"/>
            <a:ext cx="2886075" cy="1562100"/>
          </a:xfrm>
          <a:prstGeom prst="rect"/>
        </p:spPr>
      </p:pic>
      <p:pic>
        <p:nvPicPr>
          <p:cNvPr id="8" name="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5428248" y="4280550"/>
            <a:ext cx="1922083" cy="1753851"/>
          </a:xfrm>
          <a:prstGeom prst="rect"/>
        </p:spPr>
      </p:pic>
      <p:pic>
        <p:nvPicPr>
          <p:cNvPr id="9" name="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2889223" y="2755488"/>
            <a:ext cx="1989457" cy="1117367"/>
          </a:xfrm>
          <a:prstGeom prst="rect"/>
        </p:spPr>
      </p:pic>
    </p:spTree>
  </p:cSld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RECENT INVESTMENTS</a:t>
            </a:r>
          </a:p>
        </p:txBody>
      </p:sp>
      <p:sp>
        <p:nvSpPr>
          <p:cNvPr id="3" name=""/>
          <p:cNvSpPr txBox="1"/>
          <p:nvPr>
            <p:ph type="body" idx="1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Between 2010 and 2014, the infusion of VC and PRIVATE EQUITY increased from $13 million to $1818 million.</a:t>
            </a:r>
          </a:p>
          <a:p>
            <a:pPr lvl="0" rtl="0"/>
            <a:r>
              <a:rPr/>
              <a:t>Angel investment too has multiplied almost 8 times from $4.2 million to $32.2 million.</a:t>
            </a:r>
          </a:p>
          <a:p>
            <a:pPr lvl="0" rtl="0"/>
            <a:r>
              <a:rPr/>
              <a:t>So, how did these startups raise their recent funds?</a:t>
            </a:r>
          </a:p>
          <a:p>
            <a:pPr lvl="0" rtl="0"/>
            <a:r>
              <a:rPr/>
              <a:t>How will these money help them grow?</a:t>
            </a:r>
          </a:p>
          <a:p>
            <a:pPr lvl="0" rtl="0"/>
            <a:r>
              <a:rPr/>
              <a:t>Let’s look at a few examples.</a:t>
            </a:r>
          </a:p>
        </p:txBody>
      </p:sp>
    </p:spTree>
  </p:cSld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PRIME MOVER IN DEVELOPMENT OF NATIONS.</a:t>
            </a:r>
          </a:p>
        </p:txBody>
      </p:sp>
      <p:sp>
        <p:nvSpPr>
          <p:cNvPr id="3" name=""/>
          <p:cNvSpPr txBox="1"/>
          <p:nvPr>
            <p:ph type="body" idx="1"/>
          </p:nvPr>
        </p:nvSpPr>
        <p:spPr>
          <a:prstGeom prst="rect"/>
        </p:spPr>
        <p:txBody>
          <a:bodyPr>
            <a:normAutofit fontScale="70000" lnSpcReduction="20000"/>
          </a:bodyPr>
          <a:lstStyle>
            <a:lvl1pPr lvl="0">
              <a:defRPr/>
            </a:lvl1pPr>
          </a:lstStyle>
          <a:p>
            <a:pPr lvl="0" algn="just" rtl="0" marL="12700">
              <a:lnSpc>
                <a:spcPct val="100000"/>
              </a:lnSpc>
            </a:pPr>
            <a:r>
              <a:rPr>
                <a:latin typeface="Arial"/>
              </a:rPr>
              <a:t>According to the Global Entrepreneurship Monitor (2007) report,  </a:t>
            </a:r>
            <a:r>
              <a:rPr>
                <a:latin typeface="Arial"/>
              </a:rPr>
              <a:t>India’s   </a:t>
            </a:r>
            <a:r>
              <a:rPr>
                <a:latin typeface="Arial"/>
              </a:rPr>
              <a:t> </a:t>
            </a:r>
            <a:r>
              <a:rPr>
                <a:latin typeface="Arial"/>
              </a:rPr>
              <a:t>High-Growth</a:t>
            </a:r>
          </a:p>
          <a:p>
            <a:pPr lvl="0" algn="just" rtl="0" marL="12700">
              <a:lnSpc>
                <a:spcPct val="100000"/>
              </a:lnSpc>
            </a:pPr>
            <a:r>
              <a:rPr>
                <a:latin typeface="Arial"/>
              </a:rPr>
              <a:t>Expectation rate </a:t>
            </a:r>
            <a:r>
              <a:rPr>
                <a:latin typeface="Arial"/>
              </a:rPr>
              <a:t>is </a:t>
            </a:r>
            <a:r>
              <a:rPr>
                <a:latin typeface="Arial"/>
              </a:rPr>
              <a:t>only one-fifth of that of</a:t>
            </a:r>
            <a:r>
              <a:rPr>
                <a:latin typeface="Arial"/>
              </a:rPr>
              <a:t> </a:t>
            </a:r>
            <a:r>
              <a:rPr>
                <a:latin typeface="Arial"/>
              </a:rPr>
              <a:t>China.</a:t>
            </a:r>
          </a:p>
          <a:p>
            <a:pPr lvl="0" rtl="0">
              <a:lnSpc>
                <a:spcPct val="100000"/>
              </a:lnSpc>
            </a:pPr>
          </a:p>
          <a:p>
            <a:pPr lvl="0" algn="just" rtl="0" marL="12700">
              <a:lnSpc>
                <a:spcPct val="100000"/>
              </a:lnSpc>
            </a:pPr>
            <a:r>
              <a:rPr>
                <a:latin typeface="Arial"/>
              </a:rPr>
              <a:t>Five states </a:t>
            </a:r>
            <a:r>
              <a:rPr>
                <a:latin typeface="Arial"/>
              </a:rPr>
              <a:t>viz. </a:t>
            </a:r>
            <a:r>
              <a:rPr>
                <a:latin typeface="Arial"/>
              </a:rPr>
              <a:t>Tamil </a:t>
            </a:r>
            <a:r>
              <a:rPr>
                <a:latin typeface="Arial"/>
              </a:rPr>
              <a:t>Nadu </a:t>
            </a:r>
            <a:r>
              <a:rPr>
                <a:latin typeface="Arial"/>
              </a:rPr>
              <a:t>(10.60 </a:t>
            </a:r>
            <a:r>
              <a:rPr>
                <a:latin typeface="Arial"/>
              </a:rPr>
              <a:t>per cent), </a:t>
            </a:r>
            <a:r>
              <a:rPr>
                <a:latin typeface="Arial"/>
              </a:rPr>
              <a:t>Maharashtra (10.10 </a:t>
            </a:r>
            <a:r>
              <a:rPr>
                <a:latin typeface="Arial"/>
              </a:rPr>
              <a:t>per </a:t>
            </a:r>
            <a:r>
              <a:rPr>
                <a:latin typeface="Arial"/>
              </a:rPr>
              <a:t>cent),West  Bengal (10.05 per </a:t>
            </a:r>
            <a:r>
              <a:rPr>
                <a:latin typeface="Arial"/>
              </a:rPr>
              <a:t>cent), Uttar Pradesh </a:t>
            </a:r>
            <a:r>
              <a:rPr>
                <a:latin typeface="Arial"/>
              </a:rPr>
              <a:t>(9.61 </a:t>
            </a:r>
            <a:r>
              <a:rPr>
                <a:latin typeface="Arial"/>
              </a:rPr>
              <a:t>per </a:t>
            </a:r>
            <a:r>
              <a:rPr>
                <a:latin typeface="Arial"/>
              </a:rPr>
              <a:t>cent) and Andhra Pradesh (9.56 per  cent) together </a:t>
            </a:r>
            <a:r>
              <a:rPr>
                <a:latin typeface="Arial"/>
              </a:rPr>
              <a:t>account for </a:t>
            </a:r>
            <a:r>
              <a:rPr>
                <a:latin typeface="Arial"/>
              </a:rPr>
              <a:t>about 50 percent </a:t>
            </a:r>
            <a:r>
              <a:rPr>
                <a:latin typeface="Arial"/>
              </a:rPr>
              <a:t>of the </a:t>
            </a:r>
            <a:r>
              <a:rPr>
                <a:latin typeface="Arial"/>
              </a:rPr>
              <a:t>total establishments </a:t>
            </a:r>
            <a:r>
              <a:rPr>
                <a:latin typeface="Arial"/>
              </a:rPr>
              <a:t>in </a:t>
            </a:r>
            <a:r>
              <a:rPr>
                <a:latin typeface="Arial"/>
              </a:rPr>
              <a:t>the </a:t>
            </a:r>
            <a:r>
              <a:rPr>
                <a:latin typeface="Arial"/>
              </a:rPr>
              <a:t>country.  </a:t>
            </a:r>
            <a:r>
              <a:rPr>
                <a:latin typeface="Arial"/>
              </a:rPr>
              <a:t>The same five states also have the combined share </a:t>
            </a:r>
            <a:r>
              <a:rPr>
                <a:latin typeface="Arial"/>
              </a:rPr>
              <a:t>of </a:t>
            </a:r>
            <a:r>
              <a:rPr>
                <a:latin typeface="Arial"/>
              </a:rPr>
              <a:t>about </a:t>
            </a:r>
            <a:r>
              <a:rPr>
                <a:latin typeface="Arial"/>
              </a:rPr>
              <a:t>50 </a:t>
            </a:r>
            <a:r>
              <a:rPr>
                <a:latin typeface="Arial"/>
              </a:rPr>
              <a:t>per cent </a:t>
            </a:r>
            <a:r>
              <a:rPr>
                <a:latin typeface="Arial"/>
              </a:rPr>
              <a:t>of total  </a:t>
            </a:r>
            <a:r>
              <a:rPr>
                <a:latin typeface="Arial"/>
              </a:rPr>
              <a:t>employment.</a:t>
            </a:r>
          </a:p>
          <a:p>
            <a:pPr lvl="0" rtl="0" marL="0" indent="0">
              <a:lnSpc>
                <a:spcPct val="100000"/>
              </a:lnSpc>
              <a:buNone/>
            </a:pPr>
          </a:p>
          <a:p>
            <a:pPr lvl="0" algn="just" rtl="0" marL="12700">
              <a:lnSpc>
                <a:spcPct val="100000"/>
              </a:lnSpc>
            </a:pPr>
            <a:r>
              <a:rPr>
                <a:latin typeface="Arial"/>
              </a:rPr>
              <a:t>An entrepreneur </a:t>
            </a:r>
            <a:r>
              <a:rPr>
                <a:latin typeface="Arial"/>
              </a:rPr>
              <a:t>is </a:t>
            </a:r>
            <a:r>
              <a:rPr>
                <a:latin typeface="Arial"/>
              </a:rPr>
              <a:t>a person </a:t>
            </a:r>
            <a:r>
              <a:rPr>
                <a:latin typeface="Arial"/>
              </a:rPr>
              <a:t>who </a:t>
            </a:r>
            <a:r>
              <a:rPr>
                <a:latin typeface="Arial"/>
              </a:rPr>
              <a:t>is </a:t>
            </a:r>
            <a:r>
              <a:rPr>
                <a:latin typeface="Arial"/>
              </a:rPr>
              <a:t>able to look at the environment, </a:t>
            </a:r>
            <a:r>
              <a:rPr>
                <a:latin typeface="Arial"/>
              </a:rPr>
              <a:t>identify  </a:t>
            </a:r>
            <a:r>
              <a:rPr>
                <a:latin typeface="Arial"/>
              </a:rPr>
              <a:t>opportunities to improve the environmental resources and implement action </a:t>
            </a:r>
            <a:r>
              <a:rPr>
                <a:latin typeface="Arial"/>
              </a:rPr>
              <a:t>to maximize </a:t>
            </a:r>
            <a:r>
              <a:rPr>
                <a:latin typeface="Arial"/>
              </a:rPr>
              <a:t>those</a:t>
            </a:r>
            <a:r>
              <a:rPr>
                <a:latin typeface="Arial"/>
              </a:rPr>
              <a:t> </a:t>
            </a:r>
            <a:r>
              <a:rPr>
                <a:latin typeface="Arial"/>
              </a:rPr>
              <a:t>opportunities.</a:t>
            </a:r>
          </a:p>
          <a:p>
            <a:pPr lvl="0" rtl="0">
              <a:lnSpc>
                <a:spcPct val="100000"/>
              </a:lnSpc>
            </a:pPr>
          </a:p>
          <a:p>
            <a:pPr lvl="0" rtl="0" marL="12700">
              <a:lnSpc>
                <a:spcPct val="100000"/>
              </a:lnSpc>
            </a:pPr>
            <a:r>
              <a:rPr>
                <a:latin typeface="Arial"/>
              </a:rPr>
              <a:t>it is important that he should have entrepreneurial skills that </a:t>
            </a:r>
            <a:r>
              <a:rPr>
                <a:latin typeface="Arial"/>
              </a:rPr>
              <a:t>will </a:t>
            </a:r>
            <a:r>
              <a:rPr>
                <a:latin typeface="Arial"/>
              </a:rPr>
              <a:t>be needed to improve  the quality of life for individuals, families and communities and to sustain a healthy  economy and</a:t>
            </a:r>
            <a:r>
              <a:rPr>
                <a:latin typeface="Arial"/>
              </a:rPr>
              <a:t> </a:t>
            </a:r>
            <a:r>
              <a:rPr>
                <a:latin typeface="Arial"/>
              </a:rPr>
              <a:t>environment.</a:t>
            </a:r>
          </a:p>
        </p:txBody>
      </p:sp>
    </p:spTree>
  </p:cSld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  <p:sp>
        <p:nvSpPr>
          <p:cNvPr id="3" name=""/>
          <p:cNvSpPr txBox="1"/>
          <p:nvPr>
            <p:ph type="body" idx="1"/>
          </p:nvPr>
        </p:nvSpPr>
        <p:spPr>
          <a:xfrm>
            <a:off x="838200" y="365125"/>
            <a:ext cx="10515600" cy="5811839"/>
          </a:xfrm>
          <a:prstGeom prst="rect"/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Women entrepeneurs have been making a significant impact in all segments of the economy in India, Canada, Great Britian, Germany, Australia and the United States.</a:t>
            </a:r>
          </a:p>
          <a:p>
            <a:pPr lvl="0" rtl="0"/>
            <a:r>
              <a:rPr/>
              <a:t>The areas chosen by woman are retail, trade, restaurants, hotels, education, insurance, and manufacturing.</a:t>
            </a:r>
          </a:p>
          <a:p>
            <a:pPr lvl="0" rtl="0"/>
          </a:p>
        </p:txBody>
      </p:sp>
      <p:sp>
        <p:nvSpPr>
          <p:cNvPr id="4" name=""/>
          <p:cNvSpPr/>
          <p:nvPr/>
        </p:nvSpPr>
        <p:spPr>
          <a:xfrm>
            <a:off x="838201" y="3043003"/>
            <a:ext cx="10515601" cy="3013024"/>
          </a:xfrm>
          <a:prstGeom prst="rect">
            <a:avLst/>
          </a:prstGeom>
          <a:blipFill>
            <a:blip r:embed="rId1"/>
            <a:srcRect/>
            <a:stretch>
              <a:fillRect/>
            </a:stretch>
          </a:blipFill>
        </p:spPr>
        <p:txBody>
          <a:bodyPr wrap="square" lIns="0" tIns="0" rIns="0" bIns="0"/>
          <a:lstStyle>
            <a:lvl1pPr lvl="0" algn="l" rtl="0" marL="0">
              <a:defRPr sz="1800">
                <a:solidFill>
                  <a:schemeClr val="tx1"/>
                </a:solidFill>
                <a:latin typeface="Calibri"/>
              </a:defRPr>
            </a:lvl1pPr>
          </a:lstStyle>
          <a:p/>
        </p:txBody>
      </p:sp>
    </p:spTree>
  </p:cSld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BUILDING AREAS OF OPPORTUNITIES</a:t>
            </a:r>
          </a:p>
        </p:txBody>
      </p:sp>
      <p:sp>
        <p:nvSpPr>
          <p:cNvPr id="3" name=""/>
          <p:cNvSpPr txBox="1"/>
          <p:nvPr>
            <p:ph type="body" idx="1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The following is a small sample-set of areas with opportunities to make money</a:t>
            </a:r>
          </a:p>
          <a:p>
            <a:pPr lvl="1" rtl="0">
              <a:lnSpc>
                <a:spcPct val="150000"/>
              </a:lnSpc>
            </a:pPr>
            <a:r>
              <a:rPr/>
              <a:t>Food and Beverages</a:t>
            </a:r>
          </a:p>
          <a:p>
            <a:pPr lvl="1" rtl="0">
              <a:lnSpc>
                <a:spcPct val="150000"/>
              </a:lnSpc>
            </a:pPr>
            <a:r>
              <a:rPr/>
              <a:t>Home Based products</a:t>
            </a:r>
          </a:p>
          <a:p>
            <a:pPr lvl="1" rtl="0">
              <a:lnSpc>
                <a:spcPct val="150000"/>
              </a:lnSpc>
            </a:pPr>
            <a:r>
              <a:rPr/>
              <a:t>Health Care</a:t>
            </a:r>
          </a:p>
          <a:p>
            <a:pPr lvl="1" rtl="0">
              <a:lnSpc>
                <a:spcPct val="150000"/>
              </a:lnSpc>
            </a:pPr>
            <a:r>
              <a:rPr/>
              <a:t>Education</a:t>
            </a:r>
          </a:p>
          <a:p>
            <a:pPr lvl="1" rtl="0">
              <a:lnSpc>
                <a:spcPct val="150000"/>
              </a:lnSpc>
            </a:pPr>
            <a:r>
              <a:rPr/>
              <a:t>Infrastructure</a:t>
            </a:r>
          </a:p>
        </p:txBody>
      </p:sp>
    </p:spTree>
  </p:cSld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TYPES OF IDEAS THAT DEVELOP INTO STARTUPS</a:t>
            </a:r>
          </a:p>
        </p:txBody>
      </p:sp>
      <p:sp>
        <p:nvSpPr>
          <p:cNvPr id="3" name=""/>
          <p:cNvSpPr txBox="1"/>
          <p:nvPr>
            <p:ph type="body" idx="1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  <p:sp>
        <p:nvSpPr>
          <p:cNvPr id="4" name=""/>
          <p:cNvSpPr/>
          <p:nvPr/>
        </p:nvSpPr>
        <p:spPr>
          <a:xfrm>
            <a:off x="2233534" y="2338466"/>
            <a:ext cx="1124262" cy="91440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>
                <a:shade val="50000"/>
              </a:schemeClr>
            </a:solidFill>
            <a:miter/>
          </a:ln>
        </p:spPr>
        <p:txBody>
          <a:bodyPr anchor="ctr"/>
          <a:lstStyle>
            <a:lvl1pPr lvl="0">
              <a:defRPr/>
            </a:lvl1pPr>
          </a:lstStyle>
          <a:p>
            <a:pPr lvl="0" algn="ctr" rtl="0"/>
            <a:r>
              <a: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Market</a:t>
            </a:r>
          </a:p>
        </p:txBody>
      </p:sp>
      <p:sp>
        <p:nvSpPr>
          <p:cNvPr id="5" name=""/>
          <p:cNvSpPr/>
          <p:nvPr/>
        </p:nvSpPr>
        <p:spPr>
          <a:xfrm>
            <a:off x="5162862" y="2338466"/>
            <a:ext cx="1357860" cy="91440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>
                <a:shade val="50000"/>
              </a:schemeClr>
            </a:solidFill>
            <a:miter/>
          </a:ln>
        </p:spPr>
        <p:txBody>
          <a:bodyPr anchor="ctr"/>
          <a:lstStyle>
            <a:lvl1pPr lvl="0">
              <a:defRPr/>
            </a:lvl1pPr>
          </a:lstStyle>
          <a:p>
            <a:pPr lvl="0" algn="ctr" rtl="0"/>
            <a:r>
              <a: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Technology</a:t>
            </a:r>
          </a:p>
        </p:txBody>
      </p:sp>
      <p:sp>
        <p:nvSpPr>
          <p:cNvPr id="6" name=""/>
          <p:cNvSpPr/>
          <p:nvPr/>
        </p:nvSpPr>
        <p:spPr>
          <a:xfrm>
            <a:off x="8844196" y="2338466"/>
            <a:ext cx="1204210" cy="91440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>
                <a:shade val="50000"/>
              </a:schemeClr>
            </a:solidFill>
            <a:miter/>
          </a:ln>
        </p:spPr>
        <p:txBody>
          <a:bodyPr anchor="ctr"/>
          <a:lstStyle>
            <a:lvl1pPr lvl="0">
              <a:defRPr/>
            </a:lvl1pPr>
          </a:lstStyle>
          <a:p>
            <a:pPr lvl="0" algn="ctr" rtl="0"/>
            <a:r>
              <a: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Benefit</a:t>
            </a:r>
          </a:p>
        </p:txBody>
      </p:sp>
      <p:cxnSp>
        <p:nvCxnSpPr>
          <p:cNvPr id="7" name=""/>
          <p:cNvCxnSpPr/>
          <p:nvPr/>
        </p:nvCxnSpPr>
        <p:spPr>
          <a:xfrm>
            <a:off x="2795665" y="3252866"/>
            <a:ext cx="0" cy="748428"/>
          </a:xfrm>
          <a:prstGeom prst="straightConnector1">
            <a:avLst/>
          </a:prstGeom>
          <a:noFill/>
          <a:ln w="6350" cap="flat">
            <a:solidFill>
              <a:schemeClr val="accent1"/>
            </a:solidFill>
            <a:miter/>
            <a:tailEnd type="triangle"/>
          </a:ln>
        </p:spPr>
      </p:cxnSp>
      <p:cxnSp>
        <p:nvCxnSpPr>
          <p:cNvPr id="8" name=""/>
          <p:cNvCxnSpPr/>
          <p:nvPr/>
        </p:nvCxnSpPr>
        <p:spPr>
          <a:xfrm>
            <a:off x="5846787" y="3252866"/>
            <a:ext cx="0" cy="748428"/>
          </a:xfrm>
          <a:prstGeom prst="straightConnector1">
            <a:avLst/>
          </a:prstGeom>
          <a:noFill/>
          <a:ln w="6350" cap="flat">
            <a:solidFill>
              <a:schemeClr val="accent1"/>
            </a:solidFill>
            <a:miter/>
            <a:tailEnd type="triangle"/>
          </a:ln>
        </p:spPr>
      </p:cxnSp>
      <p:cxnSp>
        <p:nvCxnSpPr>
          <p:cNvPr id="9" name=""/>
          <p:cNvCxnSpPr/>
          <p:nvPr/>
        </p:nvCxnSpPr>
        <p:spPr>
          <a:xfrm>
            <a:off x="9473782" y="3252866"/>
            <a:ext cx="0" cy="748428"/>
          </a:xfrm>
          <a:prstGeom prst="straightConnector1">
            <a:avLst/>
          </a:prstGeom>
          <a:noFill/>
          <a:ln w="6350" cap="flat">
            <a:solidFill>
              <a:schemeClr val="accent1"/>
            </a:solidFill>
            <a:miter/>
            <a:tailEnd type="triangle"/>
          </a:ln>
        </p:spPr>
      </p:cxnSp>
    </p:spTree>
  </p:cSld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  <p:sp>
        <p:nvSpPr>
          <p:cNvPr id="3" name=""/>
          <p:cNvSpPr txBox="1"/>
          <p:nvPr>
            <p:ph type="body" idx="1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pPr lvl="0" rtl="0" marL="12700">
              <a:lnSpc>
                <a:spcPct val="100000"/>
              </a:lnSpc>
            </a:pPr>
            <a:r>
              <a:rPr b="1" u="sng"/>
              <a:t>New Market:</a:t>
            </a:r>
            <a:r>
              <a:rPr b="1"/>
              <a:t> </a:t>
            </a:r>
            <a:r>
              <a:rPr/>
              <a:t>Providing </a:t>
            </a:r>
            <a:r>
              <a:rPr/>
              <a:t>customers </a:t>
            </a:r>
            <a:r>
              <a:rPr/>
              <a:t>with </a:t>
            </a:r>
            <a:r>
              <a:rPr/>
              <a:t>a product/ </a:t>
            </a:r>
            <a:r>
              <a:rPr/>
              <a:t>service </a:t>
            </a:r>
            <a:r>
              <a:rPr/>
              <a:t>that is not in their market</a:t>
            </a:r>
            <a:r>
              <a:rPr/>
              <a:t> </a:t>
            </a:r>
            <a:r>
              <a:rPr/>
              <a:t>but already </a:t>
            </a:r>
            <a:r>
              <a:rPr/>
              <a:t>exists</a:t>
            </a:r>
            <a:r>
              <a:rPr/>
              <a:t> </a:t>
            </a:r>
            <a:r>
              <a:rPr/>
              <a:t>elsewhere.</a:t>
            </a:r>
          </a:p>
          <a:p>
            <a:pPr lvl="0" rtl="0" marL="12700">
              <a:lnSpc>
                <a:spcPct val="100000"/>
              </a:lnSpc>
            </a:pPr>
            <a:r>
              <a:rPr b="1" u="sng"/>
              <a:t>New </a:t>
            </a:r>
            <a:r>
              <a:rPr b="1" u="sng"/>
              <a:t>Technology:</a:t>
            </a:r>
            <a:r>
              <a:rPr b="1"/>
              <a:t> </a:t>
            </a:r>
            <a:r>
              <a:rPr/>
              <a:t>Using a new technical process that </a:t>
            </a:r>
            <a:r>
              <a:rPr/>
              <a:t>provides </a:t>
            </a:r>
            <a:r>
              <a:rPr/>
              <a:t>the basis for new product</a:t>
            </a:r>
            <a:r>
              <a:rPr/>
              <a:t> </a:t>
            </a:r>
            <a:r>
              <a:rPr/>
              <a:t>or  </a:t>
            </a:r>
            <a:r>
              <a:rPr/>
              <a:t>service</a:t>
            </a:r>
            <a:r>
              <a:rPr/>
              <a:t> </a:t>
            </a:r>
            <a:r>
              <a:rPr/>
              <a:t>ideas.</a:t>
            </a:r>
          </a:p>
          <a:p>
            <a:pPr lvl="0" rtl="0" marL="12700">
              <a:lnSpc>
                <a:spcPct val="100000"/>
              </a:lnSpc>
            </a:pPr>
            <a:r>
              <a:rPr b="1" u="sng"/>
              <a:t>New Benefit:</a:t>
            </a:r>
            <a:r>
              <a:rPr b="1"/>
              <a:t> </a:t>
            </a:r>
            <a:r>
              <a:rPr/>
              <a:t>Performing an old function for </a:t>
            </a:r>
            <a:r>
              <a:rPr/>
              <a:t>customers </a:t>
            </a:r>
            <a:r>
              <a:rPr/>
              <a:t>but in a new and </a:t>
            </a:r>
            <a:r>
              <a:rPr/>
              <a:t>improved</a:t>
            </a:r>
            <a:r>
              <a:rPr/>
              <a:t> </a:t>
            </a:r>
            <a:r>
              <a:rPr/>
              <a:t>way.</a:t>
            </a:r>
          </a:p>
        </p:txBody>
      </p:sp>
    </p:spTree>
  </p:cSld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GETTING STARTED</a:t>
            </a:r>
          </a:p>
        </p:txBody>
      </p:sp>
      <p:sp>
        <p:nvSpPr>
          <p:cNvPr id="3" name=""/>
          <p:cNvSpPr txBox="1"/>
          <p:nvPr>
            <p:ph type="body" idx="1"/>
          </p:nvPr>
        </p:nvSpPr>
        <p:spPr>
          <a:prstGeom prst="rect"/>
        </p:spPr>
        <p:txBody>
          <a:bodyPr>
            <a:normAutofit fontScale="92000" lnSpcReduction="10000"/>
          </a:bodyPr>
          <a:lstStyle>
            <a:lvl1pPr lvl="0">
              <a:defRPr/>
            </a:lvl1pPr>
          </a:lstStyle>
          <a:p>
            <a:pPr lvl="0" rtl="0" marL="12700">
              <a:lnSpc>
                <a:spcPct val="162000"/>
              </a:lnSpc>
            </a:pPr>
            <a:r>
              <a:rPr/>
              <a:t>P</a:t>
            </a:r>
            <a:r>
              <a:rPr/>
              <a:t>eople  </a:t>
            </a:r>
          </a:p>
          <a:p>
            <a:pPr lvl="0" rtl="0" marL="12700">
              <a:lnSpc>
                <a:spcPct val="162000"/>
              </a:lnSpc>
            </a:pPr>
            <a:r>
              <a:rPr/>
              <a:t>Idea  </a:t>
            </a:r>
          </a:p>
          <a:p>
            <a:pPr lvl="0" rtl="0" marL="12700">
              <a:lnSpc>
                <a:spcPct val="162000"/>
              </a:lnSpc>
            </a:pPr>
            <a:r>
              <a:rPr/>
              <a:t>Plan</a:t>
            </a:r>
          </a:p>
          <a:p>
            <a:pPr lvl="0" rtl="0" marL="12700">
              <a:lnSpc>
                <a:spcPct val="100000"/>
              </a:lnSpc>
              <a:spcBef>
                <a:spcPts val="1800"/>
              </a:spcBef>
            </a:pPr>
            <a:r>
              <a:rPr/>
              <a:t>$$</a:t>
            </a:r>
          </a:p>
          <a:p>
            <a:pPr lvl="0" rtl="0" marL="12700">
              <a:lnSpc>
                <a:spcPct val="162000"/>
              </a:lnSpc>
            </a:pPr>
            <a:r>
              <a:rPr/>
              <a:t>Turn </a:t>
            </a:r>
            <a:r>
              <a:rPr/>
              <a:t>idea </a:t>
            </a:r>
            <a:r>
              <a:rPr/>
              <a:t>into </a:t>
            </a:r>
            <a:r>
              <a:rPr/>
              <a:t>product  </a:t>
            </a:r>
          </a:p>
          <a:p>
            <a:pPr lvl="0" rtl="0" marL="12700">
              <a:lnSpc>
                <a:spcPct val="162000"/>
              </a:lnSpc>
            </a:pPr>
            <a:r>
              <a:rPr/>
              <a:t>Manage</a:t>
            </a:r>
            <a:r>
              <a:rPr/>
              <a:t> </a:t>
            </a:r>
            <a:r>
              <a:rPr/>
              <a:t>evolution</a:t>
            </a:r>
          </a:p>
        </p:txBody>
      </p:sp>
    </p:spTree>
  </p:cSld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sz="4000"/>
              <a:t>WHAT QUALIFIES </a:t>
            </a:r>
            <a:r>
              <a:rPr sz="4000"/>
              <a:t>AS A </a:t>
            </a:r>
            <a:r>
              <a:rPr sz="4000"/>
              <a:t>“STARTUP” FOR </a:t>
            </a:r>
            <a:r>
              <a:rPr sz="4000"/>
              <a:t>THE </a:t>
            </a:r>
            <a:r>
              <a:rPr sz="4000"/>
              <a:t>PURPOSE  </a:t>
            </a:r>
            <a:r>
              <a:rPr sz="4000"/>
              <a:t>OF GOVERNMENT</a:t>
            </a:r>
            <a:r>
              <a:rPr sz="4000"/>
              <a:t> </a:t>
            </a:r>
            <a:r>
              <a:rPr sz="4000"/>
              <a:t>SCHEMES?</a:t>
            </a:r>
          </a:p>
        </p:txBody>
      </p:sp>
      <p:sp>
        <p:nvSpPr>
          <p:cNvPr id="3" name=""/>
          <p:cNvSpPr txBox="1"/>
          <p:nvPr>
            <p:ph type="body" idx="1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pPr lvl="0" rtl="0" marL="12700">
              <a:lnSpc>
                <a:spcPct val="100000"/>
              </a:lnSpc>
            </a:pPr>
            <a:r>
              <a:rPr/>
              <a:t>A</a:t>
            </a:r>
            <a:r>
              <a:rPr/>
              <a:t>n </a:t>
            </a:r>
            <a:r>
              <a:rPr/>
              <a:t>e</a:t>
            </a:r>
            <a:r>
              <a:rPr/>
              <a:t>nti</a:t>
            </a:r>
            <a:r>
              <a:rPr/>
              <a:t>t</a:t>
            </a:r>
            <a:r>
              <a:rPr/>
              <a:t>y </a:t>
            </a:r>
            <a:r>
              <a:rPr/>
              <a:t>(Pr</a:t>
            </a:r>
            <a:r>
              <a:rPr/>
              <a:t>i</a:t>
            </a:r>
            <a:r>
              <a:rPr/>
              <a:t>v</a:t>
            </a:r>
            <a:r>
              <a:rPr/>
              <a:t>ate L</a:t>
            </a:r>
            <a:r>
              <a:rPr/>
              <a:t>i</a:t>
            </a:r>
            <a:r>
              <a:rPr/>
              <a:t>mi</a:t>
            </a:r>
            <a:r>
              <a:rPr/>
              <a:t>t</a:t>
            </a:r>
            <a:r>
              <a:rPr/>
              <a:t>ed </a:t>
            </a:r>
            <a:r>
              <a:rPr/>
              <a:t>Com</a:t>
            </a:r>
            <a:r>
              <a:rPr/>
              <a:t>p</a:t>
            </a:r>
            <a:r>
              <a:rPr/>
              <a:t>a</a:t>
            </a:r>
            <a:r>
              <a:rPr/>
              <a:t>n</a:t>
            </a:r>
            <a:r>
              <a:rPr/>
              <a:t>y </a:t>
            </a:r>
            <a:r>
              <a:rPr/>
              <a:t>o</a:t>
            </a:r>
            <a:r>
              <a:rPr/>
              <a:t>r </a:t>
            </a:r>
            <a:r>
              <a:rPr/>
              <a:t>R</a:t>
            </a:r>
            <a:r>
              <a:rPr/>
              <a:t>egis</a:t>
            </a:r>
            <a:r>
              <a:rPr/>
              <a:t>t</a:t>
            </a:r>
            <a:r>
              <a:rPr/>
              <a:t>ered</a:t>
            </a:r>
            <a:r>
              <a:rPr/>
              <a:t>	</a:t>
            </a:r>
            <a:r>
              <a:rPr/>
              <a:t> </a:t>
            </a:r>
            <a:r>
              <a:rPr/>
              <a:t>P</a:t>
            </a:r>
            <a:r>
              <a:rPr/>
              <a:t>artn</a:t>
            </a:r>
            <a:r>
              <a:rPr/>
              <a:t>e</a:t>
            </a:r>
            <a:r>
              <a:rPr/>
              <a:t>rs</a:t>
            </a:r>
            <a:r>
              <a:rPr/>
              <a:t>h</a:t>
            </a:r>
            <a:r>
              <a:rPr/>
              <a:t>i</a:t>
            </a:r>
            <a:r>
              <a:rPr/>
              <a:t>p</a:t>
            </a:r>
            <a:r>
              <a:rPr/>
              <a:t>	F</a:t>
            </a:r>
            <a:r>
              <a:rPr/>
              <a:t>ir</a:t>
            </a:r>
            <a:r>
              <a:rPr/>
              <a:t>m	</a:t>
            </a:r>
            <a:r>
              <a:rPr/>
              <a:t>or Limited </a:t>
            </a:r>
            <a:r>
              <a:rPr/>
              <a:t>Liability </a:t>
            </a:r>
            <a:r>
              <a:rPr/>
              <a:t>Partnership) shall </a:t>
            </a:r>
            <a:r>
              <a:rPr/>
              <a:t>be </a:t>
            </a:r>
            <a:r>
              <a:rPr/>
              <a:t>considered a “Startup”</a:t>
            </a:r>
            <a:r>
              <a:rPr/>
              <a:t> </a:t>
            </a:r>
            <a:r>
              <a:rPr/>
              <a:t>–</a:t>
            </a:r>
          </a:p>
          <a:p>
            <a:pPr lvl="0" rtl="0" marL="12700">
              <a:lnSpc>
                <a:spcPct val="100000"/>
              </a:lnSpc>
              <a:spcBef>
                <a:spcPts val="1200"/>
              </a:spcBef>
              <a:buSzPct val="135000"/>
              <a:buAutoNum type="alphaLcParenR"/>
            </a:pPr>
            <a:r>
              <a:rPr sz="2400"/>
              <a:t>Upto 5 </a:t>
            </a:r>
            <a:r>
              <a:rPr sz="2400"/>
              <a:t>years </a:t>
            </a:r>
            <a:r>
              <a:rPr sz="2400"/>
              <a:t>from the </a:t>
            </a:r>
            <a:r>
              <a:rPr sz="2400"/>
              <a:t>date of </a:t>
            </a:r>
            <a:r>
              <a:rPr sz="2400"/>
              <a:t>its </a:t>
            </a:r>
            <a:r>
              <a:rPr sz="2400"/>
              <a:t>incorporation/ registration,</a:t>
            </a:r>
            <a:r>
              <a:rPr sz="2400"/>
              <a:t> </a:t>
            </a:r>
            <a:r>
              <a:rPr sz="2400"/>
              <a:t>and</a:t>
            </a:r>
          </a:p>
          <a:p>
            <a:pPr lvl="0" rtl="0" marL="12700">
              <a:lnSpc>
                <a:spcPct val="95000"/>
              </a:lnSpc>
              <a:spcBef>
                <a:spcPts val="1100"/>
              </a:spcBef>
              <a:buSzPct val="135000"/>
              <a:buAutoNum type="alphaLcParenR"/>
            </a:pPr>
            <a:r>
              <a:rPr sz="2400"/>
              <a:t>If its </a:t>
            </a:r>
            <a:r>
              <a:rPr sz="2400"/>
              <a:t>turnover </a:t>
            </a:r>
            <a:r>
              <a:rPr sz="2400"/>
              <a:t>for </a:t>
            </a:r>
            <a:r>
              <a:rPr sz="2400"/>
              <a:t>any of </a:t>
            </a:r>
            <a:r>
              <a:rPr sz="2400"/>
              <a:t>the </a:t>
            </a:r>
            <a:r>
              <a:rPr sz="2400"/>
              <a:t>financial years </a:t>
            </a:r>
            <a:r>
              <a:rPr sz="2400"/>
              <a:t>has not </a:t>
            </a:r>
            <a:r>
              <a:rPr sz="2400"/>
              <a:t>exceeded </a:t>
            </a:r>
            <a:r>
              <a:rPr sz="2400"/>
              <a:t>INR </a:t>
            </a:r>
            <a:r>
              <a:rPr sz="2400"/>
              <a:t>25  </a:t>
            </a:r>
            <a:r>
              <a:rPr sz="2400"/>
              <a:t>crore,</a:t>
            </a:r>
            <a:r>
              <a:rPr sz="2400"/>
              <a:t> </a:t>
            </a:r>
            <a:r>
              <a:rPr sz="2400"/>
              <a:t>and</a:t>
            </a:r>
          </a:p>
          <a:p>
            <a:pPr lvl="0" rtl="0" marL="12700">
              <a:lnSpc>
                <a:spcPct val="95000"/>
              </a:lnSpc>
              <a:spcBef>
                <a:spcPts val="1100"/>
              </a:spcBef>
              <a:buSzPct val="135000"/>
              <a:buFont typeface="Arial"/>
              <a:buAutoNum type="alphaLcParenR"/>
            </a:pPr>
            <a:r>
              <a:rPr sz="2400"/>
              <a:t>It </a:t>
            </a:r>
            <a:r>
              <a:rPr sz="2000">
                <a:latin typeface="Verdana"/>
              </a:rPr>
              <a:t>i</a:t>
            </a:r>
            <a:r>
              <a:rPr sz="2000">
                <a:latin typeface="Verdana"/>
              </a:rPr>
              <a:t>s w</a:t>
            </a:r>
            <a:r>
              <a:rPr sz="2000">
                <a:latin typeface="Verdana"/>
              </a:rPr>
              <a:t>or</a:t>
            </a:r>
            <a:r>
              <a:rPr sz="2000">
                <a:latin typeface="Verdana"/>
              </a:rPr>
              <a:t>k</a:t>
            </a:r>
            <a:r>
              <a:rPr sz="2000">
                <a:latin typeface="Verdana"/>
              </a:rPr>
              <a:t>in</a:t>
            </a:r>
            <a:r>
              <a:rPr sz="2000">
                <a:latin typeface="Verdana"/>
              </a:rPr>
              <a:t>g to</a:t>
            </a:r>
            <a:r>
              <a:rPr sz="2000">
                <a:latin typeface="Verdana"/>
              </a:rPr>
              <a:t>w</a:t>
            </a:r>
            <a:r>
              <a:rPr sz="2000">
                <a:latin typeface="Verdana"/>
              </a:rPr>
              <a:t>a</a:t>
            </a:r>
            <a:r>
              <a:rPr sz="2000">
                <a:latin typeface="Verdana"/>
              </a:rPr>
              <a:t>rds </a:t>
            </a:r>
            <a:r>
              <a:rPr sz="2000">
                <a:latin typeface="Verdana"/>
              </a:rPr>
              <a:t>inn</a:t>
            </a:r>
            <a:r>
              <a:rPr sz="2000">
                <a:latin typeface="Verdana"/>
              </a:rPr>
              <a:t>o</a:t>
            </a:r>
            <a:r>
              <a:rPr sz="2000">
                <a:latin typeface="Verdana"/>
              </a:rPr>
              <a:t>v</a:t>
            </a:r>
            <a:r>
              <a:rPr sz="2000">
                <a:latin typeface="Verdana"/>
              </a:rPr>
              <a:t>a</a:t>
            </a:r>
            <a:r>
              <a:rPr sz="2000">
                <a:latin typeface="Verdana"/>
              </a:rPr>
              <a:t>tio</a:t>
            </a:r>
            <a:r>
              <a:rPr sz="2000">
                <a:latin typeface="Verdana"/>
              </a:rPr>
              <a:t>n</a:t>
            </a:r>
            <a:r>
              <a:rPr sz="2000">
                <a:latin typeface="Verdana"/>
              </a:rPr>
              <a:t>, </a:t>
            </a:r>
            <a:r>
              <a:rPr sz="2000">
                <a:latin typeface="Verdana"/>
              </a:rPr>
              <a:t>de</a:t>
            </a:r>
            <a:r>
              <a:rPr sz="2000">
                <a:latin typeface="Verdana"/>
              </a:rPr>
              <a:t>v</a:t>
            </a:r>
            <a:r>
              <a:rPr sz="2000">
                <a:latin typeface="Verdana"/>
              </a:rPr>
              <a:t>e</a:t>
            </a:r>
            <a:r>
              <a:rPr sz="2000">
                <a:latin typeface="Verdana"/>
              </a:rPr>
              <a:t>lo</a:t>
            </a:r>
            <a:r>
              <a:rPr sz="2000">
                <a:latin typeface="Verdana"/>
              </a:rPr>
              <a:t>p</a:t>
            </a:r>
            <a:r>
              <a:rPr sz="2000">
                <a:latin typeface="Verdana"/>
              </a:rPr>
              <a:t>men</a:t>
            </a:r>
            <a:r>
              <a:rPr sz="2000">
                <a:latin typeface="Verdana"/>
              </a:rPr>
              <a:t>t</a:t>
            </a:r>
            <a:r>
              <a:rPr sz="2000">
                <a:latin typeface="Verdana"/>
              </a:rPr>
              <a:t>, </a:t>
            </a:r>
            <a:r>
              <a:rPr sz="2000">
                <a:latin typeface="Verdana"/>
              </a:rPr>
              <a:t>d</a:t>
            </a:r>
            <a:r>
              <a:rPr sz="2000">
                <a:latin typeface="Verdana"/>
              </a:rPr>
              <a:t>epl</a:t>
            </a:r>
            <a:r>
              <a:rPr sz="2000">
                <a:latin typeface="Verdana"/>
              </a:rPr>
              <a:t>o</a:t>
            </a:r>
            <a:r>
              <a:rPr sz="2000">
                <a:latin typeface="Verdana"/>
              </a:rPr>
              <a:t>y</a:t>
            </a:r>
            <a:r>
              <a:rPr sz="2000">
                <a:latin typeface="Verdana"/>
              </a:rPr>
              <a:t>m</a:t>
            </a:r>
            <a:r>
              <a:rPr sz="2000">
                <a:latin typeface="Verdana"/>
              </a:rPr>
              <a:t>ent </a:t>
            </a:r>
            <a:r>
              <a:rPr sz="2000">
                <a:latin typeface="Verdana"/>
              </a:rPr>
              <a:t>or </a:t>
            </a:r>
            <a:r>
              <a:rPr sz="2000">
                <a:latin typeface="Verdana"/>
              </a:rPr>
              <a:t>com</a:t>
            </a:r>
            <a:r>
              <a:rPr sz="2000">
                <a:latin typeface="Verdana"/>
              </a:rPr>
              <a:t>me</a:t>
            </a:r>
            <a:r>
              <a:rPr sz="2000">
                <a:latin typeface="Verdana"/>
              </a:rPr>
              <a:t>rcia</a:t>
            </a:r>
            <a:r>
              <a:rPr sz="2000">
                <a:latin typeface="Verdana"/>
              </a:rPr>
              <a:t>l</a:t>
            </a:r>
            <a:r>
              <a:rPr sz="2000">
                <a:latin typeface="Verdana"/>
              </a:rPr>
              <a:t>i</a:t>
            </a:r>
            <a:r>
              <a:rPr sz="2000">
                <a:latin typeface="Verdana"/>
              </a:rPr>
              <a:t>zation </a:t>
            </a:r>
            <a:r>
              <a:rPr sz="2000">
                <a:latin typeface="Verdana"/>
              </a:rPr>
              <a:t>o</a:t>
            </a:r>
            <a:r>
              <a:rPr sz="2000">
                <a:latin typeface="Verdana"/>
              </a:rPr>
              <a:t>f new </a:t>
            </a:r>
            <a:r>
              <a:rPr sz="2000">
                <a:latin typeface="Verdana"/>
              </a:rPr>
              <a:t>p</a:t>
            </a:r>
            <a:r>
              <a:rPr sz="2000">
                <a:latin typeface="Verdana"/>
              </a:rPr>
              <a:t>roducts, </a:t>
            </a:r>
            <a:r>
              <a:rPr sz="2000">
                <a:latin typeface="Verdana"/>
              </a:rPr>
              <a:t>p</a:t>
            </a:r>
            <a:r>
              <a:rPr sz="2000">
                <a:latin typeface="Verdana"/>
              </a:rPr>
              <a:t>roc</a:t>
            </a:r>
            <a:r>
              <a:rPr sz="2000">
                <a:latin typeface="Verdana"/>
              </a:rPr>
              <a:t>e</a:t>
            </a:r>
            <a:r>
              <a:rPr sz="2000">
                <a:latin typeface="Verdana"/>
              </a:rPr>
              <a:t>s</a:t>
            </a:r>
            <a:r>
              <a:rPr sz="2000">
                <a:latin typeface="Verdana"/>
              </a:rPr>
              <a:t>s</a:t>
            </a:r>
            <a:r>
              <a:rPr sz="2000">
                <a:latin typeface="Verdana"/>
              </a:rPr>
              <a:t>es</a:t>
            </a:r>
            <a:r>
              <a:rPr sz="2000">
                <a:latin typeface="Verdana"/>
              </a:rPr>
              <a:t>	</a:t>
            </a:r>
            <a:r>
              <a:rPr sz="2000">
                <a:latin typeface="Verdana"/>
              </a:rPr>
              <a:t>o</a:t>
            </a:r>
            <a:r>
              <a:rPr sz="2000">
                <a:latin typeface="Verdana"/>
              </a:rPr>
              <a:t>r servi</a:t>
            </a:r>
            <a:r>
              <a:rPr sz="2000">
                <a:latin typeface="Verdana"/>
              </a:rPr>
              <a:t>c</a:t>
            </a:r>
            <a:r>
              <a:rPr sz="2000">
                <a:latin typeface="Verdana"/>
              </a:rPr>
              <a:t>es driven by technology or intellectual property.</a:t>
            </a:r>
          </a:p>
          <a:p>
            <a:pPr lvl="0" rtl="0" marL="12700">
              <a:lnSpc>
                <a:spcPct val="95000"/>
              </a:lnSpc>
              <a:spcBef>
                <a:spcPts val="1100"/>
              </a:spcBef>
              <a:buSzPct val="135000"/>
              <a:buAutoNum type="alphaLcParenR"/>
            </a:pPr>
          </a:p>
        </p:txBody>
      </p:sp>
    </p:spTree>
  </p:cSld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		       STARTUPS IN INDIA</a:t>
            </a:r>
          </a:p>
        </p:txBody>
      </p:sp>
      <p:sp>
        <p:nvSpPr>
          <p:cNvPr id="3" name=""/>
          <p:cNvSpPr txBox="1"/>
          <p:nvPr>
            <p:ph type="body" idx="1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pPr lvl="0" algn="r" rtl="0" marL="0" indent="0">
              <a:buNone/>
            </a:pPr>
            <a:r>
              <a:rPr b="1"/>
              <a:t>TEAM MEMBERS  </a:t>
            </a:r>
          </a:p>
          <a:p>
            <a:pPr lvl="0" algn="r" rtl="0" marL="457200" indent="0">
              <a:buNone/>
            </a:pPr>
          </a:p>
          <a:p>
            <a:pPr lvl="1" algn="r" rtl="0" marL="457200" indent="0">
              <a:buNone/>
            </a:pPr>
            <a:r>
              <a:rPr/>
              <a:t>	</a:t>
            </a:r>
            <a:r>
              <a:rPr sz="2800"/>
              <a:t>Ganesh K S</a:t>
            </a:r>
          </a:p>
          <a:p>
            <a:pPr lvl="1" algn="r" rtl="0" marL="457200" indent="0">
              <a:buNone/>
            </a:pPr>
            <a:r>
              <a:rPr sz="2800"/>
              <a:t>	</a:t>
            </a:r>
            <a:r>
              <a:rPr sz="2800"/>
              <a:t>Pavithra V</a:t>
            </a:r>
          </a:p>
          <a:p>
            <a:pPr lvl="1" algn="r" rtl="0" marL="457200" indent="0">
              <a:buNone/>
            </a:pPr>
            <a:r>
              <a:rPr sz="2800"/>
              <a:t>	</a:t>
            </a:r>
            <a:r>
              <a:rPr sz="2800"/>
              <a:t>Vignesh S</a:t>
            </a:r>
          </a:p>
          <a:p>
            <a:pPr lvl="1" algn="r" rtl="0" marL="457200" indent="0">
              <a:buNone/>
            </a:pPr>
            <a:r>
              <a:rPr sz="2800"/>
              <a:t>	</a:t>
            </a:r>
            <a:r>
              <a:rPr sz="2800"/>
              <a:t>Sruthi J</a:t>
            </a:r>
          </a:p>
        </p:txBody>
      </p:sp>
      <p:pic>
        <p:nvPicPr>
          <p:cNvPr id="4" name="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978702" y="1825625"/>
            <a:ext cx="6595672" cy="4125469"/>
          </a:xfrm>
          <a:prstGeom prst="rect"/>
        </p:spPr>
      </p:pic>
    </p:spTree>
  </p:cSld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INCUBATORS SUPPORT IN INDIA</a:t>
            </a:r>
          </a:p>
        </p:txBody>
      </p:sp>
      <p:sp>
        <p:nvSpPr>
          <p:cNvPr id="3" name=""/>
          <p:cNvSpPr txBox="1"/>
          <p:nvPr>
            <p:ph type="body" idx="1"/>
          </p:nvPr>
        </p:nvSpPr>
        <p:spPr>
          <a:xfrm>
            <a:off x="838200" y="1514006"/>
            <a:ext cx="10515600" cy="5471411"/>
          </a:xfrm>
          <a:prstGeom prst="rect"/>
        </p:spPr>
        <p:txBody>
          <a:bodyPr/>
          <a:lstStyle>
            <a:lvl1pPr lvl="0">
              <a:defRPr/>
            </a:lvl1pPr>
          </a:lstStyle>
          <a:p>
            <a:pPr lvl="0" rtl="0" marL="12700">
              <a:lnSpc>
                <a:spcPct val="100000"/>
              </a:lnSpc>
            </a:pPr>
            <a:r>
              <a:rPr sz="1600">
                <a:latin typeface="Verdana"/>
              </a:rPr>
              <a:t>Amity </a:t>
            </a:r>
            <a:r>
              <a:rPr sz="1600">
                <a:latin typeface="Verdana"/>
              </a:rPr>
              <a:t>Technology</a:t>
            </a:r>
            <a:r>
              <a:rPr sz="1600">
                <a:latin typeface="Verdana"/>
              </a:rPr>
              <a:t> </a:t>
            </a:r>
            <a:r>
              <a:rPr sz="1600">
                <a:latin typeface="Verdana"/>
              </a:rPr>
              <a:t>Incubator</a:t>
            </a:r>
          </a:p>
          <a:p>
            <a:pPr lvl="0" rtl="0">
              <a:lnSpc>
                <a:spcPct val="100000"/>
              </a:lnSpc>
            </a:pPr>
          </a:p>
          <a:p>
            <a:pPr lvl="0" rtl="0" marL="12700">
              <a:lnSpc>
                <a:spcPct val="100000"/>
              </a:lnSpc>
            </a:pPr>
            <a:r>
              <a:rPr sz="1600">
                <a:latin typeface="Verdana"/>
              </a:rPr>
              <a:t>C-CAMP </a:t>
            </a:r>
            <a:r>
              <a:rPr sz="1600">
                <a:latin typeface="Verdana"/>
              </a:rPr>
              <a:t>BioIncubator –</a:t>
            </a:r>
            <a:r>
              <a:rPr sz="1600">
                <a:latin typeface="Verdana"/>
              </a:rPr>
              <a:t> </a:t>
            </a:r>
            <a:r>
              <a:rPr sz="1600">
                <a:latin typeface="Verdana"/>
              </a:rPr>
              <a:t>Bangalore</a:t>
            </a:r>
          </a:p>
          <a:p>
            <a:pPr lvl="0" rtl="0">
              <a:lnSpc>
                <a:spcPct val="100000"/>
              </a:lnSpc>
            </a:pPr>
          </a:p>
          <a:p>
            <a:pPr lvl="0" rtl="0" marL="12700">
              <a:lnSpc>
                <a:spcPct val="100000"/>
              </a:lnSpc>
            </a:pPr>
            <a:r>
              <a:rPr sz="1600">
                <a:latin typeface="Verdana"/>
              </a:rPr>
              <a:t>Center </a:t>
            </a:r>
            <a:r>
              <a:rPr sz="1600">
                <a:latin typeface="Verdana"/>
              </a:rPr>
              <a:t>for </a:t>
            </a:r>
            <a:r>
              <a:rPr sz="1600">
                <a:latin typeface="Verdana"/>
              </a:rPr>
              <a:t>Entrepreneurship Development </a:t>
            </a:r>
            <a:r>
              <a:rPr sz="1600">
                <a:latin typeface="Verdana"/>
              </a:rPr>
              <a:t>and Incubation </a:t>
            </a:r>
            <a:r>
              <a:rPr sz="1600">
                <a:latin typeface="Verdana"/>
              </a:rPr>
              <a:t>(CEDI),</a:t>
            </a:r>
            <a:r>
              <a:rPr sz="1600">
                <a:latin typeface="Verdana"/>
              </a:rPr>
              <a:t> </a:t>
            </a:r>
            <a:r>
              <a:rPr sz="1600">
                <a:latin typeface="Verdana"/>
              </a:rPr>
              <a:t>NIT</a:t>
            </a:r>
            <a:r>
              <a:rPr sz="1600">
                <a:latin typeface="Verdana"/>
              </a:rPr>
              <a:t>, </a:t>
            </a:r>
            <a:r>
              <a:rPr sz="1600">
                <a:latin typeface="Verdana"/>
              </a:rPr>
              <a:t>Trichy</a:t>
            </a:r>
          </a:p>
          <a:p>
            <a:pPr lvl="0" rtl="0">
              <a:lnSpc>
                <a:spcPct val="100000"/>
              </a:lnSpc>
            </a:pPr>
          </a:p>
          <a:p>
            <a:pPr lvl="0" rtl="0" marL="12700">
              <a:lnSpc>
                <a:spcPct val="100000"/>
              </a:lnSpc>
            </a:pPr>
            <a:r>
              <a:rPr sz="1600">
                <a:latin typeface="Verdana"/>
              </a:rPr>
              <a:t>Centre </a:t>
            </a:r>
            <a:r>
              <a:rPr sz="1600">
                <a:latin typeface="Verdana"/>
              </a:rPr>
              <a:t>For </a:t>
            </a:r>
            <a:r>
              <a:rPr sz="1600">
                <a:latin typeface="Verdana"/>
              </a:rPr>
              <a:t>Incubation And </a:t>
            </a:r>
            <a:r>
              <a:rPr sz="1600">
                <a:latin typeface="Verdana"/>
              </a:rPr>
              <a:t>Business</a:t>
            </a:r>
            <a:r>
              <a:rPr sz="1600">
                <a:latin typeface="Verdana"/>
              </a:rPr>
              <a:t> </a:t>
            </a:r>
            <a:r>
              <a:rPr sz="1600">
                <a:latin typeface="Verdana"/>
              </a:rPr>
              <a:t>Acceleration</a:t>
            </a:r>
            <a:r>
              <a:rPr sz="1600">
                <a:latin typeface="Verdana"/>
              </a:rPr>
              <a:t>, Goa</a:t>
            </a:r>
          </a:p>
          <a:p>
            <a:pPr lvl="0" rtl="0">
              <a:lnSpc>
                <a:spcPct val="100000"/>
              </a:lnSpc>
            </a:pPr>
          </a:p>
          <a:p>
            <a:pPr lvl="0" rtl="0" marL="12700">
              <a:lnSpc>
                <a:spcPct val="100000"/>
              </a:lnSpc>
            </a:pPr>
            <a:r>
              <a:rPr sz="1600">
                <a:latin typeface="Verdana"/>
              </a:rPr>
              <a:t>Centre </a:t>
            </a:r>
            <a:r>
              <a:rPr sz="1600">
                <a:latin typeface="Verdana"/>
              </a:rPr>
              <a:t>For </a:t>
            </a:r>
            <a:r>
              <a:rPr sz="1600">
                <a:latin typeface="Verdana"/>
              </a:rPr>
              <a:t>Innovation </a:t>
            </a:r>
            <a:r>
              <a:rPr sz="1600">
                <a:latin typeface="Verdana"/>
              </a:rPr>
              <a:t>Incubation And Entrepreneurship</a:t>
            </a:r>
            <a:r>
              <a:rPr sz="1600">
                <a:latin typeface="Verdana"/>
              </a:rPr>
              <a:t> </a:t>
            </a:r>
            <a:r>
              <a:rPr sz="1600">
                <a:latin typeface="Verdana"/>
              </a:rPr>
              <a:t>(CIIE)</a:t>
            </a:r>
          </a:p>
          <a:p>
            <a:pPr lvl="0" rtl="0" marL="12700">
              <a:lnSpc>
                <a:spcPct val="193000"/>
              </a:lnSpc>
            </a:pPr>
            <a:r>
              <a:rPr sz="1600">
                <a:latin typeface="Verdana"/>
              </a:rPr>
              <a:t>DA-IICT </a:t>
            </a:r>
            <a:r>
              <a:rPr sz="1600">
                <a:latin typeface="Verdana"/>
              </a:rPr>
              <a:t>Centre </a:t>
            </a:r>
            <a:r>
              <a:rPr sz="1600">
                <a:latin typeface="Verdana"/>
              </a:rPr>
              <a:t>for Entrepreneurship and Incubation  </a:t>
            </a:r>
          </a:p>
          <a:p>
            <a:pPr lvl="0" rtl="0" marL="12700">
              <a:lnSpc>
                <a:spcPct val="193000"/>
              </a:lnSpc>
            </a:pPr>
            <a:r>
              <a:rPr sz="1600">
                <a:latin typeface="Verdana"/>
              </a:rPr>
              <a:t>eHeath </a:t>
            </a:r>
            <a:r>
              <a:rPr sz="1600">
                <a:latin typeface="Verdana"/>
              </a:rPr>
              <a:t>Technology </a:t>
            </a:r>
            <a:r>
              <a:rPr sz="1600">
                <a:latin typeface="Verdana"/>
              </a:rPr>
              <a:t>Business</a:t>
            </a:r>
            <a:r>
              <a:rPr sz="1600">
                <a:latin typeface="Verdana"/>
              </a:rPr>
              <a:t> </a:t>
            </a:r>
            <a:r>
              <a:rPr sz="1600">
                <a:latin typeface="Verdana"/>
              </a:rPr>
              <a:t>Incubator</a:t>
            </a:r>
          </a:p>
          <a:p>
            <a:pPr lvl="0" rtl="0">
              <a:lnSpc>
                <a:spcPct val="100000"/>
              </a:lnSpc>
            </a:pPr>
          </a:p>
          <a:p>
            <a:pPr lvl="0" rtl="0" marL="12700">
              <a:lnSpc>
                <a:spcPct val="100000"/>
              </a:lnSpc>
            </a:pPr>
            <a:r>
              <a:rPr sz="1600">
                <a:latin typeface="Verdana"/>
              </a:rPr>
              <a:t>GHV Accelerator-</a:t>
            </a:r>
            <a:r>
              <a:rPr sz="1600">
                <a:latin typeface="Verdana"/>
              </a:rPr>
              <a:t> </a:t>
            </a:r>
            <a:r>
              <a:rPr sz="1600">
                <a:latin typeface="Verdana"/>
              </a:rPr>
              <a:t>Haryana</a:t>
            </a:r>
          </a:p>
          <a:p>
            <a:pPr lvl="0" rtl="0">
              <a:lnSpc>
                <a:spcPct val="100000"/>
              </a:lnSpc>
            </a:pPr>
          </a:p>
          <a:p>
            <a:pPr lvl="0" rtl="0" marL="12700">
              <a:lnSpc>
                <a:spcPct val="100000"/>
              </a:lnSpc>
            </a:pPr>
            <a:r>
              <a:rPr sz="1600">
                <a:latin typeface="Verdana"/>
              </a:rPr>
              <a:t>Global Incubation Services (GINSERV)-</a:t>
            </a:r>
            <a:r>
              <a:rPr sz="1600">
                <a:latin typeface="Verdana"/>
              </a:rPr>
              <a:t> </a:t>
            </a:r>
            <a:r>
              <a:rPr sz="1600">
                <a:latin typeface="Verdana"/>
              </a:rPr>
              <a:t>Bangalore</a:t>
            </a:r>
          </a:p>
        </p:txBody>
      </p:sp>
    </p:spTree>
  </p:cSld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  <p:sp>
        <p:nvSpPr>
          <p:cNvPr id="3" name=""/>
          <p:cNvSpPr txBox="1"/>
          <p:nvPr>
            <p:ph type="body" idx="1"/>
          </p:nvPr>
        </p:nvSpPr>
        <p:spPr>
          <a:prstGeom prst="rect"/>
        </p:spPr>
        <p:txBody>
          <a:bodyPr>
            <a:normAutofit fontScale="77000" lnSpcReduction="20000"/>
          </a:bodyPr>
          <a:lstStyle>
            <a:lvl1pPr lvl="0">
              <a:defRPr/>
            </a:lvl1pPr>
          </a:lstStyle>
          <a:p>
            <a:pPr lvl="0" rtl="0" marL="12700">
              <a:lnSpc>
                <a:spcPct val="100000"/>
              </a:lnSpc>
            </a:pPr>
            <a:r>
              <a:rPr/>
              <a:t>IIIT-H </a:t>
            </a:r>
            <a:r>
              <a:rPr/>
              <a:t>Foundation </a:t>
            </a:r>
            <a:r>
              <a:rPr/>
              <a:t>(M/s. </a:t>
            </a:r>
            <a:r>
              <a:rPr/>
              <a:t>Banyan Intellectual Initiatives)-</a:t>
            </a:r>
            <a:r>
              <a:rPr/>
              <a:t> </a:t>
            </a:r>
            <a:r>
              <a:rPr/>
              <a:t>Hyderabad</a:t>
            </a:r>
          </a:p>
          <a:p>
            <a:pPr lvl="0" rtl="0">
              <a:lnSpc>
                <a:spcPct val="100000"/>
              </a:lnSpc>
            </a:pPr>
          </a:p>
          <a:p>
            <a:pPr lvl="0" rtl="0" marL="12700">
              <a:lnSpc>
                <a:spcPct val="100000"/>
              </a:lnSpc>
            </a:pPr>
            <a:r>
              <a:rPr/>
              <a:t>KIIT - </a:t>
            </a:r>
            <a:r>
              <a:rPr/>
              <a:t>Technology </a:t>
            </a:r>
            <a:r>
              <a:rPr/>
              <a:t>Business Incubator-</a:t>
            </a:r>
            <a:r>
              <a:rPr/>
              <a:t> </a:t>
            </a:r>
            <a:r>
              <a:rPr/>
              <a:t>Bhubaneswar</a:t>
            </a:r>
          </a:p>
          <a:p>
            <a:pPr lvl="0" rtl="0">
              <a:lnSpc>
                <a:spcPct val="100000"/>
              </a:lnSpc>
            </a:pPr>
          </a:p>
          <a:p>
            <a:pPr lvl="0" rtl="0" marL="12700">
              <a:lnSpc>
                <a:spcPct val="100000"/>
              </a:lnSpc>
            </a:pPr>
            <a:r>
              <a:rPr/>
              <a:t>NAARM </a:t>
            </a:r>
            <a:r>
              <a:rPr/>
              <a:t>– </a:t>
            </a:r>
            <a:r>
              <a:rPr/>
              <a:t>ASSOCIATION </a:t>
            </a:r>
            <a:r>
              <a:rPr/>
              <a:t>FOR </a:t>
            </a:r>
            <a:r>
              <a:rPr/>
              <a:t>INNOVATION </a:t>
            </a:r>
            <a:r>
              <a:rPr/>
              <a:t>AND DEVELOPMENT OF  ENTREPRENEURSHIP </a:t>
            </a:r>
            <a:r>
              <a:rPr/>
              <a:t>IN </a:t>
            </a:r>
            <a:r>
              <a:rPr/>
              <a:t>AGRICULTURE </a:t>
            </a:r>
            <a:r>
              <a:rPr/>
              <a:t>(NAARM a-IDEA) </a:t>
            </a:r>
            <a:r>
              <a:rPr/>
              <a:t>–</a:t>
            </a:r>
            <a:r>
              <a:rPr/>
              <a:t> </a:t>
            </a:r>
            <a:r>
              <a:rPr/>
              <a:t>Hyderabad</a:t>
            </a:r>
          </a:p>
          <a:p>
            <a:pPr lvl="0" rtl="0">
              <a:lnSpc>
                <a:spcPct val="100000"/>
              </a:lnSpc>
            </a:pPr>
          </a:p>
          <a:p>
            <a:pPr lvl="0" rtl="0" marL="12700">
              <a:lnSpc>
                <a:spcPct val="100000"/>
              </a:lnSpc>
            </a:pPr>
            <a:r>
              <a:rPr/>
              <a:t>Society </a:t>
            </a:r>
            <a:r>
              <a:rPr/>
              <a:t>For </a:t>
            </a:r>
            <a:r>
              <a:rPr/>
              <a:t>Innovation </a:t>
            </a:r>
            <a:r>
              <a:rPr/>
              <a:t>And Entrepreneurship(SINE)-</a:t>
            </a:r>
            <a:r>
              <a:rPr/>
              <a:t> </a:t>
            </a:r>
            <a:r>
              <a:rPr/>
              <a:t>Mumbai</a:t>
            </a:r>
          </a:p>
          <a:p>
            <a:pPr lvl="0" rtl="0">
              <a:lnSpc>
                <a:spcPct val="100000"/>
              </a:lnSpc>
            </a:pPr>
          </a:p>
          <a:p>
            <a:pPr lvl="0" rtl="0" marL="12700">
              <a:lnSpc>
                <a:spcPct val="100000"/>
              </a:lnSpc>
            </a:pPr>
            <a:r>
              <a:rPr/>
              <a:t>TBI, National Institute </a:t>
            </a:r>
            <a:r>
              <a:rPr/>
              <a:t>of </a:t>
            </a:r>
            <a:r>
              <a:rPr/>
              <a:t>Technology</a:t>
            </a:r>
            <a:r>
              <a:rPr/>
              <a:t> </a:t>
            </a:r>
            <a:r>
              <a:rPr/>
              <a:t>Calicut</a:t>
            </a:r>
          </a:p>
          <a:p>
            <a:pPr lvl="0" rtl="0" marL="12700">
              <a:lnSpc>
                <a:spcPct val="200000"/>
              </a:lnSpc>
            </a:pPr>
            <a:r>
              <a:rPr/>
              <a:t>T-Hub </a:t>
            </a:r>
            <a:r>
              <a:rPr/>
              <a:t>Foundation </a:t>
            </a:r>
            <a:r>
              <a:rPr/>
              <a:t>– </a:t>
            </a:r>
            <a:r>
              <a:rPr/>
              <a:t>Hyderabad  </a:t>
            </a:r>
            <a:r>
              <a:rPr/>
              <a:t>Venture </a:t>
            </a:r>
            <a:r>
              <a:rPr/>
              <a:t>Center-</a:t>
            </a:r>
            <a:r>
              <a:rPr/>
              <a:t> </a:t>
            </a:r>
            <a:r>
              <a:rPr/>
              <a:t>Pune</a:t>
            </a:r>
          </a:p>
        </p:txBody>
      </p:sp>
    </p:spTree>
  </p:cSld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sz="2400" b="1" u="sng"/>
              <a:t>DEEP KALRA :</a:t>
            </a:r>
            <a:r>
              <a:rPr sz="2400"/>
              <a:t> </a:t>
            </a:r>
            <a:r>
              <a:rPr sz="2400">
                <a:latin typeface="Verdana"/>
              </a:rPr>
              <a:t>Today </a:t>
            </a:r>
            <a:r>
              <a:rPr sz="2400">
                <a:latin typeface="Verdana"/>
              </a:rPr>
              <a:t>one in </a:t>
            </a:r>
            <a:r>
              <a:rPr sz="2400">
                <a:latin typeface="Verdana"/>
              </a:rPr>
              <a:t>eight flights within India </a:t>
            </a:r>
            <a:r>
              <a:rPr sz="2400">
                <a:latin typeface="Verdana"/>
              </a:rPr>
              <a:t>is booked on </a:t>
            </a:r>
            <a:r>
              <a:rPr sz="2400">
                <a:latin typeface="Verdana"/>
              </a:rPr>
              <a:t>MakeMyTrip. </a:t>
            </a:r>
            <a:r>
              <a:rPr sz="2400">
                <a:latin typeface="Verdana"/>
              </a:rPr>
              <a:t>Many  </a:t>
            </a:r>
            <a:r>
              <a:rPr sz="2400">
                <a:latin typeface="Verdana"/>
              </a:rPr>
              <a:t>vacationers at </a:t>
            </a:r>
            <a:r>
              <a:rPr sz="2400">
                <a:latin typeface="Verdana"/>
              </a:rPr>
              <a:t>Goa’s </a:t>
            </a:r>
            <a:r>
              <a:rPr sz="2400">
                <a:latin typeface="Verdana"/>
              </a:rPr>
              <a:t>beaches </a:t>
            </a:r>
            <a:r>
              <a:rPr sz="2400">
                <a:latin typeface="Verdana"/>
              </a:rPr>
              <a:t>and in </a:t>
            </a:r>
            <a:r>
              <a:rPr sz="2400">
                <a:latin typeface="Verdana"/>
              </a:rPr>
              <a:t>mountainous Ladakh have traversed  </a:t>
            </a:r>
            <a:r>
              <a:rPr sz="2400">
                <a:latin typeface="Verdana"/>
              </a:rPr>
              <a:t>the</a:t>
            </a:r>
            <a:r>
              <a:rPr sz="2400">
                <a:latin typeface="Verdana"/>
              </a:rPr>
              <a:t> </a:t>
            </a:r>
            <a:r>
              <a:rPr sz="2400">
                <a:latin typeface="Verdana"/>
              </a:rPr>
              <a:t>site.</a:t>
            </a:r>
          </a:p>
        </p:txBody>
      </p:sp>
      <p:sp>
        <p:nvSpPr>
          <p:cNvPr id="3" name=""/>
          <p:cNvSpPr txBox="1"/>
          <p:nvPr>
            <p:ph type="body" idx="1"/>
          </p:nvPr>
        </p:nvSpPr>
        <p:spPr>
          <a:xfrm>
            <a:off x="3522689" y="1690688"/>
            <a:ext cx="4946755" cy="5009916"/>
          </a:xfrm>
          <a:prstGeom prst="rect"/>
          <a:blipFill>
            <a:blip r:embed="rId1"/>
            <a:srcRect/>
            <a:stretch>
              <a:fillRect/>
            </a:stretch>
          </a:blipFill>
        </p:spPr>
        <p:txBody>
          <a:bodyPr wrap="square" lIns="0" tIns="0" rIns="0" bIns="0"/>
          <a:lstStyle>
            <a:lvl1pPr lvl="0">
              <a:defRPr/>
            </a:lvl1pPr>
          </a:lstStyle>
          <a:p/>
        </p:txBody>
      </p:sp>
    </p:spTree>
  </p:cSld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	  SPORTWALK(www.sportwalk.co)</a:t>
            </a:r>
          </a:p>
        </p:txBody>
      </p:sp>
      <p:sp>
        <p:nvSpPr>
          <p:cNvPr id="3" name=""/>
          <p:cNvSpPr txBox="1"/>
          <p:nvPr>
            <p:ph type="body" idx="1"/>
          </p:nvPr>
        </p:nvSpPr>
        <p:spPr>
          <a:xfrm>
            <a:off x="838200" y="1690688"/>
            <a:ext cx="10515600" cy="4486276"/>
          </a:xfrm>
          <a:prstGeom prst="rect"/>
          <a:blipFill>
            <a:blip r:embed="rId1"/>
            <a:srcRect/>
            <a:stretch>
              <a:fillRect/>
            </a:stretch>
          </a:blipFill>
        </p:spPr>
        <p:txBody>
          <a:bodyPr wrap="square" lIns="0" tIns="0" rIns="0" bIns="0"/>
          <a:lstStyle>
            <a:lvl1pPr lvl="0">
              <a:defRPr/>
            </a:lvl1pPr>
          </a:lstStyle>
          <a:p/>
        </p:txBody>
      </p:sp>
    </p:spTree>
  </p:cSld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body" idx="1"/>
          </p:nvPr>
        </p:nvSpPr>
        <p:spPr>
          <a:xfrm>
            <a:off x="838200" y="194872"/>
            <a:ext cx="10515600" cy="6663127"/>
          </a:xfrm>
          <a:prstGeom prst="rect"/>
        </p:spPr>
        <p:txBody>
          <a:bodyPr/>
          <a:lstStyle>
            <a:lvl1pPr lvl="0">
              <a:defRPr/>
            </a:lvl1pPr>
          </a:lstStyle>
          <a:p>
            <a:pPr lvl="0" rtl="0">
              <a:lnSpc>
                <a:spcPct val="100000"/>
              </a:lnSpc>
            </a:pPr>
            <a:r>
              <a:rPr sz="2000"/>
              <a:t>2013-Spark</a:t>
            </a:r>
          </a:p>
          <a:p>
            <a:pPr lvl="0" rtl="0" marL="12700">
              <a:lnSpc>
                <a:spcPct val="100000"/>
              </a:lnSpc>
            </a:pPr>
            <a:r>
              <a:rPr sz="2000"/>
              <a:t>2014-</a:t>
            </a:r>
            <a:r>
              <a:rPr sz="2000"/>
              <a:t>Prototype</a:t>
            </a:r>
          </a:p>
          <a:p>
            <a:pPr lvl="0" rtl="0" marL="12700">
              <a:lnSpc>
                <a:spcPct val="100000"/>
              </a:lnSpc>
            </a:pPr>
            <a:r>
              <a:rPr sz="2000"/>
              <a:t>April 10,</a:t>
            </a:r>
            <a:r>
              <a:rPr sz="2000"/>
              <a:t> </a:t>
            </a:r>
            <a:r>
              <a:rPr sz="2000"/>
              <a:t>2015</a:t>
            </a:r>
          </a:p>
          <a:p>
            <a:pPr lvl="0" rtl="0" marL="12700">
              <a:lnSpc>
                <a:spcPct val="100000"/>
              </a:lnSpc>
            </a:pPr>
            <a:r>
              <a:rPr sz="2000"/>
              <a:t>Launch of </a:t>
            </a:r>
            <a:r>
              <a:rPr sz="2000"/>
              <a:t>Sportwalk’s</a:t>
            </a:r>
            <a:r>
              <a:rPr sz="2000"/>
              <a:t> </a:t>
            </a:r>
            <a:r>
              <a:rPr sz="2000"/>
              <a:t>blog</a:t>
            </a:r>
          </a:p>
          <a:p>
            <a:pPr lvl="0" rtl="0" marL="12700">
              <a:lnSpc>
                <a:spcPct val="100000"/>
              </a:lnSpc>
            </a:pPr>
            <a:r>
              <a:rPr sz="2000"/>
              <a:t>August- </a:t>
            </a:r>
            <a:r>
              <a:rPr sz="2000"/>
              <a:t>September, </a:t>
            </a:r>
            <a:r>
              <a:rPr sz="2000"/>
              <a:t>2015</a:t>
            </a:r>
          </a:p>
          <a:p>
            <a:pPr lvl="0" rtl="0" marL="12700">
              <a:lnSpc>
                <a:spcPct val="100000"/>
              </a:lnSpc>
            </a:pPr>
            <a:r>
              <a:rPr sz="2000"/>
              <a:t>Fan </a:t>
            </a:r>
            <a:r>
              <a:rPr sz="2000"/>
              <a:t>club</a:t>
            </a:r>
            <a:r>
              <a:rPr sz="2000"/>
              <a:t> </a:t>
            </a:r>
            <a:r>
              <a:rPr sz="2000"/>
              <a:t>Merchandising</a:t>
            </a:r>
          </a:p>
          <a:p>
            <a:pPr lvl="0" rtl="0" marL="12700">
              <a:lnSpc>
                <a:spcPct val="100000"/>
              </a:lnSpc>
            </a:pPr>
            <a:r>
              <a:rPr sz="2000"/>
              <a:t>February </a:t>
            </a:r>
            <a:r>
              <a:rPr sz="2000"/>
              <a:t>04,</a:t>
            </a:r>
            <a:r>
              <a:rPr sz="2000"/>
              <a:t> </a:t>
            </a:r>
            <a:r>
              <a:rPr sz="2000"/>
              <a:t>2016</a:t>
            </a:r>
          </a:p>
          <a:p>
            <a:pPr lvl="0" rtl="0" marL="12700">
              <a:lnSpc>
                <a:spcPct val="100000"/>
              </a:lnSpc>
            </a:pPr>
            <a:r>
              <a:rPr sz="2000"/>
              <a:t>Launch of </a:t>
            </a:r>
            <a:r>
              <a:rPr sz="2000"/>
              <a:t>Sportwalk’s</a:t>
            </a:r>
            <a:r>
              <a:rPr sz="2000"/>
              <a:t> </a:t>
            </a:r>
            <a:r>
              <a:rPr sz="2000"/>
              <a:t>e-store</a:t>
            </a:r>
          </a:p>
          <a:p>
            <a:pPr lvl="0" rtl="0" marL="0" indent="0">
              <a:lnSpc>
                <a:spcPts val="1900"/>
              </a:lnSpc>
              <a:buNone/>
            </a:pPr>
            <a:r>
              <a:rPr sz="2000" b="1" u="sng"/>
              <a:t>Writers</a:t>
            </a:r>
            <a:r>
              <a:rPr sz="2000" b="1" u="sng"/>
              <a:t> </a:t>
            </a:r>
            <a:r>
              <a:rPr sz="2000" b="1" u="sng"/>
              <a:t>Club</a:t>
            </a:r>
          </a:p>
          <a:p>
            <a:pPr lvl="0" rtl="0" marL="12700">
              <a:lnSpc>
                <a:spcPts val="2300"/>
              </a:lnSpc>
            </a:pPr>
            <a:r>
              <a:rPr sz="2000"/>
              <a:t>40</a:t>
            </a:r>
            <a:r>
              <a:rPr sz="2000"/>
              <a:t>+</a:t>
            </a:r>
          </a:p>
          <a:p>
            <a:pPr lvl="0" rtl="0" marL="12700">
              <a:lnSpc>
                <a:spcPts val="1900"/>
              </a:lnSpc>
            </a:pPr>
            <a:r>
              <a:rPr sz="2000"/>
              <a:t>Insights</a:t>
            </a:r>
            <a:r>
              <a:rPr sz="2000"/>
              <a:t> </a:t>
            </a:r>
            <a:r>
              <a:rPr sz="2000"/>
              <a:t>Published</a:t>
            </a:r>
          </a:p>
          <a:p>
            <a:pPr lvl="0" rtl="0" marL="12700">
              <a:lnSpc>
                <a:spcPts val="2300"/>
              </a:lnSpc>
            </a:pPr>
            <a:r>
              <a:rPr sz="2000"/>
              <a:t>173 and</a:t>
            </a:r>
            <a:r>
              <a:rPr sz="2000"/>
              <a:t> </a:t>
            </a:r>
            <a:r>
              <a:rPr sz="2000"/>
              <a:t>counting</a:t>
            </a:r>
          </a:p>
          <a:p>
            <a:pPr lvl="0" rtl="0" marL="12700">
              <a:lnSpc>
                <a:spcPts val="1900"/>
              </a:lnSpc>
            </a:pPr>
            <a:r>
              <a:rPr sz="2000"/>
              <a:t>Page</a:t>
            </a:r>
            <a:r>
              <a:rPr sz="2000"/>
              <a:t> </a:t>
            </a:r>
            <a:r>
              <a:rPr sz="2000"/>
              <a:t>views</a:t>
            </a:r>
          </a:p>
          <a:p>
            <a:pPr lvl="0" rtl="0" marL="12700">
              <a:lnSpc>
                <a:spcPts val="2300"/>
              </a:lnSpc>
            </a:pPr>
            <a:r>
              <a:rPr sz="2000"/>
              <a:t>3,10,503 and</a:t>
            </a:r>
            <a:r>
              <a:rPr sz="2000"/>
              <a:t> </a:t>
            </a:r>
            <a:r>
              <a:rPr sz="2000"/>
              <a:t>counting</a:t>
            </a:r>
          </a:p>
          <a:p>
            <a:pPr lvl="0" rtl="0" marL="12700">
              <a:lnSpc>
                <a:spcPct val="100000"/>
              </a:lnSpc>
            </a:pPr>
          </a:p>
        </p:txBody>
      </p:sp>
      <p:sp>
        <p:nvSpPr>
          <p:cNvPr id="3" name=""/>
          <p:cNvSpPr txBox="1"/>
          <p:nvPr>
            <p:ph type="title"/>
          </p:nvPr>
        </p:nvSpPr>
        <p:spPr>
          <a:xfrm>
            <a:off x="6954187" y="2395718"/>
            <a:ext cx="3329067" cy="1460500"/>
          </a:xfrm>
          <a:prstGeom prst="rect"/>
          <a:blipFill>
            <a:blip r:embed="rId1"/>
            <a:srcRect/>
            <a:stretch>
              <a:fillRect/>
            </a:stretch>
          </a:blipFill>
        </p:spPr>
        <p:txBody>
          <a:bodyPr wrap="square" lIns="0" tIns="0" rIns="0" bIns="0"/>
          <a:lstStyle>
            <a:lvl1pPr lvl="0">
              <a:defRPr/>
            </a:lvl1pPr>
          </a:lstStyle>
          <a:p/>
        </p:txBody>
      </p:sp>
    </p:spTree>
  </p:cSld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	 LAUNCH OF SPORTWALK’S E-STORE</a:t>
            </a:r>
          </a:p>
        </p:txBody>
      </p:sp>
      <p:sp>
        <p:nvSpPr>
          <p:cNvPr id="3" name=""/>
          <p:cNvSpPr txBox="1"/>
          <p:nvPr>
            <p:ph type="body" idx="1"/>
          </p:nvPr>
        </p:nvSpPr>
        <p:spPr>
          <a:xfrm>
            <a:off x="838200" y="1454046"/>
            <a:ext cx="10515600" cy="5126636"/>
          </a:xfrm>
          <a:prstGeom prst="rect"/>
          <a:blipFill>
            <a:blip r:embed="rId1"/>
            <a:srcRect/>
            <a:stretch>
              <a:fillRect/>
            </a:stretch>
          </a:blipFill>
        </p:spPr>
        <p:txBody>
          <a:bodyPr wrap="square" lIns="0" tIns="0" rIns="0" bIns="0"/>
          <a:lstStyle>
            <a:lvl1pPr lvl="0">
              <a:defRPr/>
            </a:lvl1pPr>
          </a:lstStyle>
          <a:p/>
        </p:txBody>
      </p:sp>
    </p:spTree>
  </p:cSld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WHY STARTUP AS A STUDENT? </a:t>
            </a:r>
          </a:p>
        </p:txBody>
      </p:sp>
      <p:sp>
        <p:nvSpPr>
          <p:cNvPr id="3" name=""/>
          <p:cNvSpPr txBox="1"/>
          <p:nvPr>
            <p:ph type="body" idx="1"/>
          </p:nvPr>
        </p:nvSpPr>
        <p:spPr>
          <a:prstGeom prst="rect"/>
          <a:blipFill>
            <a:blip r:embed="rId1"/>
            <a:srcRect/>
            <a:stretch>
              <a:fillRect/>
            </a:stretch>
          </a:blipFill>
        </p:spPr>
        <p:txBody>
          <a:bodyPr wrap="square" lIns="0" tIns="0" rIns="0" bIns="0"/>
          <a:lstStyle>
            <a:lvl1pPr lvl="0">
              <a:defRPr/>
            </a:lvl1pPr>
          </a:lstStyle>
          <a:p/>
        </p:txBody>
      </p:sp>
    </p:spTree>
  </p:cSld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  <p:sp>
        <p:nvSpPr>
          <p:cNvPr id="3" name=""/>
          <p:cNvSpPr txBox="1"/>
          <p:nvPr>
            <p:ph type="body" idx="1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sz="3600"/>
              <a:t>You meet people and make contacts</a:t>
            </a:r>
          </a:p>
          <a:p>
            <a:pPr lvl="0" rtl="0"/>
            <a:r>
              <a:rPr sz="3600"/>
              <a:t>You Win!(Regardless)</a:t>
            </a:r>
          </a:p>
          <a:p>
            <a:pPr lvl="0" rtl="0"/>
            <a:r>
              <a:rPr sz="3600"/>
              <a:t>You Experience!</a:t>
            </a:r>
          </a:p>
          <a:p>
            <a:pPr lvl="0" rtl="0"/>
            <a:r>
              <a:rPr sz="3600"/>
              <a:t>You learn from the experienced!</a:t>
            </a:r>
          </a:p>
          <a:p>
            <a:pPr lvl="0" rtl="0" marL="0" indent="0">
              <a:buNone/>
            </a:pPr>
          </a:p>
        </p:txBody>
      </p:sp>
    </p:spTree>
  </p:cSld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  <p:sp>
        <p:nvSpPr>
          <p:cNvPr id="3" name=""/>
          <p:cNvSpPr txBox="1"/>
          <p:nvPr>
            <p:ph type="body" idx="1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sz="3600"/>
              <a:t>You either solve problems </a:t>
            </a:r>
          </a:p>
          <a:p>
            <a:pPr lvl="2" rtl="0" marL="914400" indent="0">
              <a:buNone/>
            </a:pPr>
            <a:r>
              <a:rPr sz="2800"/>
              <a:t>	or</a:t>
            </a:r>
          </a:p>
          <a:p>
            <a:pPr lvl="0" rtl="0"/>
            <a:r>
              <a:rPr sz="3600"/>
              <a:t>Enhance something</a:t>
            </a:r>
          </a:p>
          <a:p>
            <a:pPr lvl="0" rtl="0"/>
          </a:p>
        </p:txBody>
      </p:sp>
      <p:sp>
        <p:nvSpPr>
          <p:cNvPr id="4" name=""/>
          <p:cNvSpPr/>
          <p:nvPr/>
        </p:nvSpPr>
        <p:spPr>
          <a:xfrm>
            <a:off x="1197964" y="3422642"/>
            <a:ext cx="3808752" cy="2468154"/>
          </a:xfrm>
          <a:prstGeom prst="rect">
            <a:avLst/>
          </a:prstGeom>
          <a:blipFill>
            <a:blip r:embed="rId1"/>
            <a:srcRect/>
            <a:stretch>
              <a:fillRect/>
            </a:stretch>
          </a:blipFill>
        </p:spPr>
        <p:txBody>
          <a:bodyPr wrap="square" lIns="0" tIns="0" rIns="0" bIns="0"/>
          <a:lstStyle>
            <a:lvl1pPr lvl="0">
              <a:defRPr/>
            </a:lvl1pPr>
          </a:lstStyle>
          <a:p/>
        </p:txBody>
      </p:sp>
      <p:sp>
        <p:nvSpPr>
          <p:cNvPr id="5" name=""/>
          <p:cNvSpPr/>
          <p:nvPr/>
        </p:nvSpPr>
        <p:spPr>
          <a:xfrm>
            <a:off x="6938572" y="3402768"/>
            <a:ext cx="4415228" cy="2468154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</p:spPr>
        <p:txBody>
          <a:bodyPr wrap="square" lIns="0" tIns="0" rIns="0" bIns="0"/>
          <a:lstStyle>
            <a:lvl1pPr lvl="0">
              <a:defRPr/>
            </a:lvl1pPr>
          </a:lstStyle>
          <a:p/>
        </p:txBody>
      </p:sp>
    </p:spTree>
  </p:cSld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HOW TO STARTUP AS A STUDENT</a:t>
            </a:r>
          </a:p>
        </p:txBody>
      </p:sp>
      <p:sp>
        <p:nvSpPr>
          <p:cNvPr id="3" name=""/>
          <p:cNvSpPr txBox="1"/>
          <p:nvPr>
            <p:ph type="body" idx="1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An Idea</a:t>
            </a:r>
          </a:p>
          <a:p>
            <a:pPr lvl="0" rtl="0"/>
            <a:r>
              <a:rPr/>
              <a:t>A Team</a:t>
            </a:r>
          </a:p>
          <a:p>
            <a:pPr lvl="0" rtl="0"/>
            <a:r>
              <a:rPr/>
              <a:t>A Financial Model(Clarity)</a:t>
            </a:r>
          </a:p>
          <a:p>
            <a:pPr lvl="0" rtl="0"/>
            <a:r>
              <a:rPr/>
              <a:t>Execution</a:t>
            </a:r>
          </a:p>
          <a:p>
            <a:pPr lvl="0" rtl="0"/>
            <a:r>
              <a:rPr/>
              <a:t>Scaling Up</a:t>
            </a:r>
          </a:p>
        </p:txBody>
      </p:sp>
      <p:sp>
        <p:nvSpPr>
          <p:cNvPr id="4" name=""/>
          <p:cNvSpPr/>
          <p:nvPr/>
        </p:nvSpPr>
        <p:spPr>
          <a:xfrm>
            <a:off x="8454452" y="1319134"/>
            <a:ext cx="2764438" cy="2713220"/>
          </a:xfrm>
          <a:prstGeom prst="rect">
            <a:avLst/>
          </a:prstGeom>
          <a:blipFill>
            <a:blip r:embed="rId1"/>
            <a:srcRect/>
            <a:stretch>
              <a:fillRect/>
            </a:stretch>
          </a:blipFill>
        </p:spPr>
        <p:txBody>
          <a:bodyPr wrap="square" lIns="0" tIns="0" rIns="0" bIns="0"/>
          <a:lstStyle>
            <a:lvl1pPr lvl="0">
              <a:defRPr/>
            </a:lvl1pPr>
          </a:lstStyle>
          <a:p/>
        </p:txBody>
      </p:sp>
      <p:sp>
        <p:nvSpPr>
          <p:cNvPr id="5" name=""/>
          <p:cNvSpPr/>
          <p:nvPr/>
        </p:nvSpPr>
        <p:spPr>
          <a:xfrm>
            <a:off x="5413323" y="2764618"/>
            <a:ext cx="3041129" cy="2991605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</p:spPr>
        <p:txBody>
          <a:bodyPr wrap="square" lIns="0" tIns="0" rIns="0" bIns="0"/>
          <a:lstStyle>
            <a:lvl1pPr lvl="0">
              <a:defRPr/>
            </a:lvl1pPr>
          </a:lstStyle>
          <a:p/>
        </p:txBody>
      </p:sp>
    </p:spTree>
  </p:cSld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			TRIMURTIS OF IT FIELD</a:t>
            </a:r>
          </a:p>
        </p:txBody>
      </p:sp>
      <p:pic>
        <p:nvPicPr>
          <p:cNvPr id="3" name="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0" y="1349114"/>
            <a:ext cx="12192000" cy="5493645"/>
          </a:xfrm>
          <a:prstGeom prst="rect"/>
        </p:spPr>
      </p:pic>
    </p:spTree>
  </p:cSld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prstGeom prst="rect"/>
        </p:spPr>
        <p:txBody>
          <a:bodyPr>
            <a:normAutofit fontScale="90000"/>
          </a:bodyPr>
          <a:lstStyle>
            <a:lvl1pPr lvl="0">
              <a:defRPr/>
            </a:lvl1pPr>
          </a:lstStyle>
          <a:p>
            <a:pPr lvl="0" rtl="0"/>
            <a:br/>
            <a:br/>
            <a:r>
              <a:rPr sz="2700">
                <a:solidFill>
                  <a:srgbClr val="000000"/>
                </a:solidFill>
                <a:latin typeface="Verdana"/>
              </a:rPr>
              <a:t>Many </a:t>
            </a:r>
            <a:r>
              <a:rPr sz="2700">
                <a:solidFill>
                  <a:srgbClr val="000000"/>
                </a:solidFill>
                <a:latin typeface="Verdana"/>
              </a:rPr>
              <a:t>want</a:t>
            </a:r>
            <a:r>
              <a:rPr sz="2700">
                <a:solidFill>
                  <a:srgbClr val="000000"/>
                </a:solidFill>
                <a:latin typeface="Verdana"/>
              </a:rPr>
              <a:t> </a:t>
            </a:r>
            <a:r>
              <a:rPr sz="2700">
                <a:solidFill>
                  <a:srgbClr val="000000"/>
                </a:solidFill>
                <a:latin typeface="Verdana"/>
              </a:rPr>
              <a:t>to</a:t>
            </a:r>
            <a:r>
              <a:rPr sz="2700">
                <a:solidFill>
                  <a:srgbClr val="000000"/>
                </a:solidFill>
                <a:latin typeface="Verdana"/>
              </a:rPr>
              <a:t> </a:t>
            </a:r>
            <a:r>
              <a:rPr sz="2700">
                <a:solidFill>
                  <a:srgbClr val="000000"/>
                </a:solidFill>
                <a:latin typeface="Verdana"/>
              </a:rPr>
              <a:t>be </a:t>
            </a:r>
            <a:r>
              <a:rPr sz="2700">
                <a:solidFill>
                  <a:srgbClr val="000000"/>
                </a:solidFill>
                <a:latin typeface="Verdana"/>
              </a:rPr>
              <a:t>successful </a:t>
            </a:r>
            <a:r>
              <a:rPr sz="2700">
                <a:solidFill>
                  <a:srgbClr val="000000"/>
                </a:solidFill>
                <a:latin typeface="Verdana"/>
              </a:rPr>
              <a:t>but </a:t>
            </a:r>
            <a:r>
              <a:rPr sz="2700">
                <a:solidFill>
                  <a:srgbClr val="000000"/>
                </a:solidFill>
                <a:latin typeface="Verdana"/>
              </a:rPr>
              <a:t>not all want to pay the </a:t>
            </a:r>
            <a:r>
              <a:rPr sz="2700">
                <a:solidFill>
                  <a:srgbClr val="000000"/>
                </a:solidFill>
                <a:latin typeface="Verdana"/>
              </a:rPr>
              <a:t>price  </a:t>
            </a:r>
            <a:r>
              <a:rPr sz="2700">
                <a:solidFill>
                  <a:srgbClr val="000000"/>
                </a:solidFill>
                <a:latin typeface="Verdana"/>
              </a:rPr>
              <a:t>to reach the</a:t>
            </a:r>
            <a:r>
              <a:rPr sz="2700">
                <a:solidFill>
                  <a:srgbClr val="000000"/>
                </a:solidFill>
                <a:latin typeface="Verdana"/>
              </a:rPr>
              <a:t> </a:t>
            </a:r>
            <a:r>
              <a:rPr sz="2700">
                <a:solidFill>
                  <a:srgbClr val="000000"/>
                </a:solidFill>
                <a:latin typeface="Verdana"/>
              </a:rPr>
              <a:t>top</a:t>
            </a:r>
            <a:r>
              <a:rPr sz="2700">
                <a:solidFill>
                  <a:srgbClr val="000000"/>
                </a:solidFill>
                <a:latin typeface="Verdana"/>
              </a:rPr>
              <a:t>…!</a:t>
            </a:r>
            <a:br/>
            <a:r>
              <a:rPr sz="2700">
                <a:solidFill>
                  <a:schemeClr val="accent2"/>
                </a:solidFill>
                <a:latin typeface="Verdana"/>
              </a:rPr>
              <a:t>But I don’t have any funds…</a:t>
            </a:r>
            <a:br/>
          </a:p>
        </p:txBody>
      </p:sp>
      <p:sp>
        <p:nvSpPr>
          <p:cNvPr id="3" name=""/>
          <p:cNvSpPr txBox="1"/>
          <p:nvPr>
            <p:ph type="body" idx="1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  <p:sp>
        <p:nvSpPr>
          <p:cNvPr id="4" name=""/>
          <p:cNvSpPr/>
          <p:nvPr/>
        </p:nvSpPr>
        <p:spPr>
          <a:xfrm>
            <a:off x="838200" y="1825625"/>
            <a:ext cx="10515600" cy="4650126"/>
          </a:xfrm>
          <a:prstGeom prst="rect">
            <a:avLst/>
          </a:prstGeom>
          <a:blipFill>
            <a:blip r:embed="rId1"/>
            <a:srcRect/>
            <a:stretch>
              <a:fillRect/>
            </a:stretch>
          </a:blipFill>
        </p:spPr>
        <p:txBody>
          <a:bodyPr wrap="square" lIns="0" tIns="0" rIns="0" bIns="0"/>
          <a:lstStyle>
            <a:lvl1pPr lvl="0">
              <a:defRPr/>
            </a:lvl1pPr>
          </a:lstStyle>
          <a:p/>
        </p:txBody>
      </p:sp>
    </p:spTree>
  </p:cSld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  <p:sp>
        <p:nvSpPr>
          <p:cNvPr id="3" name=""/>
          <p:cNvSpPr txBox="1"/>
          <p:nvPr>
            <p:ph type="body" idx="1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pPr lvl="0" rtl="0" marL="0" indent="0">
              <a:buNone/>
            </a:pPr>
            <a:r>
              <a:rPr sz="7200"/>
              <a:t>	 </a:t>
            </a:r>
            <a:r>
              <a:rPr sz="7200">
                <a:solidFill>
                  <a:schemeClr val="accent1">
                    <a:lumMod val="75000"/>
                  </a:schemeClr>
                </a:solidFill>
              </a:rPr>
              <a:t> Let’s Start a Startup</a:t>
            </a:r>
          </a:p>
          <a:p>
            <a:pPr lvl="0" rtl="0" marL="0" indent="0">
              <a:buNone/>
            </a:pPr>
            <a:r>
              <a:rPr sz="7200"/>
              <a:t>	</a:t>
            </a:r>
            <a:r>
              <a:rPr sz="7200"/>
              <a:t>		THANK YOU </a:t>
            </a:r>
          </a:p>
        </p:txBody>
      </p:sp>
    </p:spTree>
  </p:cSld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WHAT COMES IN THE MIND WHEN WE HEAR  				  ‘</a:t>
            </a:r>
            <a:r>
              <a:rPr b="1"/>
              <a:t>INDIA</a:t>
            </a:r>
            <a:r>
              <a:rPr/>
              <a:t>’</a:t>
            </a:r>
          </a:p>
        </p:txBody>
      </p:sp>
      <p:pic>
        <p:nvPicPr>
          <p:cNvPr id="3" name=""/>
          <p:cNvPicPr/>
          <p:nvPr>
            <p:ph type="body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813810" y="1690687"/>
            <a:ext cx="8094688" cy="4875006"/>
          </a:xfrm>
          <a:prstGeom prst="rect"/>
        </p:spPr>
      </p:pic>
    </p:spTree>
  </p:cSld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  <p:sp>
        <p:nvSpPr>
          <p:cNvPr id="3" name=""/>
          <p:cNvSpPr txBox="1"/>
          <p:nvPr>
            <p:ph type="body" idx="1"/>
          </p:nvPr>
        </p:nvSpPr>
        <p:spPr>
          <a:xfrm>
            <a:off x="838200" y="365125"/>
            <a:ext cx="10515600" cy="5811839"/>
          </a:xfrm>
          <a:prstGeom prst="rect"/>
        </p:spPr>
        <p:txBody>
          <a:bodyPr>
            <a:normAutofit fontScale="70000" lnSpcReduction="20000"/>
          </a:bodyPr>
          <a:lstStyle>
            <a:lvl1pPr lvl="0">
              <a:defRPr/>
            </a:lvl1pPr>
          </a:lstStyle>
          <a:p>
            <a:pPr lvl="0" rtl="0" marL="12700">
              <a:lnSpc>
                <a:spcPct val="125000"/>
              </a:lnSpc>
            </a:pPr>
            <a:r>
              <a:rPr>
                <a:latin typeface="Verdana"/>
              </a:rPr>
              <a:t>Outsourcing  </a:t>
            </a:r>
          </a:p>
          <a:p>
            <a:pPr lvl="0" rtl="0" marL="12700">
              <a:lnSpc>
                <a:spcPct val="125000"/>
              </a:lnSpc>
            </a:pPr>
            <a:r>
              <a:rPr>
                <a:latin typeface="Verdana"/>
              </a:rPr>
              <a:t>Population,</a:t>
            </a:r>
            <a:r>
              <a:rPr>
                <a:latin typeface="Verdana"/>
              </a:rPr>
              <a:t> </a:t>
            </a:r>
            <a:r>
              <a:rPr>
                <a:latin typeface="Verdana"/>
              </a:rPr>
              <a:t>Poverty </a:t>
            </a:r>
          </a:p>
          <a:p>
            <a:pPr lvl="0" rtl="0" marL="12700">
              <a:lnSpc>
                <a:spcPct val="125000"/>
              </a:lnSpc>
            </a:pPr>
            <a:r>
              <a:rPr>
                <a:latin typeface="Verdana"/>
              </a:rPr>
              <a:t>Culture</a:t>
            </a:r>
          </a:p>
          <a:p>
            <a:pPr lvl="0" rtl="0" marL="12700">
              <a:lnSpc>
                <a:spcPct val="125000"/>
              </a:lnSpc>
            </a:pPr>
            <a:r>
              <a:rPr>
                <a:latin typeface="Verdana"/>
              </a:rPr>
              <a:t>Mahatma</a:t>
            </a:r>
            <a:r>
              <a:rPr>
                <a:latin typeface="Verdana"/>
              </a:rPr>
              <a:t> </a:t>
            </a:r>
            <a:r>
              <a:rPr>
                <a:latin typeface="Verdana"/>
              </a:rPr>
              <a:t>Gandhi  </a:t>
            </a:r>
          </a:p>
          <a:p>
            <a:pPr lvl="0" rtl="0" marL="12700">
              <a:lnSpc>
                <a:spcPct val="125000"/>
              </a:lnSpc>
            </a:pPr>
            <a:r>
              <a:rPr>
                <a:latin typeface="Verdana"/>
              </a:rPr>
              <a:t>Corruption</a:t>
            </a:r>
          </a:p>
          <a:p>
            <a:pPr lvl="0" rtl="0" marL="12700">
              <a:lnSpc>
                <a:spcPct val="125000"/>
              </a:lnSpc>
            </a:pPr>
            <a:r>
              <a:rPr>
                <a:latin typeface="Verdana"/>
              </a:rPr>
              <a:t>Bollywood, </a:t>
            </a:r>
            <a:r>
              <a:rPr>
                <a:latin typeface="Verdana"/>
              </a:rPr>
              <a:t>Madhuri </a:t>
            </a:r>
            <a:r>
              <a:rPr>
                <a:latin typeface="Verdana"/>
              </a:rPr>
              <a:t>Dixit, </a:t>
            </a:r>
            <a:r>
              <a:rPr>
                <a:latin typeface="Verdana"/>
              </a:rPr>
              <a:t>Aishwarya </a:t>
            </a:r>
            <a:r>
              <a:rPr>
                <a:latin typeface="Verdana"/>
              </a:rPr>
              <a:t>Rai,</a:t>
            </a:r>
            <a:r>
              <a:rPr>
                <a:latin typeface="Verdana"/>
              </a:rPr>
              <a:t>  </a:t>
            </a:r>
            <a:r>
              <a:rPr>
                <a:latin typeface="Verdana"/>
              </a:rPr>
              <a:t>Rajnikant</a:t>
            </a:r>
          </a:p>
          <a:p>
            <a:pPr lvl="0" rtl="0" marL="12700">
              <a:lnSpc>
                <a:spcPct val="125000"/>
              </a:lnSpc>
            </a:pPr>
            <a:r>
              <a:rPr>
                <a:latin typeface="Verdana"/>
              </a:rPr>
              <a:t>Slumdog</a:t>
            </a:r>
            <a:r>
              <a:rPr>
                <a:latin typeface="Verdana"/>
              </a:rPr>
              <a:t> </a:t>
            </a:r>
            <a:r>
              <a:rPr>
                <a:latin typeface="Verdana"/>
              </a:rPr>
              <a:t>Millionaire</a:t>
            </a:r>
          </a:p>
          <a:p>
            <a:pPr lvl="0" rtl="0" marL="12700">
              <a:lnSpc>
                <a:spcPct val="125000"/>
              </a:lnSpc>
            </a:pPr>
            <a:r>
              <a:rPr>
                <a:latin typeface="Verdana"/>
              </a:rPr>
              <a:t>Young </a:t>
            </a:r>
            <a:r>
              <a:rPr>
                <a:latin typeface="Verdana"/>
              </a:rPr>
              <a:t>population with </a:t>
            </a:r>
            <a:r>
              <a:rPr>
                <a:latin typeface="Verdana"/>
              </a:rPr>
              <a:t>so </a:t>
            </a:r>
            <a:r>
              <a:rPr>
                <a:latin typeface="Verdana"/>
              </a:rPr>
              <a:t>many</a:t>
            </a:r>
            <a:r>
              <a:rPr>
                <a:latin typeface="Verdana"/>
              </a:rPr>
              <a:t> </a:t>
            </a:r>
            <a:r>
              <a:rPr>
                <a:latin typeface="MS PGothic"/>
              </a:rPr>
              <a:t>‘</a:t>
            </a:r>
            <a:r>
              <a:rPr>
                <a:latin typeface="Verdana"/>
              </a:rPr>
              <a:t>wants</a:t>
            </a:r>
            <a:r>
              <a:rPr>
                <a:latin typeface="MS PGothic"/>
              </a:rPr>
              <a:t>’</a:t>
            </a:r>
          </a:p>
          <a:p>
            <a:pPr lvl="0" rtl="0" marL="12700">
              <a:lnSpc>
                <a:spcPct val="125000"/>
              </a:lnSpc>
            </a:pPr>
            <a:r>
              <a:rPr>
                <a:latin typeface="Verdana"/>
              </a:rPr>
              <a:t>Everything seems to sell in</a:t>
            </a:r>
            <a:r>
              <a:rPr>
                <a:latin typeface="Verdana"/>
              </a:rPr>
              <a:t> </a:t>
            </a:r>
            <a:r>
              <a:rPr>
                <a:latin typeface="Verdana"/>
              </a:rPr>
              <a:t>India</a:t>
            </a:r>
          </a:p>
          <a:p>
            <a:pPr lvl="0" rtl="0" marL="12700">
              <a:lnSpc>
                <a:spcPct val="125000"/>
              </a:lnSpc>
            </a:pPr>
            <a:r>
              <a:rPr>
                <a:latin typeface="Verdana"/>
              </a:rPr>
              <a:t>Risk </a:t>
            </a:r>
            <a:r>
              <a:rPr>
                <a:latin typeface="Verdana"/>
              </a:rPr>
              <a:t>taking </a:t>
            </a:r>
            <a:r>
              <a:rPr>
                <a:latin typeface="Verdana"/>
              </a:rPr>
              <a:t>entrepreneurial</a:t>
            </a:r>
            <a:r>
              <a:rPr>
                <a:latin typeface="Verdana"/>
              </a:rPr>
              <a:t> </a:t>
            </a:r>
            <a:r>
              <a:rPr>
                <a:latin typeface="Verdana"/>
              </a:rPr>
              <a:t>spirit?????</a:t>
            </a:r>
          </a:p>
          <a:p>
            <a:pPr lvl="0" rtl="0" marL="12700">
              <a:lnSpc>
                <a:spcPct val="125000"/>
              </a:lnSpc>
            </a:pPr>
            <a:r>
              <a:rPr>
                <a:latin typeface="Verdana"/>
              </a:rPr>
              <a:t>Are people really making </a:t>
            </a:r>
            <a:r>
              <a:rPr>
                <a:latin typeface="Verdana"/>
              </a:rPr>
              <a:t>money there and how I</a:t>
            </a:r>
            <a:r>
              <a:rPr>
                <a:latin typeface="Verdana"/>
              </a:rPr>
              <a:t> </a:t>
            </a:r>
            <a:r>
              <a:rPr>
                <a:latin typeface="Verdana"/>
              </a:rPr>
              <a:t>can? </a:t>
            </a:r>
          </a:p>
          <a:p>
            <a:pPr lvl="0" rtl="0" marL="12700">
              <a:lnSpc>
                <a:spcPct val="125000"/>
              </a:lnSpc>
            </a:pPr>
            <a:r>
              <a:rPr>
                <a:latin typeface="Verdana"/>
              </a:rPr>
              <a:t>Where do I</a:t>
            </a:r>
            <a:r>
              <a:rPr>
                <a:latin typeface="Verdana"/>
              </a:rPr>
              <a:t> </a:t>
            </a:r>
            <a:r>
              <a:rPr>
                <a:latin typeface="Verdana"/>
              </a:rPr>
              <a:t>start…???</a:t>
            </a:r>
          </a:p>
        </p:txBody>
      </p:sp>
    </p:spTree>
  </p:cSld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WHAT INDIANS THINK ABOUT AMERICANS?</a:t>
            </a:r>
          </a:p>
        </p:txBody>
      </p:sp>
      <p:pic>
        <p:nvPicPr>
          <p:cNvPr id="3" name=""/>
          <p:cNvPicPr/>
          <p:nvPr>
            <p:ph type="body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989351" y="1948721"/>
            <a:ext cx="10364451" cy="4422099"/>
          </a:xfrm>
          <a:prstGeom prst="rect"/>
        </p:spPr>
      </p:pic>
    </p:spTree>
  </p:cSld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/>
        </p:txBody>
      </p:sp>
      <p:sp>
        <p:nvSpPr>
          <p:cNvPr id="3" name=""/>
          <p:cNvSpPr txBox="1"/>
          <p:nvPr>
            <p:ph type="body" idx="1"/>
          </p:nvPr>
        </p:nvSpPr>
        <p:spPr>
          <a:xfrm>
            <a:off x="838200" y="365124"/>
            <a:ext cx="10515600" cy="6492875"/>
          </a:xfrm>
          <a:prstGeom prst="rect"/>
        </p:spPr>
        <p:txBody>
          <a:bodyPr/>
          <a:lstStyle>
            <a:lvl1pPr lvl="0">
              <a:defRPr/>
            </a:lvl1pPr>
          </a:lstStyle>
          <a:p>
            <a:pPr lvl="0" rtl="0" marL="12700">
              <a:lnSpc>
                <a:spcPct val="170000"/>
              </a:lnSpc>
            </a:pPr>
            <a:r>
              <a:rPr sz="1800">
                <a:latin typeface="Verdana"/>
              </a:rPr>
              <a:t>World </a:t>
            </a:r>
            <a:r>
              <a:rPr sz="1800">
                <a:latin typeface="Verdana"/>
              </a:rPr>
              <a:t>leader, </a:t>
            </a:r>
            <a:r>
              <a:rPr sz="1800">
                <a:latin typeface="Verdana"/>
              </a:rPr>
              <a:t>Dream </a:t>
            </a:r>
            <a:r>
              <a:rPr sz="1800">
                <a:latin typeface="Verdana"/>
              </a:rPr>
              <a:t>to visit </a:t>
            </a:r>
            <a:r>
              <a:rPr sz="1800">
                <a:latin typeface="Verdana"/>
              </a:rPr>
              <a:t>once..  </a:t>
            </a:r>
          </a:p>
          <a:p>
            <a:pPr lvl="0" rtl="0" marL="12700">
              <a:lnSpc>
                <a:spcPct val="170000"/>
              </a:lnSpc>
            </a:pPr>
            <a:r>
              <a:rPr sz="1800">
                <a:latin typeface="Verdana"/>
              </a:rPr>
              <a:t>Wants </a:t>
            </a:r>
            <a:r>
              <a:rPr sz="1800">
                <a:latin typeface="Verdana"/>
              </a:rPr>
              <a:t>to</a:t>
            </a:r>
            <a:r>
              <a:rPr sz="1800">
                <a:latin typeface="Verdana"/>
              </a:rPr>
              <a:t> </a:t>
            </a:r>
            <a:r>
              <a:rPr sz="1800">
                <a:latin typeface="Verdana"/>
              </a:rPr>
              <a:t>control</a:t>
            </a:r>
          </a:p>
          <a:p>
            <a:pPr lvl="0" rtl="0" marL="12700">
              <a:lnSpc>
                <a:spcPct val="170000"/>
              </a:lnSpc>
            </a:pPr>
            <a:r>
              <a:rPr sz="1800">
                <a:latin typeface="Verdana"/>
              </a:rPr>
              <a:t>Clean, pollution free  </a:t>
            </a:r>
          </a:p>
          <a:p>
            <a:pPr lvl="0" rtl="0" marL="12700">
              <a:lnSpc>
                <a:spcPct val="170000"/>
              </a:lnSpc>
            </a:pPr>
            <a:r>
              <a:rPr sz="1800">
                <a:latin typeface="Verdana"/>
              </a:rPr>
              <a:t>Innovators </a:t>
            </a:r>
            <a:r>
              <a:rPr sz="1800">
                <a:latin typeface="Verdana"/>
              </a:rPr>
              <a:t>and </a:t>
            </a:r>
            <a:r>
              <a:rPr sz="1800">
                <a:latin typeface="Verdana"/>
              </a:rPr>
              <a:t>leaders </a:t>
            </a:r>
          </a:p>
          <a:p>
            <a:pPr lvl="0" rtl="0" marL="12700">
              <a:lnSpc>
                <a:spcPct val="170000"/>
              </a:lnSpc>
            </a:pPr>
            <a:r>
              <a:rPr sz="1800">
                <a:latin typeface="Verdana"/>
              </a:rPr>
              <a:t>World </a:t>
            </a:r>
            <a:r>
              <a:rPr sz="1800">
                <a:latin typeface="Verdana"/>
              </a:rPr>
              <a:t>Trade </a:t>
            </a:r>
            <a:r>
              <a:rPr sz="1800">
                <a:latin typeface="Verdana"/>
              </a:rPr>
              <a:t>center </a:t>
            </a:r>
          </a:p>
          <a:p>
            <a:pPr lvl="0" rtl="0" marL="12700">
              <a:lnSpc>
                <a:spcPct val="170000"/>
              </a:lnSpc>
            </a:pPr>
            <a:r>
              <a:rPr sz="1800">
                <a:latin typeface="Verdana"/>
              </a:rPr>
              <a:t>Superior Education</a:t>
            </a:r>
          </a:p>
          <a:p>
            <a:pPr lvl="0" rtl="0" marL="12700">
              <a:lnSpc>
                <a:spcPct val="170000"/>
              </a:lnSpc>
            </a:pPr>
            <a:r>
              <a:rPr sz="1800">
                <a:latin typeface="Verdana"/>
              </a:rPr>
              <a:t>Excellent </a:t>
            </a:r>
            <a:r>
              <a:rPr sz="1800">
                <a:latin typeface="Verdana"/>
              </a:rPr>
              <a:t>law-enforcement  </a:t>
            </a:r>
          </a:p>
          <a:p>
            <a:pPr lvl="0" rtl="0" marL="12700">
              <a:lnSpc>
                <a:spcPct val="170000"/>
              </a:lnSpc>
            </a:pPr>
            <a:r>
              <a:rPr sz="1800">
                <a:latin typeface="Verdana"/>
              </a:rPr>
              <a:t>Angelina</a:t>
            </a:r>
            <a:r>
              <a:rPr sz="1800">
                <a:latin typeface="Verdana"/>
              </a:rPr>
              <a:t> </a:t>
            </a:r>
            <a:r>
              <a:rPr sz="1800">
                <a:latin typeface="Verdana"/>
              </a:rPr>
              <a:t>Jolie</a:t>
            </a:r>
          </a:p>
          <a:p>
            <a:pPr lvl="0" rtl="0" marL="12700">
              <a:lnSpc>
                <a:spcPct val="170000"/>
              </a:lnSpc>
              <a:spcBef>
                <a:spcPts val="600"/>
              </a:spcBef>
            </a:pPr>
            <a:r>
              <a:rPr sz="1800">
                <a:latin typeface="Verdana"/>
              </a:rPr>
              <a:t>Too </a:t>
            </a:r>
            <a:r>
              <a:rPr sz="1800">
                <a:latin typeface="Verdana"/>
              </a:rPr>
              <a:t>much </a:t>
            </a:r>
            <a:r>
              <a:rPr sz="1800">
                <a:latin typeface="Verdana"/>
              </a:rPr>
              <a:t>process</a:t>
            </a:r>
            <a:r>
              <a:rPr sz="1800">
                <a:latin typeface="Verdana"/>
              </a:rPr>
              <a:t> </a:t>
            </a:r>
            <a:r>
              <a:rPr sz="1800">
                <a:latin typeface="Verdana"/>
              </a:rPr>
              <a:t>oriented</a:t>
            </a:r>
          </a:p>
          <a:p>
            <a:pPr lvl="0" rtl="0" marL="12700">
              <a:lnSpc>
                <a:spcPct val="170000"/>
              </a:lnSpc>
              <a:spcBef>
                <a:spcPts val="600"/>
              </a:spcBef>
            </a:pPr>
            <a:r>
              <a:rPr sz="1800">
                <a:latin typeface="Verdana"/>
              </a:rPr>
              <a:t>Statue of</a:t>
            </a:r>
            <a:r>
              <a:rPr sz="1800">
                <a:latin typeface="Verdana"/>
              </a:rPr>
              <a:t> </a:t>
            </a:r>
            <a:r>
              <a:rPr sz="1800">
                <a:latin typeface="Verdana"/>
              </a:rPr>
              <a:t>Liberty</a:t>
            </a:r>
          </a:p>
          <a:p>
            <a:pPr lvl="0" rtl="0" marL="12700">
              <a:lnSpc>
                <a:spcPct val="170000"/>
              </a:lnSpc>
              <a:spcBef>
                <a:spcPts val="600"/>
              </a:spcBef>
            </a:pPr>
            <a:r>
              <a:rPr sz="1800">
                <a:latin typeface="Verdana"/>
              </a:rPr>
              <a:t>Cheap </a:t>
            </a:r>
            <a:r>
              <a:rPr sz="1800">
                <a:latin typeface="Verdana"/>
              </a:rPr>
              <a:t>real</a:t>
            </a:r>
            <a:r>
              <a:rPr sz="1800">
                <a:latin typeface="Verdana"/>
              </a:rPr>
              <a:t> </a:t>
            </a:r>
            <a:r>
              <a:rPr sz="1800">
                <a:latin typeface="Verdana"/>
              </a:rPr>
              <a:t>estate</a:t>
            </a:r>
          </a:p>
        </p:txBody>
      </p:sp>
    </p:spTree>
  </p:cSld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INDIA-The World’s Largest fast growing startup ecosystem</a:t>
            </a:r>
          </a:p>
        </p:txBody>
      </p:sp>
      <p:sp>
        <p:nvSpPr>
          <p:cNvPr id="3" name=""/>
          <p:cNvSpPr txBox="1"/>
          <p:nvPr>
            <p:ph type="body" idx="1"/>
          </p:nvPr>
        </p:nvSpPr>
        <p:spPr>
          <a:prstGeom prst="rect"/>
          <a:blipFill>
            <a:blip r:embed="rId1"/>
            <a:srcRect/>
            <a:stretch>
              <a:fillRect/>
            </a:stretch>
          </a:blipFill>
        </p:spPr>
        <p:txBody>
          <a:bodyPr wrap="square" lIns="0" tIns="0" rIns="0" bIns="0"/>
          <a:lstStyle>
            <a:lvl1pPr lvl="0">
              <a:defRPr/>
            </a:lvl1pPr>
          </a:lstStyle>
          <a:p/>
        </p:txBody>
      </p:sp>
    </p:spTree>
  </p:cSld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prstGeom prst="rect"/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CURRENT SCENARIO OF ENTREPRENEURSHIP IN INDIA	</a:t>
            </a:r>
          </a:p>
        </p:txBody>
      </p:sp>
      <p:pic>
        <p:nvPicPr>
          <p:cNvPr id="3" name=""/>
          <p:cNvPicPr/>
          <p:nvPr>
            <p:ph type="body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38200" y="1690688"/>
            <a:ext cx="10515600" cy="4485260"/>
          </a:xfrm>
          <a:prstGeom prst="rect"/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