
<file path=[Content_Types].xml><?xml version="1.0" encoding="utf-8"?>
<Types xmlns="http://schemas.openxmlformats.org/package/2006/content-types">
  <Default ContentType="image/x-emf" Extension="emf"/>
  <Default ContentType="image/jpeg" Extension="jpeg"/>
  <Default ContentType="application/vnd.openxmlformats-package.relationships+xml" Extension="rels"/>
  <Default ContentType="application/xml" Extension="xml"/>
  <Default ContentType="application/x-fontdata" Extension="fntdata"/>
  <Default ContentType="image/jpeg" Extension="jpg"/>
  <Override ContentType="application/vnd.openxmlformats-officedocument.presentationml.presentation.main+xml" PartName="/ppt/presentat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theme+xml" PartName="/ppt/theme/theme2.xml"/>
  <Override ContentType="application/vnd.openxmlformats-officedocument.theme+xml" PartName="/ppt/theme/theme3.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5" r:id="rId4"/>
  </p:sldMasterIdLst>
  <p:notesMasterIdLst>
    <p:notesMasterId r:id="rId13"/>
  </p:notesMasterIdLst>
  <p:handoutMasterIdLst>
    <p:handoutMasterId r:id="rId14"/>
  </p:handoutMasterIdLst>
  <p:sldIdLst>
    <p:sldId id="393" r:id="rId5"/>
    <p:sldId id="1132" r:id="rId6"/>
    <p:sldId id="1142" r:id="rId7"/>
    <p:sldId id="1143" r:id="rId8"/>
    <p:sldId id="1144" r:id="rId9"/>
    <p:sldId id="1146" r:id="rId10"/>
    <p:sldId id="1148" r:id="rId11"/>
    <p:sldId id="1147" r:id="rId12"/>
  </p:sldIdLst>
  <p:sldSz cx="12188825" cy="6858000"/>
  <p:notesSz cx="7010400" cy="9236075"/>
  <p:embeddedFontLst>
    <p:embeddedFont>
      <p:font typeface="Lato" panose="020B0604020202020204" charset="0"/>
      <p:regular r:id="rId15"/>
      <p:bold r:id="rId16"/>
      <p:italic r:id="rId17"/>
      <p:boldItalic r:id="rId18"/>
    </p:embeddedFont>
    <p:embeddedFont>
      <p:font typeface="Verdana" panose="020B0604030504040204" pitchFamily="34" charset="0"/>
      <p:regular r:id="rId19"/>
      <p:bold r:id="rId20"/>
      <p:italic r:id="rId21"/>
      <p:boldItalic r:id="rId22"/>
    </p:embeddedFont>
    <p:embeddedFont>
      <p:font typeface="Arial Narrow" panose="020B0606020202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E3E749-779C-479F-B30D-A4EDEE6B787E}">
          <p14:sldIdLst>
            <p14:sldId id="393"/>
            <p14:sldId id="1132"/>
            <p14:sldId id="1142"/>
            <p14:sldId id="1143"/>
            <p14:sldId id="1144"/>
            <p14:sldId id="1146"/>
            <p14:sldId id="1148"/>
            <p14:sldId id="11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EA"/>
    <a:srgbClr val="E0DBD2"/>
    <a:srgbClr val="43B049"/>
    <a:srgbClr val="F4BD0C"/>
    <a:srgbClr val="FFFF99"/>
    <a:srgbClr val="F8655A"/>
    <a:srgbClr val="FB9FB9"/>
    <a:srgbClr val="A7A9AC"/>
    <a:srgbClr val="24AFE5"/>
    <a:srgbClr val="E355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22" autoAdjust="0"/>
    <p:restoredTop sz="82060" autoAdjust="0"/>
  </p:normalViewPr>
  <p:slideViewPr>
    <p:cSldViewPr snapToObjects="1">
      <p:cViewPr varScale="1">
        <p:scale>
          <a:sx n="78" d="100"/>
          <a:sy n="78" d="100"/>
        </p:scale>
        <p:origin x="-360" y="-90"/>
      </p:cViewPr>
      <p:guideLst>
        <p:guide orient="horz" pos="289"/>
        <p:guide orient="horz" pos="720"/>
        <p:guide orient="horz" pos="2160"/>
        <p:guide orient="horz" pos="3888"/>
        <p:guide orient="horz" pos="4080"/>
        <p:guide orient="horz" pos="1008"/>
        <p:guide pos="191"/>
        <p:guide pos="7486"/>
        <p:guide pos="3839"/>
        <p:guide pos="383"/>
        <p:guide pos="7294"/>
      </p:guideLst>
    </p:cSldViewPr>
  </p:slid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63" d="100"/>
          <a:sy n="63" d="100"/>
        </p:scale>
        <p:origin x="-2886" y="-108"/>
      </p:cViewPr>
      <p:guideLst>
        <p:guide orient="horz" pos="291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562929" y="8957898"/>
            <a:ext cx="417640" cy="248700"/>
          </a:xfrm>
          <a:prstGeom prst="rect">
            <a:avLst/>
          </a:prstGeom>
        </p:spPr>
        <p:txBody>
          <a:bodyPr vert="horz" lIns="92409" tIns="46205" rIns="92409" bIns="46205"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57250" y="423863"/>
            <a:ext cx="5295900" cy="2979737"/>
          </a:xfrm>
          <a:prstGeom prst="rect">
            <a:avLst/>
          </a:prstGeom>
          <a:noFill/>
          <a:ln w="12700">
            <a:solidFill>
              <a:prstClr val="black"/>
            </a:solidFill>
          </a:ln>
        </p:spPr>
        <p:txBody>
          <a:bodyPr vert="horz" lIns="92409" tIns="46205" rIns="92409" bIns="46205" rtlCol="0" anchor="ctr"/>
          <a:lstStyle/>
          <a:p>
            <a:endParaRPr lang="en-US" dirty="0"/>
          </a:p>
        </p:txBody>
      </p:sp>
      <p:sp>
        <p:nvSpPr>
          <p:cNvPr id="5" name="Notes Placeholder 4"/>
          <p:cNvSpPr>
            <a:spLocks noGrp="1"/>
          </p:cNvSpPr>
          <p:nvPr>
            <p:ph type="body" sz="quarter" idx="3"/>
          </p:nvPr>
        </p:nvSpPr>
        <p:spPr>
          <a:xfrm>
            <a:off x="517079" y="3664954"/>
            <a:ext cx="5976243" cy="5197748"/>
          </a:xfrm>
          <a:prstGeom prst="rect">
            <a:avLst/>
          </a:prstGeom>
        </p:spPr>
        <p:txBody>
          <a:bodyPr vert="horz" lIns="92409" tIns="46205" rIns="92409" bIns="46205"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562929" y="8957898"/>
            <a:ext cx="417640" cy="248700"/>
          </a:xfrm>
          <a:prstGeom prst="rect">
            <a:avLst/>
          </a:prstGeom>
        </p:spPr>
        <p:txBody>
          <a:bodyPr vert="horz" lIns="92409" tIns="46205" rIns="92409" bIns="46205"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IS - External 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04723" y="3094268"/>
            <a:ext cx="11579302" cy="867930"/>
          </a:xfrm>
        </p:spPr>
        <p:txBody>
          <a:bodyPr wrap="square" anchor="b" anchorCtr="0">
            <a:noAutofit/>
          </a:bodyPr>
          <a:lstStyle>
            <a:lvl1pPr>
              <a:lnSpc>
                <a:spcPct val="100000"/>
              </a:lnSpc>
              <a:spcBef>
                <a:spcPts val="0"/>
              </a:spcBef>
              <a:defRPr sz="2800" cap="none" baseline="0">
                <a:solidFill>
                  <a:srgbClr val="000000"/>
                </a:solidFill>
              </a:defRPr>
            </a:lvl1pPr>
          </a:lstStyle>
          <a:p>
            <a:r>
              <a:rPr lang="en-US" dirty="0" smtClean="0"/>
              <a:t>Cover Option 2: Title </a:t>
            </a:r>
            <a:r>
              <a:rPr lang="en-US" dirty="0" err="1" smtClean="0"/>
              <a:t>Lato</a:t>
            </a:r>
            <a:r>
              <a:rPr lang="en-US" dirty="0" smtClean="0"/>
              <a:t> Bold 28pt </a:t>
            </a:r>
            <a:endParaRPr lang="en-US" dirty="0"/>
          </a:p>
        </p:txBody>
      </p:sp>
      <p:sp>
        <p:nvSpPr>
          <p:cNvPr id="3" name="Subtitle 2"/>
          <p:cNvSpPr>
            <a:spLocks noGrp="1"/>
          </p:cNvSpPr>
          <p:nvPr>
            <p:ph type="subTitle" idx="1" hasCustomPrompt="1"/>
          </p:nvPr>
        </p:nvSpPr>
        <p:spPr bwMode="auto">
          <a:xfrm>
            <a:off x="304723" y="4171233"/>
            <a:ext cx="11579302" cy="341632"/>
          </a:xfrm>
        </p:spPr>
        <p:txBody>
          <a:bodyPr wrap="square">
            <a:noAutofit/>
          </a:bodyPr>
          <a:lstStyle>
            <a:lvl1pPr marL="0" indent="0" algn="l">
              <a:lnSpc>
                <a:spcPct val="100000"/>
              </a:lnSpc>
              <a:spcBef>
                <a:spcPts val="0"/>
              </a:spcBef>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Subtext Goes Here </a:t>
            </a:r>
            <a:r>
              <a:rPr lang="en-US" dirty="0" err="1" smtClean="0"/>
              <a:t>Lato</a:t>
            </a:r>
            <a:r>
              <a:rPr lang="en-US" dirty="0" smtClean="0"/>
              <a:t> Regular 18pt</a:t>
            </a:r>
            <a:endParaRPr lang="en-US" dirty="0"/>
          </a:p>
        </p:txBody>
      </p:sp>
      <p:sp>
        <p:nvSpPr>
          <p:cNvPr id="13" name="Text Placeholder 12"/>
          <p:cNvSpPr>
            <a:spLocks noGrp="1"/>
          </p:cNvSpPr>
          <p:nvPr>
            <p:ph type="body" sz="quarter" idx="10" hasCustomPrompt="1"/>
          </p:nvPr>
        </p:nvSpPr>
        <p:spPr bwMode="auto">
          <a:xfrm>
            <a:off x="304723" y="4721900"/>
            <a:ext cx="8024308" cy="369332"/>
          </a:xfrm>
        </p:spPr>
        <p:txBody>
          <a:bodyPr wrap="square">
            <a:spAutoFit/>
          </a:bodyPr>
          <a:lstStyle>
            <a:lvl1pPr marL="0" indent="0">
              <a:lnSpc>
                <a:spcPct val="100000"/>
              </a:lnSpc>
              <a:spcBef>
                <a:spcPts val="600"/>
              </a:spcBef>
              <a:buNone/>
              <a:defRPr sz="1800" b="1" baseline="0">
                <a:solidFill>
                  <a:srgbClr val="000000"/>
                </a:solidFill>
              </a:defRPr>
            </a:lvl1pPr>
            <a:lvl2pPr marL="1588" indent="0">
              <a:lnSpc>
                <a:spcPct val="100000"/>
              </a:lnSpc>
              <a:spcBef>
                <a:spcPts val="600"/>
              </a:spcBef>
              <a:buNone/>
              <a:defRPr sz="1400" b="0" baseline="0">
                <a:solidFill>
                  <a:schemeClr val="bg2"/>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r>
              <a:rPr lang="en-US" dirty="0" smtClean="0"/>
              <a:t> </a:t>
            </a:r>
            <a:r>
              <a:rPr lang="en-US" dirty="0" err="1" smtClean="0"/>
              <a:t>Lato</a:t>
            </a:r>
            <a:r>
              <a:rPr lang="en-US" dirty="0" smtClean="0"/>
              <a:t> Bold 18pt</a:t>
            </a:r>
          </a:p>
        </p:txBody>
      </p:sp>
      <p:sp>
        <p:nvSpPr>
          <p:cNvPr id="15" name="Text Placeholder 14"/>
          <p:cNvSpPr>
            <a:spLocks noGrp="1"/>
          </p:cNvSpPr>
          <p:nvPr>
            <p:ph type="body" sz="quarter" idx="11" hasCustomPrompt="1"/>
          </p:nvPr>
        </p:nvSpPr>
        <p:spPr bwMode="auto">
          <a:xfrm>
            <a:off x="304722" y="6096000"/>
            <a:ext cx="5789844" cy="268650"/>
          </a:xfrm>
        </p:spPr>
        <p:txBody>
          <a:bodyPr>
            <a:noAutofit/>
          </a:bodyPr>
          <a:lstStyle>
            <a:lvl1pPr marL="0" indent="0">
              <a:lnSpc>
                <a:spcPct val="100000"/>
              </a:lnSpc>
              <a:spcBef>
                <a:spcPts val="400"/>
              </a:spcBef>
              <a:buNone/>
              <a:defRPr sz="1200">
                <a:solidFill>
                  <a:srgbClr val="000000"/>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Date </a:t>
            </a:r>
            <a:r>
              <a:rPr lang="en-US" dirty="0" err="1" smtClean="0"/>
              <a:t>Lato</a:t>
            </a:r>
            <a:r>
              <a:rPr lang="en-US" dirty="0" smtClean="0"/>
              <a:t> Regular 12pt</a:t>
            </a:r>
          </a:p>
        </p:txBody>
      </p:sp>
      <p:sp>
        <p:nvSpPr>
          <p:cNvPr id="5" name="Rectangle 4"/>
          <p:cNvSpPr/>
          <p:nvPr userDrawn="1"/>
        </p:nvSpPr>
        <p:spPr>
          <a:xfrm>
            <a:off x="0" y="2837614"/>
            <a:ext cx="12188825"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7" name="Text Placeholder 6"/>
          <p:cNvSpPr>
            <a:spLocks noGrp="1"/>
          </p:cNvSpPr>
          <p:nvPr>
            <p:ph type="body" sz="quarter" idx="12" hasCustomPrompt="1"/>
          </p:nvPr>
        </p:nvSpPr>
        <p:spPr>
          <a:xfrm>
            <a:off x="304721" y="5091114"/>
            <a:ext cx="8024310" cy="319087"/>
          </a:xfrm>
        </p:spPr>
        <p:txBody>
          <a:bodyPr/>
          <a:lstStyle>
            <a:lvl1pPr marL="0" indent="0">
              <a:buNone/>
              <a:defRPr sz="1400" baseline="0">
                <a:solidFill>
                  <a:srgbClr val="000000"/>
                </a:solidFill>
              </a:defRPr>
            </a:lvl1pPr>
          </a:lstStyle>
          <a:p>
            <a:pPr lvl="0"/>
            <a:r>
              <a:rPr lang="en-US" dirty="0" smtClean="0"/>
              <a:t>Business Line or Title </a:t>
            </a:r>
            <a:r>
              <a:rPr lang="en-US" dirty="0" err="1" smtClean="0"/>
              <a:t>Lato</a:t>
            </a:r>
            <a:r>
              <a:rPr lang="en-US" dirty="0" smtClean="0"/>
              <a:t> Regular 14pt</a:t>
            </a:r>
          </a:p>
        </p:txBody>
      </p:sp>
      <p:grpSp>
        <p:nvGrpSpPr>
          <p:cNvPr id="16" name="Group 15"/>
          <p:cNvGrpSpPr/>
          <p:nvPr userDrawn="1"/>
        </p:nvGrpSpPr>
        <p:grpSpPr bwMode="gray">
          <a:xfrm>
            <a:off x="10210292" y="5715000"/>
            <a:ext cx="1647264" cy="562411"/>
            <a:chOff x="363538" y="466726"/>
            <a:chExt cx="1831975" cy="625475"/>
          </a:xfrm>
        </p:grpSpPr>
        <p:sp>
          <p:nvSpPr>
            <p:cNvPr id="17" name="Freeform 7"/>
            <p:cNvSpPr>
              <a:spLocks noEditPoints="1"/>
            </p:cNvSpPr>
            <p:nvPr userDrawn="1"/>
          </p:nvSpPr>
          <p:spPr bwMode="gray">
            <a:xfrm>
              <a:off x="482600" y="901701"/>
              <a:ext cx="1712913" cy="190500"/>
            </a:xfrm>
            <a:custGeom>
              <a:avLst/>
              <a:gdLst/>
              <a:ahLst/>
              <a:cxnLst>
                <a:cxn ang="0">
                  <a:pos x="28318" y="3136"/>
                </a:cxn>
                <a:cxn ang="0">
                  <a:pos x="30217" y="3756"/>
                </a:cxn>
                <a:cxn ang="0">
                  <a:pos x="29740" y="2668"/>
                </a:cxn>
                <a:cxn ang="0">
                  <a:pos x="30128" y="703"/>
                </a:cxn>
                <a:cxn ang="0">
                  <a:pos x="30597" y="0"/>
                </a:cxn>
                <a:cxn ang="0">
                  <a:pos x="26804" y="228"/>
                </a:cxn>
                <a:cxn ang="0">
                  <a:pos x="27408" y="5260"/>
                </a:cxn>
                <a:cxn ang="0">
                  <a:pos x="30678" y="5667"/>
                </a:cxn>
                <a:cxn ang="0">
                  <a:pos x="30202" y="5199"/>
                </a:cxn>
                <a:cxn ang="0">
                  <a:pos x="51313" y="630"/>
                </a:cxn>
                <a:cxn ang="0">
                  <a:pos x="47090" y="228"/>
                </a:cxn>
                <a:cxn ang="0">
                  <a:pos x="47867" y="903"/>
                </a:cxn>
                <a:cxn ang="0">
                  <a:pos x="47254" y="5667"/>
                </a:cxn>
                <a:cxn ang="0">
                  <a:pos x="48376" y="5260"/>
                </a:cxn>
                <a:cxn ang="0">
                  <a:pos x="51823" y="5757"/>
                </a:cxn>
                <a:cxn ang="0">
                  <a:pos x="52429" y="228"/>
                </a:cxn>
                <a:cxn ang="0">
                  <a:pos x="40985" y="2955"/>
                </a:cxn>
                <a:cxn ang="0">
                  <a:pos x="43694" y="130"/>
                </a:cxn>
                <a:cxn ang="0">
                  <a:pos x="43703" y="656"/>
                </a:cxn>
                <a:cxn ang="0">
                  <a:pos x="22403" y="4138"/>
                </a:cxn>
                <a:cxn ang="0">
                  <a:pos x="19053" y="630"/>
                </a:cxn>
                <a:cxn ang="0">
                  <a:pos x="19053" y="5260"/>
                </a:cxn>
                <a:cxn ang="0">
                  <a:pos x="20790" y="5260"/>
                </a:cxn>
                <a:cxn ang="0">
                  <a:pos x="22205" y="5821"/>
                </a:cxn>
                <a:cxn ang="0">
                  <a:pos x="23526" y="5260"/>
                </a:cxn>
                <a:cxn ang="0">
                  <a:pos x="25647" y="5260"/>
                </a:cxn>
                <a:cxn ang="0">
                  <a:pos x="25647" y="630"/>
                </a:cxn>
                <a:cxn ang="0">
                  <a:pos x="22403" y="4138"/>
                </a:cxn>
                <a:cxn ang="0">
                  <a:pos x="33514" y="630"/>
                </a:cxn>
                <a:cxn ang="0">
                  <a:pos x="31997" y="228"/>
                </a:cxn>
                <a:cxn ang="0">
                  <a:pos x="32604" y="5260"/>
                </a:cxn>
                <a:cxn ang="0">
                  <a:pos x="35780" y="5667"/>
                </a:cxn>
                <a:cxn ang="0">
                  <a:pos x="35303" y="5199"/>
                </a:cxn>
                <a:cxn ang="0">
                  <a:pos x="38171" y="630"/>
                </a:cxn>
                <a:cxn ang="0">
                  <a:pos x="36654" y="228"/>
                </a:cxn>
                <a:cxn ang="0">
                  <a:pos x="37263" y="5260"/>
                </a:cxn>
                <a:cxn ang="0">
                  <a:pos x="40438" y="5667"/>
                </a:cxn>
                <a:cxn ang="0">
                  <a:pos x="39964" y="5199"/>
                </a:cxn>
                <a:cxn ang="0">
                  <a:pos x="13736" y="2558"/>
                </a:cxn>
                <a:cxn ang="0">
                  <a:pos x="13111" y="228"/>
                </a:cxn>
                <a:cxn ang="0">
                  <a:pos x="11404" y="630"/>
                </a:cxn>
                <a:cxn ang="0">
                  <a:pos x="12453" y="5260"/>
                </a:cxn>
                <a:cxn ang="0">
                  <a:pos x="14574" y="5260"/>
                </a:cxn>
                <a:cxn ang="0">
                  <a:pos x="15489" y="630"/>
                </a:cxn>
                <a:cxn ang="0">
                  <a:pos x="14209" y="228"/>
                </a:cxn>
                <a:cxn ang="0">
                  <a:pos x="4078" y="1603"/>
                </a:cxn>
                <a:cxn ang="0">
                  <a:pos x="0" y="630"/>
                </a:cxn>
                <a:cxn ang="0">
                  <a:pos x="0" y="5260"/>
                </a:cxn>
                <a:cxn ang="0">
                  <a:pos x="4337" y="4224"/>
                </a:cxn>
                <a:cxn ang="0">
                  <a:pos x="2182" y="703"/>
                </a:cxn>
                <a:cxn ang="0">
                  <a:pos x="1516" y="2611"/>
                </a:cxn>
                <a:cxn ang="0">
                  <a:pos x="1516" y="5199"/>
                </a:cxn>
                <a:cxn ang="0">
                  <a:pos x="3406" y="4182"/>
                </a:cxn>
                <a:cxn ang="0">
                  <a:pos x="9385" y="630"/>
                </a:cxn>
                <a:cxn ang="0">
                  <a:pos x="5164" y="228"/>
                </a:cxn>
                <a:cxn ang="0">
                  <a:pos x="5937" y="903"/>
                </a:cxn>
                <a:cxn ang="0">
                  <a:pos x="5323" y="5667"/>
                </a:cxn>
                <a:cxn ang="0">
                  <a:pos x="6448" y="5261"/>
                </a:cxn>
                <a:cxn ang="0">
                  <a:pos x="9893" y="5757"/>
                </a:cxn>
                <a:cxn ang="0">
                  <a:pos x="10500" y="228"/>
                </a:cxn>
              </a:cxnLst>
              <a:rect l="0" t="0" r="r" b="b"/>
              <a:pathLst>
                <a:path w="52429" h="5821">
                  <a:moveTo>
                    <a:pt x="30202" y="5199"/>
                  </a:moveTo>
                  <a:lnTo>
                    <a:pt x="28318" y="5199"/>
                  </a:lnTo>
                  <a:lnTo>
                    <a:pt x="28318" y="3136"/>
                  </a:lnTo>
                  <a:lnTo>
                    <a:pt x="29740" y="3136"/>
                  </a:lnTo>
                  <a:lnTo>
                    <a:pt x="29740" y="3756"/>
                  </a:lnTo>
                  <a:lnTo>
                    <a:pt x="30217" y="3756"/>
                  </a:lnTo>
                  <a:lnTo>
                    <a:pt x="30217" y="2057"/>
                  </a:lnTo>
                  <a:lnTo>
                    <a:pt x="29740" y="2057"/>
                  </a:lnTo>
                  <a:lnTo>
                    <a:pt x="29740" y="2668"/>
                  </a:lnTo>
                  <a:lnTo>
                    <a:pt x="28318" y="2668"/>
                  </a:lnTo>
                  <a:lnTo>
                    <a:pt x="28318" y="703"/>
                  </a:lnTo>
                  <a:lnTo>
                    <a:pt x="30128" y="703"/>
                  </a:lnTo>
                  <a:lnTo>
                    <a:pt x="30128" y="1392"/>
                  </a:lnTo>
                  <a:lnTo>
                    <a:pt x="30597" y="1392"/>
                  </a:lnTo>
                  <a:lnTo>
                    <a:pt x="30597" y="0"/>
                  </a:lnTo>
                  <a:lnTo>
                    <a:pt x="30120" y="0"/>
                  </a:lnTo>
                  <a:lnTo>
                    <a:pt x="30120" y="228"/>
                  </a:lnTo>
                  <a:lnTo>
                    <a:pt x="26804" y="228"/>
                  </a:lnTo>
                  <a:lnTo>
                    <a:pt x="26804" y="630"/>
                  </a:lnTo>
                  <a:lnTo>
                    <a:pt x="27408" y="630"/>
                  </a:lnTo>
                  <a:lnTo>
                    <a:pt x="27408" y="5260"/>
                  </a:lnTo>
                  <a:lnTo>
                    <a:pt x="26804" y="5260"/>
                  </a:lnTo>
                  <a:lnTo>
                    <a:pt x="26804" y="5667"/>
                  </a:lnTo>
                  <a:lnTo>
                    <a:pt x="30678" y="5667"/>
                  </a:lnTo>
                  <a:lnTo>
                    <a:pt x="30678" y="4486"/>
                  </a:lnTo>
                  <a:lnTo>
                    <a:pt x="30202" y="4486"/>
                  </a:lnTo>
                  <a:lnTo>
                    <a:pt x="30202" y="5199"/>
                  </a:lnTo>
                  <a:close/>
                  <a:moveTo>
                    <a:pt x="50699" y="228"/>
                  </a:moveTo>
                  <a:lnTo>
                    <a:pt x="50699" y="630"/>
                  </a:lnTo>
                  <a:lnTo>
                    <a:pt x="51313" y="630"/>
                  </a:lnTo>
                  <a:lnTo>
                    <a:pt x="51313" y="4079"/>
                  </a:lnTo>
                  <a:lnTo>
                    <a:pt x="48500" y="228"/>
                  </a:lnTo>
                  <a:lnTo>
                    <a:pt x="47090" y="228"/>
                  </a:lnTo>
                  <a:lnTo>
                    <a:pt x="47090" y="630"/>
                  </a:lnTo>
                  <a:lnTo>
                    <a:pt x="47673" y="630"/>
                  </a:lnTo>
                  <a:lnTo>
                    <a:pt x="47867" y="903"/>
                  </a:lnTo>
                  <a:lnTo>
                    <a:pt x="47867" y="5260"/>
                  </a:lnTo>
                  <a:lnTo>
                    <a:pt x="47254" y="5260"/>
                  </a:lnTo>
                  <a:lnTo>
                    <a:pt x="47254" y="5667"/>
                  </a:lnTo>
                  <a:lnTo>
                    <a:pt x="48991" y="5667"/>
                  </a:lnTo>
                  <a:lnTo>
                    <a:pt x="48991" y="5260"/>
                  </a:lnTo>
                  <a:lnTo>
                    <a:pt x="48376" y="5260"/>
                  </a:lnTo>
                  <a:lnTo>
                    <a:pt x="48376" y="1596"/>
                  </a:lnTo>
                  <a:lnTo>
                    <a:pt x="51399" y="5757"/>
                  </a:lnTo>
                  <a:lnTo>
                    <a:pt x="51823" y="5757"/>
                  </a:lnTo>
                  <a:lnTo>
                    <a:pt x="51823" y="630"/>
                  </a:lnTo>
                  <a:lnTo>
                    <a:pt x="52429" y="630"/>
                  </a:lnTo>
                  <a:lnTo>
                    <a:pt x="52429" y="228"/>
                  </a:lnTo>
                  <a:lnTo>
                    <a:pt x="50699" y="228"/>
                  </a:lnTo>
                  <a:close/>
                  <a:moveTo>
                    <a:pt x="43694" y="130"/>
                  </a:moveTo>
                  <a:cubicBezTo>
                    <a:pt x="42201" y="130"/>
                    <a:pt x="40985" y="1397"/>
                    <a:pt x="40985" y="2955"/>
                  </a:cubicBezTo>
                  <a:cubicBezTo>
                    <a:pt x="40985" y="4508"/>
                    <a:pt x="42201" y="5771"/>
                    <a:pt x="43694" y="5771"/>
                  </a:cubicBezTo>
                  <a:cubicBezTo>
                    <a:pt x="45177" y="5771"/>
                    <a:pt x="46381" y="4504"/>
                    <a:pt x="46381" y="2947"/>
                  </a:cubicBezTo>
                  <a:cubicBezTo>
                    <a:pt x="46381" y="1393"/>
                    <a:pt x="45177" y="130"/>
                    <a:pt x="43694" y="130"/>
                  </a:cubicBezTo>
                  <a:close/>
                  <a:moveTo>
                    <a:pt x="43694" y="5245"/>
                  </a:moveTo>
                  <a:cubicBezTo>
                    <a:pt x="42686" y="5245"/>
                    <a:pt x="41982" y="4299"/>
                    <a:pt x="41982" y="2947"/>
                  </a:cubicBezTo>
                  <a:cubicBezTo>
                    <a:pt x="41982" y="1597"/>
                    <a:pt x="42692" y="656"/>
                    <a:pt x="43703" y="656"/>
                  </a:cubicBezTo>
                  <a:cubicBezTo>
                    <a:pt x="44692" y="656"/>
                    <a:pt x="45384" y="1597"/>
                    <a:pt x="45384" y="2947"/>
                  </a:cubicBezTo>
                  <a:cubicBezTo>
                    <a:pt x="45384" y="4299"/>
                    <a:pt x="44690" y="5245"/>
                    <a:pt x="43694" y="5245"/>
                  </a:cubicBezTo>
                  <a:close/>
                  <a:moveTo>
                    <a:pt x="22403" y="4138"/>
                  </a:moveTo>
                  <a:lnTo>
                    <a:pt x="20571" y="228"/>
                  </a:lnTo>
                  <a:lnTo>
                    <a:pt x="19053" y="228"/>
                  </a:lnTo>
                  <a:lnTo>
                    <a:pt x="19053" y="630"/>
                  </a:lnTo>
                  <a:lnTo>
                    <a:pt x="19666" y="630"/>
                  </a:lnTo>
                  <a:lnTo>
                    <a:pt x="19666" y="5260"/>
                  </a:lnTo>
                  <a:lnTo>
                    <a:pt x="19053" y="5260"/>
                  </a:lnTo>
                  <a:lnTo>
                    <a:pt x="19053" y="5667"/>
                  </a:lnTo>
                  <a:lnTo>
                    <a:pt x="20790" y="5667"/>
                  </a:lnTo>
                  <a:lnTo>
                    <a:pt x="20790" y="5260"/>
                  </a:lnTo>
                  <a:lnTo>
                    <a:pt x="20177" y="5260"/>
                  </a:lnTo>
                  <a:lnTo>
                    <a:pt x="20177" y="1488"/>
                  </a:lnTo>
                  <a:lnTo>
                    <a:pt x="22205" y="5821"/>
                  </a:lnTo>
                  <a:lnTo>
                    <a:pt x="24131" y="1583"/>
                  </a:lnTo>
                  <a:lnTo>
                    <a:pt x="24131" y="5260"/>
                  </a:lnTo>
                  <a:lnTo>
                    <a:pt x="23526" y="5260"/>
                  </a:lnTo>
                  <a:lnTo>
                    <a:pt x="23526" y="5667"/>
                  </a:lnTo>
                  <a:lnTo>
                    <a:pt x="25647" y="5667"/>
                  </a:lnTo>
                  <a:lnTo>
                    <a:pt x="25647" y="5260"/>
                  </a:lnTo>
                  <a:lnTo>
                    <a:pt x="25039" y="5260"/>
                  </a:lnTo>
                  <a:lnTo>
                    <a:pt x="25039" y="630"/>
                  </a:lnTo>
                  <a:lnTo>
                    <a:pt x="25647" y="630"/>
                  </a:lnTo>
                  <a:lnTo>
                    <a:pt x="25647" y="228"/>
                  </a:lnTo>
                  <a:lnTo>
                    <a:pt x="24205" y="228"/>
                  </a:lnTo>
                  <a:lnTo>
                    <a:pt x="22403" y="4138"/>
                  </a:lnTo>
                  <a:close/>
                  <a:moveTo>
                    <a:pt x="35303" y="5199"/>
                  </a:moveTo>
                  <a:lnTo>
                    <a:pt x="33514" y="5199"/>
                  </a:lnTo>
                  <a:lnTo>
                    <a:pt x="33514" y="630"/>
                  </a:lnTo>
                  <a:lnTo>
                    <a:pt x="34122" y="630"/>
                  </a:lnTo>
                  <a:lnTo>
                    <a:pt x="34122" y="228"/>
                  </a:lnTo>
                  <a:lnTo>
                    <a:pt x="31997" y="228"/>
                  </a:lnTo>
                  <a:lnTo>
                    <a:pt x="31997" y="630"/>
                  </a:lnTo>
                  <a:lnTo>
                    <a:pt x="32604" y="630"/>
                  </a:lnTo>
                  <a:lnTo>
                    <a:pt x="32604" y="5260"/>
                  </a:lnTo>
                  <a:lnTo>
                    <a:pt x="31997" y="5260"/>
                  </a:lnTo>
                  <a:lnTo>
                    <a:pt x="31997" y="5667"/>
                  </a:lnTo>
                  <a:lnTo>
                    <a:pt x="35780" y="5667"/>
                  </a:lnTo>
                  <a:lnTo>
                    <a:pt x="35780" y="4486"/>
                  </a:lnTo>
                  <a:lnTo>
                    <a:pt x="35303" y="4486"/>
                  </a:lnTo>
                  <a:lnTo>
                    <a:pt x="35303" y="5199"/>
                  </a:lnTo>
                  <a:close/>
                  <a:moveTo>
                    <a:pt x="39964" y="5199"/>
                  </a:moveTo>
                  <a:lnTo>
                    <a:pt x="38171" y="5199"/>
                  </a:lnTo>
                  <a:lnTo>
                    <a:pt x="38171" y="630"/>
                  </a:lnTo>
                  <a:lnTo>
                    <a:pt x="38776" y="630"/>
                  </a:lnTo>
                  <a:lnTo>
                    <a:pt x="38776" y="228"/>
                  </a:lnTo>
                  <a:lnTo>
                    <a:pt x="36654" y="228"/>
                  </a:lnTo>
                  <a:lnTo>
                    <a:pt x="36654" y="630"/>
                  </a:lnTo>
                  <a:lnTo>
                    <a:pt x="37263" y="630"/>
                  </a:lnTo>
                  <a:lnTo>
                    <a:pt x="37263" y="5260"/>
                  </a:lnTo>
                  <a:lnTo>
                    <a:pt x="36654" y="5260"/>
                  </a:lnTo>
                  <a:lnTo>
                    <a:pt x="36654" y="5667"/>
                  </a:lnTo>
                  <a:lnTo>
                    <a:pt x="40438" y="5667"/>
                  </a:lnTo>
                  <a:lnTo>
                    <a:pt x="40438" y="4486"/>
                  </a:lnTo>
                  <a:lnTo>
                    <a:pt x="39964" y="4486"/>
                  </a:lnTo>
                  <a:lnTo>
                    <a:pt x="39964" y="5199"/>
                  </a:lnTo>
                  <a:close/>
                  <a:moveTo>
                    <a:pt x="14209" y="630"/>
                  </a:moveTo>
                  <a:lnTo>
                    <a:pt x="14905" y="630"/>
                  </a:lnTo>
                  <a:lnTo>
                    <a:pt x="13736" y="2558"/>
                  </a:lnTo>
                  <a:lnTo>
                    <a:pt x="12480" y="630"/>
                  </a:lnTo>
                  <a:lnTo>
                    <a:pt x="13111" y="630"/>
                  </a:lnTo>
                  <a:lnTo>
                    <a:pt x="13111" y="228"/>
                  </a:lnTo>
                  <a:lnTo>
                    <a:pt x="10914" y="228"/>
                  </a:lnTo>
                  <a:lnTo>
                    <a:pt x="10914" y="630"/>
                  </a:lnTo>
                  <a:lnTo>
                    <a:pt x="11404" y="630"/>
                  </a:lnTo>
                  <a:lnTo>
                    <a:pt x="13059" y="3173"/>
                  </a:lnTo>
                  <a:lnTo>
                    <a:pt x="13059" y="5260"/>
                  </a:lnTo>
                  <a:lnTo>
                    <a:pt x="12453" y="5260"/>
                  </a:lnTo>
                  <a:lnTo>
                    <a:pt x="12453" y="5667"/>
                  </a:lnTo>
                  <a:lnTo>
                    <a:pt x="14574" y="5667"/>
                  </a:lnTo>
                  <a:lnTo>
                    <a:pt x="14574" y="5260"/>
                  </a:lnTo>
                  <a:lnTo>
                    <a:pt x="13960" y="5260"/>
                  </a:lnTo>
                  <a:lnTo>
                    <a:pt x="13960" y="3125"/>
                  </a:lnTo>
                  <a:lnTo>
                    <a:pt x="15489" y="630"/>
                  </a:lnTo>
                  <a:lnTo>
                    <a:pt x="15930" y="630"/>
                  </a:lnTo>
                  <a:lnTo>
                    <a:pt x="15930" y="228"/>
                  </a:lnTo>
                  <a:lnTo>
                    <a:pt x="14209" y="228"/>
                  </a:lnTo>
                  <a:lnTo>
                    <a:pt x="14209" y="630"/>
                  </a:lnTo>
                  <a:close/>
                  <a:moveTo>
                    <a:pt x="3080" y="2796"/>
                  </a:moveTo>
                  <a:cubicBezTo>
                    <a:pt x="3596" y="2648"/>
                    <a:pt x="4078" y="2246"/>
                    <a:pt x="4078" y="1603"/>
                  </a:cubicBezTo>
                  <a:cubicBezTo>
                    <a:pt x="4078" y="768"/>
                    <a:pt x="3458" y="228"/>
                    <a:pt x="2496" y="228"/>
                  </a:cubicBezTo>
                  <a:lnTo>
                    <a:pt x="0" y="228"/>
                  </a:lnTo>
                  <a:lnTo>
                    <a:pt x="0" y="630"/>
                  </a:lnTo>
                  <a:lnTo>
                    <a:pt x="605" y="630"/>
                  </a:lnTo>
                  <a:lnTo>
                    <a:pt x="605" y="5260"/>
                  </a:lnTo>
                  <a:lnTo>
                    <a:pt x="0" y="5260"/>
                  </a:lnTo>
                  <a:lnTo>
                    <a:pt x="0" y="5667"/>
                  </a:lnTo>
                  <a:lnTo>
                    <a:pt x="2639" y="5667"/>
                  </a:lnTo>
                  <a:cubicBezTo>
                    <a:pt x="3657" y="5667"/>
                    <a:pt x="4337" y="5087"/>
                    <a:pt x="4337" y="4224"/>
                  </a:cubicBezTo>
                  <a:cubicBezTo>
                    <a:pt x="4337" y="3370"/>
                    <a:pt x="3724" y="2936"/>
                    <a:pt x="3080" y="2796"/>
                  </a:cubicBezTo>
                  <a:close/>
                  <a:moveTo>
                    <a:pt x="1516" y="703"/>
                  </a:moveTo>
                  <a:lnTo>
                    <a:pt x="2182" y="703"/>
                  </a:lnTo>
                  <a:cubicBezTo>
                    <a:pt x="2536" y="703"/>
                    <a:pt x="3129" y="825"/>
                    <a:pt x="3129" y="1635"/>
                  </a:cubicBezTo>
                  <a:cubicBezTo>
                    <a:pt x="3129" y="2308"/>
                    <a:pt x="2631" y="2611"/>
                    <a:pt x="2138" y="2611"/>
                  </a:cubicBezTo>
                  <a:lnTo>
                    <a:pt x="1516" y="2611"/>
                  </a:lnTo>
                  <a:lnTo>
                    <a:pt x="1516" y="703"/>
                  </a:lnTo>
                  <a:close/>
                  <a:moveTo>
                    <a:pt x="2213" y="5199"/>
                  </a:moveTo>
                  <a:lnTo>
                    <a:pt x="1516" y="5199"/>
                  </a:lnTo>
                  <a:lnTo>
                    <a:pt x="1516" y="3081"/>
                  </a:lnTo>
                  <a:lnTo>
                    <a:pt x="2213" y="3081"/>
                  </a:lnTo>
                  <a:cubicBezTo>
                    <a:pt x="2937" y="3081"/>
                    <a:pt x="3406" y="3513"/>
                    <a:pt x="3406" y="4182"/>
                  </a:cubicBezTo>
                  <a:cubicBezTo>
                    <a:pt x="3406" y="4931"/>
                    <a:pt x="2764" y="5199"/>
                    <a:pt x="2213" y="5199"/>
                  </a:cubicBezTo>
                  <a:close/>
                  <a:moveTo>
                    <a:pt x="8768" y="630"/>
                  </a:moveTo>
                  <a:lnTo>
                    <a:pt x="9385" y="630"/>
                  </a:lnTo>
                  <a:lnTo>
                    <a:pt x="9385" y="4079"/>
                  </a:lnTo>
                  <a:lnTo>
                    <a:pt x="6569" y="228"/>
                  </a:lnTo>
                  <a:lnTo>
                    <a:pt x="5164" y="228"/>
                  </a:lnTo>
                  <a:lnTo>
                    <a:pt x="5164" y="630"/>
                  </a:lnTo>
                  <a:lnTo>
                    <a:pt x="5744" y="630"/>
                  </a:lnTo>
                  <a:lnTo>
                    <a:pt x="5937" y="903"/>
                  </a:lnTo>
                  <a:lnTo>
                    <a:pt x="5937" y="5261"/>
                  </a:lnTo>
                  <a:lnTo>
                    <a:pt x="5323" y="5261"/>
                  </a:lnTo>
                  <a:lnTo>
                    <a:pt x="5323" y="5667"/>
                  </a:lnTo>
                  <a:lnTo>
                    <a:pt x="7060" y="5667"/>
                  </a:lnTo>
                  <a:lnTo>
                    <a:pt x="7060" y="5261"/>
                  </a:lnTo>
                  <a:lnTo>
                    <a:pt x="6448" y="5261"/>
                  </a:lnTo>
                  <a:lnTo>
                    <a:pt x="6448" y="1596"/>
                  </a:lnTo>
                  <a:lnTo>
                    <a:pt x="9471" y="5757"/>
                  </a:lnTo>
                  <a:lnTo>
                    <a:pt x="9893" y="5757"/>
                  </a:lnTo>
                  <a:lnTo>
                    <a:pt x="9893" y="630"/>
                  </a:lnTo>
                  <a:lnTo>
                    <a:pt x="10500" y="630"/>
                  </a:lnTo>
                  <a:lnTo>
                    <a:pt x="10500" y="228"/>
                  </a:lnTo>
                  <a:lnTo>
                    <a:pt x="8768" y="228"/>
                  </a:lnTo>
                  <a:lnTo>
                    <a:pt x="8768" y="630"/>
                  </a:lnTo>
                  <a:close/>
                </a:path>
              </a:pathLst>
            </a:custGeom>
            <a:solidFill>
              <a:srgbClr val="4B4B4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p:cNvSpPr>
              <a:spLocks/>
            </p:cNvSpPr>
            <p:nvPr userDrawn="1"/>
          </p:nvSpPr>
          <p:spPr bwMode="gray">
            <a:xfrm>
              <a:off x="482600" y="558801"/>
              <a:ext cx="333375" cy="169863"/>
            </a:xfrm>
            <a:custGeom>
              <a:avLst/>
              <a:gdLst/>
              <a:ahLst/>
              <a:cxnLst>
                <a:cxn ang="0">
                  <a:pos x="10208" y="2604"/>
                </a:cxn>
                <a:cxn ang="0">
                  <a:pos x="3549" y="0"/>
                </a:cxn>
                <a:cxn ang="0">
                  <a:pos x="0" y="2604"/>
                </a:cxn>
                <a:cxn ang="0">
                  <a:pos x="3549" y="5207"/>
                </a:cxn>
                <a:cxn ang="0">
                  <a:pos x="10208" y="2604"/>
                </a:cxn>
              </a:cxnLst>
              <a:rect l="0" t="0" r="r" b="b"/>
              <a:pathLst>
                <a:path w="10208" h="5207">
                  <a:moveTo>
                    <a:pt x="10208" y="2604"/>
                  </a:moveTo>
                  <a:lnTo>
                    <a:pt x="3549" y="0"/>
                  </a:lnTo>
                  <a:cubicBezTo>
                    <a:pt x="2119" y="783"/>
                    <a:pt x="948" y="1689"/>
                    <a:pt x="0" y="2604"/>
                  </a:cubicBezTo>
                  <a:cubicBezTo>
                    <a:pt x="948" y="3516"/>
                    <a:pt x="2119" y="4422"/>
                    <a:pt x="3549" y="5207"/>
                  </a:cubicBezTo>
                  <a:lnTo>
                    <a:pt x="10208" y="2604"/>
                  </a:lnTo>
                  <a:close/>
                </a:path>
              </a:pathLst>
            </a:custGeom>
            <a:solidFill>
              <a:srgbClr val="B286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9"/>
            <p:cNvSpPr>
              <a:spLocks/>
            </p:cNvSpPr>
            <p:nvPr userDrawn="1"/>
          </p:nvSpPr>
          <p:spPr bwMode="gray">
            <a:xfrm>
              <a:off x="363538" y="466726"/>
              <a:ext cx="220663" cy="155575"/>
            </a:xfrm>
            <a:custGeom>
              <a:avLst/>
              <a:gdLst/>
              <a:ahLst/>
              <a:cxnLst>
                <a:cxn ang="0">
                  <a:pos x="0" y="0"/>
                </a:cxn>
                <a:cxn ang="0">
                  <a:pos x="3018" y="4760"/>
                </a:cxn>
                <a:cxn ang="0">
                  <a:pos x="6750" y="2638"/>
                </a:cxn>
                <a:cxn ang="0">
                  <a:pos x="0" y="0"/>
                </a:cxn>
              </a:cxnLst>
              <a:rect l="0" t="0" r="r" b="b"/>
              <a:pathLst>
                <a:path w="6750" h="4760">
                  <a:moveTo>
                    <a:pt x="0" y="0"/>
                  </a:moveTo>
                  <a:cubicBezTo>
                    <a:pt x="0" y="0"/>
                    <a:pt x="705" y="2292"/>
                    <a:pt x="3018" y="4760"/>
                  </a:cubicBezTo>
                  <a:cubicBezTo>
                    <a:pt x="4044" y="3972"/>
                    <a:pt x="5281" y="3254"/>
                    <a:pt x="6750" y="2638"/>
                  </a:cubicBezTo>
                  <a:lnTo>
                    <a:pt x="0" y="0"/>
                  </a:lnTo>
                  <a:close/>
                </a:path>
              </a:pathLst>
            </a:custGeom>
            <a:solidFill>
              <a:srgbClr val="A6A9A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0"/>
            <p:cNvSpPr>
              <a:spLocks/>
            </p:cNvSpPr>
            <p:nvPr userDrawn="1"/>
          </p:nvSpPr>
          <p:spPr bwMode="gray">
            <a:xfrm>
              <a:off x="363538" y="665163"/>
              <a:ext cx="220663" cy="155575"/>
            </a:xfrm>
            <a:custGeom>
              <a:avLst/>
              <a:gdLst/>
              <a:ahLst/>
              <a:cxnLst>
                <a:cxn ang="0">
                  <a:pos x="0" y="4760"/>
                </a:cxn>
                <a:cxn ang="0">
                  <a:pos x="3018" y="0"/>
                </a:cxn>
                <a:cxn ang="0">
                  <a:pos x="6750" y="2122"/>
                </a:cxn>
                <a:cxn ang="0">
                  <a:pos x="0" y="4760"/>
                </a:cxn>
              </a:cxnLst>
              <a:rect l="0" t="0" r="r" b="b"/>
              <a:pathLst>
                <a:path w="6750" h="4760">
                  <a:moveTo>
                    <a:pt x="0" y="4760"/>
                  </a:moveTo>
                  <a:cubicBezTo>
                    <a:pt x="0" y="4760"/>
                    <a:pt x="705" y="2469"/>
                    <a:pt x="3018" y="0"/>
                  </a:cubicBezTo>
                  <a:cubicBezTo>
                    <a:pt x="4044" y="789"/>
                    <a:pt x="5281" y="1505"/>
                    <a:pt x="6750" y="2122"/>
                  </a:cubicBezTo>
                  <a:lnTo>
                    <a:pt x="0" y="4760"/>
                  </a:lnTo>
                  <a:close/>
                </a:path>
              </a:pathLst>
            </a:custGeom>
            <a:solidFill>
              <a:srgbClr val="A7997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77078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2">
    <p:bg bwMode="gray">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auto">
          <a:xfrm>
            <a:off x="609441" y="2171444"/>
            <a:ext cx="9230764" cy="3974464"/>
          </a:xfrm>
        </p:spPr>
        <p:txBody>
          <a:bodyPr anchor="t"/>
          <a:lstStyle>
            <a:lvl1pPr marL="0" indent="0">
              <a:lnSpc>
                <a:spcPct val="100000"/>
              </a:lnSpc>
              <a:spcBef>
                <a:spcPts val="1200"/>
              </a:spcBef>
              <a:buNone/>
              <a:defRPr sz="20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Subtext goes here Arial 20pt</a:t>
            </a:r>
          </a:p>
        </p:txBody>
      </p:sp>
      <p:sp>
        <p:nvSpPr>
          <p:cNvPr id="7" name="Title 6"/>
          <p:cNvSpPr>
            <a:spLocks noGrp="1"/>
          </p:cNvSpPr>
          <p:nvPr>
            <p:ph type="title" hasCustomPrompt="1"/>
          </p:nvPr>
        </p:nvSpPr>
        <p:spPr bwMode="auto">
          <a:xfrm>
            <a:off x="302605" y="1143000"/>
            <a:ext cx="9844436" cy="457200"/>
          </a:xfrm>
        </p:spPr>
        <p:txBody>
          <a:bodyPr/>
          <a:lstStyle>
            <a:lvl1pPr>
              <a:defRPr>
                <a:solidFill>
                  <a:srgbClr val="000000"/>
                </a:solidFill>
              </a:defRPr>
            </a:lvl1pPr>
          </a:lstStyle>
          <a:p>
            <a:r>
              <a:rPr lang="en-US" dirty="0" smtClean="0"/>
              <a:t>Optional Divider 2 Title Goes Here</a:t>
            </a:r>
            <a:endParaRPr lang="en-US" dirty="0"/>
          </a:p>
        </p:txBody>
      </p:sp>
      <p:sp>
        <p:nvSpPr>
          <p:cNvPr id="10" name="Rectangle 50"/>
          <p:cNvSpPr>
            <a:spLocks noChangeArrowheads="1"/>
          </p:cNvSpPr>
          <p:nvPr userDrawn="1"/>
        </p:nvSpPr>
        <p:spPr bwMode="auto">
          <a:xfrm>
            <a:off x="911187" y="6572540"/>
            <a:ext cx="8476167"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chemeClr val="bg2"/>
                </a:solidFill>
                <a:latin typeface="+mj-lt"/>
              </a:rPr>
              <a:t>Information Classification: Confidential</a:t>
            </a:r>
            <a:endParaRPr lang="en-GB" sz="800" i="1" dirty="0">
              <a:solidFill>
                <a:schemeClr val="bg2"/>
              </a:solidFill>
              <a:latin typeface="+mj-lt"/>
            </a:endParaRPr>
          </a:p>
        </p:txBody>
      </p:sp>
      <p:sp>
        <p:nvSpPr>
          <p:cNvPr id="11" name="TextBox 10"/>
          <p:cNvSpPr txBox="1"/>
          <p:nvPr userDrawn="1"/>
        </p:nvSpPr>
        <p:spPr bwMode="auto">
          <a:xfrm>
            <a:off x="301753" y="6506526"/>
            <a:ext cx="548640"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rgbClr val="000000"/>
                </a:solidFill>
              </a:rPr>
              <a:pPr lvl="0">
                <a:lnSpc>
                  <a:spcPct val="95000"/>
                </a:lnSpc>
                <a:spcBef>
                  <a:spcPts val="0"/>
                </a:spcBef>
                <a:spcAft>
                  <a:spcPts val="0"/>
                </a:spcAft>
              </a:pPr>
              <a:t>‹#›</a:t>
            </a:fld>
            <a:endParaRPr lang="en-US" dirty="0">
              <a:solidFill>
                <a:srgbClr val="000000"/>
              </a:solidFill>
            </a:endParaRPr>
          </a:p>
        </p:txBody>
      </p:sp>
      <p:pic>
        <p:nvPicPr>
          <p:cNvPr id="15" name="Picture 14" descr="bnym_oneline_rgb_pos.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99585" y="6597793"/>
            <a:ext cx="1332486" cy="148054"/>
          </a:xfrm>
          <a:prstGeom prst="rect">
            <a:avLst/>
          </a:prstGeom>
        </p:spPr>
      </p:pic>
      <p:cxnSp>
        <p:nvCxnSpPr>
          <p:cNvPr id="16" name="Straight Connector 15"/>
          <p:cNvCxnSpPr/>
          <p:nvPr userDrawn="1"/>
        </p:nvCxnSpPr>
        <p:spPr>
          <a:xfrm>
            <a:off x="0" y="6477000"/>
            <a:ext cx="12207113" cy="0"/>
          </a:xfrm>
          <a:prstGeom prst="line">
            <a:avLst/>
          </a:prstGeom>
          <a:ln>
            <a:solidFill>
              <a:srgbClr val="A2906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656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3">
    <p:bg bwMode="gray">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auto">
          <a:xfrm>
            <a:off x="531812" y="2194561"/>
            <a:ext cx="9748091" cy="3974464"/>
          </a:xfrm>
        </p:spPr>
        <p:txBody>
          <a:bodyPr anchor="t"/>
          <a:lstStyle>
            <a:lvl1pPr marL="0" indent="0">
              <a:lnSpc>
                <a:spcPct val="100000"/>
              </a:lnSpc>
              <a:spcBef>
                <a:spcPts val="1200"/>
              </a:spcBef>
              <a:buNone/>
              <a:defRPr sz="2000" baseline="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Subtext goes here Arial 20pt</a:t>
            </a:r>
          </a:p>
        </p:txBody>
      </p:sp>
      <p:sp>
        <p:nvSpPr>
          <p:cNvPr id="7" name="Title 6"/>
          <p:cNvSpPr>
            <a:spLocks noGrp="1"/>
          </p:cNvSpPr>
          <p:nvPr>
            <p:ph type="title" hasCustomPrompt="1"/>
          </p:nvPr>
        </p:nvSpPr>
        <p:spPr bwMode="auto">
          <a:xfrm>
            <a:off x="531812" y="1143000"/>
            <a:ext cx="10055781" cy="457200"/>
          </a:xfrm>
        </p:spPr>
        <p:txBody>
          <a:bodyPr/>
          <a:lstStyle>
            <a:lvl1pPr>
              <a:defRPr baseline="0">
                <a:solidFill>
                  <a:srgbClr val="000000"/>
                </a:solidFill>
              </a:defRPr>
            </a:lvl1pPr>
          </a:lstStyle>
          <a:p>
            <a:r>
              <a:rPr lang="en-US" dirty="0" smtClean="0"/>
              <a:t>Optional Divider 3 Title Goes Here</a:t>
            </a:r>
            <a:endParaRPr lang="en-US" dirty="0"/>
          </a:p>
        </p:txBody>
      </p:sp>
      <p:sp>
        <p:nvSpPr>
          <p:cNvPr id="17" name="Rectangle 50"/>
          <p:cNvSpPr>
            <a:spLocks noChangeArrowheads="1"/>
          </p:cNvSpPr>
          <p:nvPr userDrawn="1"/>
        </p:nvSpPr>
        <p:spPr bwMode="auto">
          <a:xfrm>
            <a:off x="911187" y="6572540"/>
            <a:ext cx="8476167"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chemeClr val="bg2"/>
                </a:solidFill>
                <a:latin typeface="+mj-lt"/>
              </a:rPr>
              <a:t>Information Classification: Confidential</a:t>
            </a:r>
            <a:endParaRPr lang="en-GB" sz="800" i="1" dirty="0">
              <a:solidFill>
                <a:schemeClr val="bg2"/>
              </a:solidFill>
              <a:latin typeface="+mj-lt"/>
            </a:endParaRPr>
          </a:p>
        </p:txBody>
      </p:sp>
      <p:sp>
        <p:nvSpPr>
          <p:cNvPr id="18" name="TextBox 17"/>
          <p:cNvSpPr txBox="1"/>
          <p:nvPr userDrawn="1"/>
        </p:nvSpPr>
        <p:spPr bwMode="auto">
          <a:xfrm>
            <a:off x="301753" y="6506526"/>
            <a:ext cx="548640"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rgbClr val="000000"/>
                </a:solidFill>
              </a:rPr>
              <a:pPr lvl="0">
                <a:lnSpc>
                  <a:spcPct val="95000"/>
                </a:lnSpc>
                <a:spcBef>
                  <a:spcPts val="0"/>
                </a:spcBef>
                <a:spcAft>
                  <a:spcPts val="0"/>
                </a:spcAft>
              </a:pPr>
              <a:t>‹#›</a:t>
            </a:fld>
            <a:endParaRPr lang="en-US" dirty="0">
              <a:solidFill>
                <a:srgbClr val="000000"/>
              </a:solidFill>
            </a:endParaRPr>
          </a:p>
        </p:txBody>
      </p:sp>
      <p:pic>
        <p:nvPicPr>
          <p:cNvPr id="19" name="Picture 18" descr="bnym_oneline_rgb_pos.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99585" y="6597793"/>
            <a:ext cx="1332486" cy="148054"/>
          </a:xfrm>
          <a:prstGeom prst="rect">
            <a:avLst/>
          </a:prstGeom>
        </p:spPr>
      </p:pic>
      <p:cxnSp>
        <p:nvCxnSpPr>
          <p:cNvPr id="20" name="Straight Connector 19"/>
          <p:cNvCxnSpPr/>
          <p:nvPr userDrawn="1"/>
        </p:nvCxnSpPr>
        <p:spPr>
          <a:xfrm>
            <a:off x="0" y="6477000"/>
            <a:ext cx="12207113" cy="0"/>
          </a:xfrm>
          <a:prstGeom prst="line">
            <a:avLst/>
          </a:prstGeom>
          <a:ln>
            <a:solidFill>
              <a:srgbClr val="A2906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5047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Header slide">
    <p:bg bwMode="gray">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bwMode="auto">
          <a:xfrm>
            <a:off x="909724" y="1141043"/>
            <a:ext cx="10360715" cy="457200"/>
          </a:xfrm>
        </p:spPr>
        <p:txBody>
          <a:bodyPr/>
          <a:lstStyle>
            <a:lvl1pPr>
              <a:lnSpc>
                <a:spcPct val="100000"/>
              </a:lnSpc>
              <a:defRPr/>
            </a:lvl1pPr>
          </a:lstStyle>
          <a:p>
            <a:r>
              <a:rPr lang="en-US" dirty="0" smtClean="0"/>
              <a:t>Click to Edit Master Title Style</a:t>
            </a:r>
            <a:endParaRPr lang="en-US" dirty="0"/>
          </a:p>
        </p:txBody>
      </p:sp>
      <p:sp>
        <p:nvSpPr>
          <p:cNvPr id="6" name="Content Placeholder 2"/>
          <p:cNvSpPr>
            <a:spLocks noGrp="1"/>
          </p:cNvSpPr>
          <p:nvPr>
            <p:ph idx="1"/>
          </p:nvPr>
        </p:nvSpPr>
        <p:spPr bwMode="auto">
          <a:xfrm>
            <a:off x="911186" y="1904999"/>
            <a:ext cx="10360715" cy="4264025"/>
          </a:xfrm>
        </p:spPr>
        <p:txBody>
          <a:bodyPr vert="horz" lIns="91440" tIns="45720" rIns="91440" bIns="45720" rtlCol="0">
            <a:noAutofit/>
          </a:bodyPr>
          <a:lstStyle>
            <a:lvl1pPr>
              <a:defRPr lang="en-US" dirty="0" smtClean="0"/>
            </a:lvl1pPr>
            <a:lvl2pPr>
              <a:defRPr lang="en-US" dirty="0" smtClean="0"/>
            </a:lvl2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12" name="Rectangle 50"/>
          <p:cNvSpPr>
            <a:spLocks noChangeArrowheads="1"/>
          </p:cNvSpPr>
          <p:nvPr userDrawn="1"/>
        </p:nvSpPr>
        <p:spPr bwMode="auto">
          <a:xfrm>
            <a:off x="911187" y="6572540"/>
            <a:ext cx="8476167"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chemeClr val="bg2"/>
                </a:solidFill>
                <a:latin typeface="+mj-lt"/>
              </a:rPr>
              <a:t>Information Classification: Confidential</a:t>
            </a:r>
            <a:endParaRPr lang="en-GB" sz="800" i="1" dirty="0">
              <a:solidFill>
                <a:schemeClr val="bg2"/>
              </a:solidFill>
              <a:latin typeface="+mj-lt"/>
            </a:endParaRPr>
          </a:p>
        </p:txBody>
      </p:sp>
      <p:sp>
        <p:nvSpPr>
          <p:cNvPr id="13" name="TextBox 12"/>
          <p:cNvSpPr txBox="1"/>
          <p:nvPr userDrawn="1"/>
        </p:nvSpPr>
        <p:spPr bwMode="auto">
          <a:xfrm>
            <a:off x="301753" y="6506526"/>
            <a:ext cx="548640"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rgbClr val="000000"/>
                </a:solidFill>
              </a:rPr>
              <a:pPr lvl="0">
                <a:lnSpc>
                  <a:spcPct val="95000"/>
                </a:lnSpc>
                <a:spcBef>
                  <a:spcPts val="0"/>
                </a:spcBef>
                <a:spcAft>
                  <a:spcPts val="0"/>
                </a:spcAft>
              </a:pPr>
              <a:t>‹#›</a:t>
            </a:fld>
            <a:endParaRPr lang="en-US" dirty="0">
              <a:solidFill>
                <a:srgbClr val="000000"/>
              </a:solidFill>
            </a:endParaRPr>
          </a:p>
        </p:txBody>
      </p:sp>
      <p:pic>
        <p:nvPicPr>
          <p:cNvPr id="14" name="Picture 13" descr="bnym_oneline_rgb_pos.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99585" y="6597793"/>
            <a:ext cx="1332486" cy="148054"/>
          </a:xfrm>
          <a:prstGeom prst="rect">
            <a:avLst/>
          </a:prstGeom>
        </p:spPr>
      </p:pic>
      <p:cxnSp>
        <p:nvCxnSpPr>
          <p:cNvPr id="18" name="Straight Connector 17"/>
          <p:cNvCxnSpPr/>
          <p:nvPr userDrawn="1"/>
        </p:nvCxnSpPr>
        <p:spPr>
          <a:xfrm>
            <a:off x="0" y="6477000"/>
            <a:ext cx="12207113" cy="0"/>
          </a:xfrm>
          <a:prstGeom prst="line">
            <a:avLst/>
          </a:prstGeom>
          <a:ln>
            <a:solidFill>
              <a:srgbClr val="A2906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3789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nchor="t"/>
          <a:lstStyle>
            <a:lvl1pPr>
              <a:lnSpc>
                <a:spcPct val="100000"/>
              </a:lnSpc>
              <a:defRPr baseline="0"/>
            </a:lvl1pPr>
          </a:lstStyle>
          <a:p>
            <a:r>
              <a:rPr lang="en-US" dirty="0" smtClean="0"/>
              <a:t>Title and Content – Header Initial Caps Arial Bold 24pt</a:t>
            </a:r>
            <a:endParaRPr lang="en-US" dirty="0"/>
          </a:p>
        </p:txBody>
      </p:sp>
      <p:sp>
        <p:nvSpPr>
          <p:cNvPr id="3" name="Content Placeholder 2"/>
          <p:cNvSpPr>
            <a:spLocks noGrp="1"/>
          </p:cNvSpPr>
          <p:nvPr>
            <p:ph idx="1" hasCustomPrompt="1"/>
          </p:nvPr>
        </p:nvSpPr>
        <p:spPr bwMode="auto"/>
        <p:txBody>
          <a:bodyPr vert="horz" lIns="91440" tIns="45720" rIns="91440" bIns="45720" rtlCol="0">
            <a:noAutofit/>
          </a:bodyPr>
          <a:lstStyle>
            <a:lvl1pPr>
              <a:defRPr lang="en-US" dirty="0" smtClean="0"/>
            </a:lvl1pPr>
            <a:lvl3pPr>
              <a:defRPr lang="en-US" dirty="0" smtClean="0"/>
            </a:lvl3pPr>
            <a:lvl4pPr>
              <a:defRPr lang="en-US" dirty="0" smtClean="0"/>
            </a:lvl4pPr>
            <a:lvl5pPr>
              <a:defRPr lang="en-US" dirty="0"/>
            </a:lvl5pPr>
          </a:lstStyle>
          <a:p>
            <a:pPr lvl="0"/>
            <a:r>
              <a:rPr lang="en-US" dirty="0" smtClean="0"/>
              <a:t>This is the first level bullet Arial Regular 18pt; no extra placeholders for subhead or source; copy is sentence style with no periods</a:t>
            </a:r>
          </a:p>
          <a:p>
            <a:pPr lvl="1"/>
            <a:r>
              <a:rPr lang="en-US" dirty="0" smtClean="0"/>
              <a:t>Second level bullet Arial 16pt</a:t>
            </a:r>
          </a:p>
          <a:p>
            <a:pPr lvl="2"/>
            <a:r>
              <a:rPr lang="en-US" dirty="0" smtClean="0"/>
              <a:t>Third level bullet Arial 16pt</a:t>
            </a:r>
          </a:p>
          <a:p>
            <a:pPr lvl="3"/>
            <a:r>
              <a:rPr lang="en-US" dirty="0" smtClean="0"/>
              <a:t>Fourth level bullet Arial 16pt</a:t>
            </a:r>
            <a:endParaRPr lang="en-US" dirty="0"/>
          </a:p>
        </p:txBody>
      </p:sp>
    </p:spTree>
    <p:extLst>
      <p:ext uri="{BB962C8B-B14F-4D97-AF65-F5344CB8AC3E}">
        <p14:creationId xmlns:p14="http://schemas.microsoft.com/office/powerpoint/2010/main" val="35168267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Subtitle &amp; Sourc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a:solidFill>
                  <a:srgbClr val="000000"/>
                </a:solidFill>
              </a:defRPr>
            </a:lvl1pPr>
          </a:lstStyle>
          <a:p>
            <a:r>
              <a:rPr lang="en-US" dirty="0" smtClean="0"/>
              <a:t>Click to Edit Master Title Style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a:solidFill>
                  <a:srgbClr val="000000"/>
                </a:solidFill>
              </a:defRPr>
            </a:lvl1pPr>
            <a:lvl2pPr>
              <a:lnSpc>
                <a:spcPct val="100000"/>
              </a:lnSpc>
              <a:defRPr>
                <a:solidFill>
                  <a:srgbClr val="000000"/>
                </a:solidFill>
              </a:defRPr>
            </a:lvl2pPr>
            <a:lvl3pPr>
              <a:lnSpc>
                <a:spcPct val="100000"/>
              </a:lnSpc>
              <a:defRPr>
                <a:solidFill>
                  <a:srgbClr val="000000"/>
                </a:solidFill>
              </a:defRPr>
            </a:lvl3pPr>
            <a:lvl4pPr>
              <a:lnSpc>
                <a:spcPct val="100000"/>
              </a:lnSpc>
              <a:defRPr>
                <a:solidFill>
                  <a:srgbClr val="000000"/>
                </a:solidFill>
              </a:defRPr>
            </a:lvl4pPr>
            <a:lvl5pPr>
              <a:lnSpc>
                <a:spcPct val="100000"/>
              </a:lnSpc>
              <a:defRPr>
                <a:solidFill>
                  <a:srgbClr val="000000"/>
                </a:solidFill>
              </a:defRPr>
            </a:lvl5pPr>
          </a:lstStyle>
          <a:p>
            <a:r>
              <a:rPr lang="en-US" dirty="0" smtClean="0"/>
              <a:t>Click to edit Master text styles Arial Regular 18pt</a:t>
            </a:r>
          </a:p>
          <a:p>
            <a:pPr lvl="1"/>
            <a:r>
              <a:rPr lang="en-US" dirty="0" smtClean="0"/>
              <a:t>Second level bullet Arial 16pt</a:t>
            </a:r>
          </a:p>
          <a:p>
            <a:pPr lvl="2"/>
            <a:r>
              <a:rPr lang="en-US" dirty="0" smtClean="0"/>
              <a:t>Third level bullet Arial 16pt</a:t>
            </a:r>
          </a:p>
          <a:p>
            <a:pPr lvl="3"/>
            <a:r>
              <a:rPr lang="en-US" dirty="0" smtClean="0"/>
              <a:t>Fourth level bullet Arial 16pt</a:t>
            </a:r>
            <a:endParaRPr lang="en-US" dirty="0"/>
          </a:p>
        </p:txBody>
      </p:sp>
      <p:sp>
        <p:nvSpPr>
          <p:cNvPr id="17"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Tree>
    <p:extLst>
      <p:ext uri="{BB962C8B-B14F-4D97-AF65-F5344CB8AC3E}">
        <p14:creationId xmlns:p14="http://schemas.microsoft.com/office/powerpoint/2010/main" val="8281812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mple Data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baseline="0">
                <a:solidFill>
                  <a:srgbClr val="000000"/>
                </a:solidFill>
              </a:defRPr>
            </a:lvl1pPr>
          </a:lstStyle>
          <a:p>
            <a:r>
              <a:rPr lang="en-US" dirty="0" smtClean="0"/>
              <a:t>Sample Data Table Layout – Click on Table to Revise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baseline="0">
                <a:solidFill>
                  <a:srgbClr val="000000"/>
                </a:solidFill>
              </a:defRPr>
            </a:lvl1pPr>
            <a:lvl2pPr>
              <a:lnSpc>
                <a:spcPct val="100000"/>
              </a:lnSpc>
              <a:defRPr>
                <a:solidFill>
                  <a:srgbClr val="4B4B4B"/>
                </a:solidFill>
              </a:defRPr>
            </a:lvl2pPr>
            <a:lvl3pPr>
              <a:lnSpc>
                <a:spcPct val="100000"/>
              </a:lnSpc>
              <a:defRPr>
                <a:solidFill>
                  <a:srgbClr val="4B4B4B"/>
                </a:solidFill>
              </a:defRPr>
            </a:lvl3pPr>
            <a:lvl4pPr>
              <a:lnSpc>
                <a:spcPct val="100000"/>
              </a:lnSpc>
              <a:defRPr>
                <a:solidFill>
                  <a:srgbClr val="4B4B4B"/>
                </a:solidFill>
              </a:defRPr>
            </a:lvl4pPr>
            <a:lvl5pPr>
              <a:lnSpc>
                <a:spcPct val="100000"/>
              </a:lnSpc>
              <a:defRPr>
                <a:solidFill>
                  <a:srgbClr val="4B4B4B"/>
                </a:solidFill>
              </a:defRPr>
            </a:lvl5pPr>
          </a:lstStyle>
          <a:p>
            <a:pPr lvl="0"/>
            <a:r>
              <a:rPr lang="en-US" dirty="0" smtClean="0"/>
              <a:t>Click on table icon to add table</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
        <p:nvSpPr>
          <p:cNvPr id="6"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Tree>
    <p:extLst>
      <p:ext uri="{BB962C8B-B14F-4D97-AF65-F5344CB8AC3E}">
        <p14:creationId xmlns:p14="http://schemas.microsoft.com/office/powerpoint/2010/main" val="33187343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ample Info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baseline="0">
                <a:solidFill>
                  <a:srgbClr val="000000"/>
                </a:solidFill>
              </a:defRPr>
            </a:lvl1pPr>
          </a:lstStyle>
          <a:p>
            <a:r>
              <a:rPr lang="en-US" dirty="0" smtClean="0"/>
              <a:t>Sample Info Table Layout – Click on Table to Revise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baseline="0">
                <a:solidFill>
                  <a:srgbClr val="000000"/>
                </a:solidFill>
              </a:defRPr>
            </a:lvl1pPr>
            <a:lvl2pPr>
              <a:lnSpc>
                <a:spcPct val="100000"/>
              </a:lnSpc>
              <a:defRPr>
                <a:solidFill>
                  <a:srgbClr val="4B4B4B"/>
                </a:solidFill>
              </a:defRPr>
            </a:lvl2pPr>
            <a:lvl3pPr>
              <a:lnSpc>
                <a:spcPct val="100000"/>
              </a:lnSpc>
              <a:defRPr>
                <a:solidFill>
                  <a:srgbClr val="4B4B4B"/>
                </a:solidFill>
              </a:defRPr>
            </a:lvl3pPr>
            <a:lvl4pPr>
              <a:lnSpc>
                <a:spcPct val="100000"/>
              </a:lnSpc>
              <a:defRPr>
                <a:solidFill>
                  <a:srgbClr val="4B4B4B"/>
                </a:solidFill>
              </a:defRPr>
            </a:lvl4pPr>
            <a:lvl5pPr>
              <a:lnSpc>
                <a:spcPct val="100000"/>
              </a:lnSpc>
              <a:defRPr>
                <a:solidFill>
                  <a:srgbClr val="4B4B4B"/>
                </a:solidFill>
              </a:defRPr>
            </a:lvl5pPr>
          </a:lstStyle>
          <a:p>
            <a:pPr lvl="0"/>
            <a:r>
              <a:rPr lang="en-US" dirty="0" smtClean="0"/>
              <a:t>Click on table icon to add table</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
        <p:nvSpPr>
          <p:cNvPr id="6"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Tree>
    <p:extLst>
      <p:ext uri="{BB962C8B-B14F-4D97-AF65-F5344CB8AC3E}">
        <p14:creationId xmlns:p14="http://schemas.microsoft.com/office/powerpoint/2010/main" val="25629254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ample Column Char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baseline="0">
                <a:solidFill>
                  <a:srgbClr val="000000"/>
                </a:solidFill>
              </a:defRPr>
            </a:lvl1pPr>
          </a:lstStyle>
          <a:p>
            <a:r>
              <a:rPr lang="en-US" dirty="0" smtClean="0"/>
              <a:t>Sample Column Chart Layout – Click on Chart to Revise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baseline="0">
                <a:solidFill>
                  <a:srgbClr val="000000"/>
                </a:solidFill>
              </a:defRPr>
            </a:lvl1pPr>
            <a:lvl2pPr>
              <a:lnSpc>
                <a:spcPct val="100000"/>
              </a:lnSpc>
              <a:defRPr>
                <a:solidFill>
                  <a:srgbClr val="4B4B4B"/>
                </a:solidFill>
              </a:defRPr>
            </a:lvl2pPr>
            <a:lvl3pPr>
              <a:lnSpc>
                <a:spcPct val="100000"/>
              </a:lnSpc>
              <a:defRPr>
                <a:solidFill>
                  <a:srgbClr val="4B4B4B"/>
                </a:solidFill>
              </a:defRPr>
            </a:lvl3pPr>
            <a:lvl4pPr>
              <a:lnSpc>
                <a:spcPct val="100000"/>
              </a:lnSpc>
              <a:defRPr>
                <a:solidFill>
                  <a:srgbClr val="4B4B4B"/>
                </a:solidFill>
              </a:defRPr>
            </a:lvl4pPr>
            <a:lvl5pPr>
              <a:lnSpc>
                <a:spcPct val="100000"/>
              </a:lnSpc>
              <a:defRPr>
                <a:solidFill>
                  <a:srgbClr val="4B4B4B"/>
                </a:solidFill>
              </a:defRPr>
            </a:lvl5pPr>
          </a:lstStyle>
          <a:p>
            <a:pPr lvl="0"/>
            <a:r>
              <a:rPr lang="en-US" dirty="0" smtClean="0"/>
              <a:t>Click on chart icon to add chart</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
        <p:nvSpPr>
          <p:cNvPr id="6"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Tree>
    <p:extLst>
      <p:ext uri="{BB962C8B-B14F-4D97-AF65-F5344CB8AC3E}">
        <p14:creationId xmlns:p14="http://schemas.microsoft.com/office/powerpoint/2010/main" val="10028507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ample Stacked Column Char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baseline="0">
                <a:solidFill>
                  <a:srgbClr val="000000"/>
                </a:solidFill>
              </a:defRPr>
            </a:lvl1pPr>
          </a:lstStyle>
          <a:p>
            <a:r>
              <a:rPr lang="en-US" dirty="0" smtClean="0"/>
              <a:t>Sample Stacked Column Chart – Click on Chart to Revise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baseline="0">
                <a:solidFill>
                  <a:srgbClr val="000000"/>
                </a:solidFill>
              </a:defRPr>
            </a:lvl1pPr>
            <a:lvl2pPr>
              <a:lnSpc>
                <a:spcPct val="100000"/>
              </a:lnSpc>
              <a:defRPr>
                <a:solidFill>
                  <a:srgbClr val="4B4B4B"/>
                </a:solidFill>
              </a:defRPr>
            </a:lvl2pPr>
            <a:lvl3pPr>
              <a:lnSpc>
                <a:spcPct val="100000"/>
              </a:lnSpc>
              <a:defRPr>
                <a:solidFill>
                  <a:srgbClr val="4B4B4B"/>
                </a:solidFill>
              </a:defRPr>
            </a:lvl3pPr>
            <a:lvl4pPr>
              <a:lnSpc>
                <a:spcPct val="100000"/>
              </a:lnSpc>
              <a:defRPr>
                <a:solidFill>
                  <a:srgbClr val="4B4B4B"/>
                </a:solidFill>
              </a:defRPr>
            </a:lvl4pPr>
            <a:lvl5pPr>
              <a:lnSpc>
                <a:spcPct val="100000"/>
              </a:lnSpc>
              <a:defRPr>
                <a:solidFill>
                  <a:srgbClr val="4B4B4B"/>
                </a:solidFill>
              </a:defRPr>
            </a:lvl5pPr>
          </a:lstStyle>
          <a:p>
            <a:pPr lvl="0"/>
            <a:r>
              <a:rPr lang="en-US" dirty="0" smtClean="0"/>
              <a:t>Click on chart icon to add chart</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
        <p:nvSpPr>
          <p:cNvPr id="6"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Tree>
    <p:extLst>
      <p:ext uri="{BB962C8B-B14F-4D97-AF65-F5344CB8AC3E}">
        <p14:creationId xmlns:p14="http://schemas.microsoft.com/office/powerpoint/2010/main" val="26936136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ample Stacked Bar Char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baseline="0">
                <a:solidFill>
                  <a:srgbClr val="000000"/>
                </a:solidFill>
              </a:defRPr>
            </a:lvl1pPr>
          </a:lstStyle>
          <a:p>
            <a:r>
              <a:rPr lang="en-US" dirty="0" smtClean="0"/>
              <a:t>Sample Stacked Bar Chart – Click on Bar Chart to Revise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baseline="0">
                <a:solidFill>
                  <a:srgbClr val="000000"/>
                </a:solidFill>
              </a:defRPr>
            </a:lvl1pPr>
            <a:lvl2pPr>
              <a:lnSpc>
                <a:spcPct val="100000"/>
              </a:lnSpc>
              <a:defRPr>
                <a:solidFill>
                  <a:srgbClr val="4B4B4B"/>
                </a:solidFill>
              </a:defRPr>
            </a:lvl2pPr>
            <a:lvl3pPr>
              <a:lnSpc>
                <a:spcPct val="100000"/>
              </a:lnSpc>
              <a:defRPr>
                <a:solidFill>
                  <a:srgbClr val="4B4B4B"/>
                </a:solidFill>
              </a:defRPr>
            </a:lvl3pPr>
            <a:lvl4pPr>
              <a:lnSpc>
                <a:spcPct val="100000"/>
              </a:lnSpc>
              <a:defRPr>
                <a:solidFill>
                  <a:srgbClr val="4B4B4B"/>
                </a:solidFill>
              </a:defRPr>
            </a:lvl4pPr>
            <a:lvl5pPr>
              <a:lnSpc>
                <a:spcPct val="100000"/>
              </a:lnSpc>
              <a:defRPr>
                <a:solidFill>
                  <a:srgbClr val="4B4B4B"/>
                </a:solidFill>
              </a:defRPr>
            </a:lvl5pPr>
          </a:lstStyle>
          <a:p>
            <a:pPr lvl="0"/>
            <a:r>
              <a:rPr lang="en-US" dirty="0" smtClean="0"/>
              <a:t>Click on bar chart icon to add bar chart</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
        <p:nvSpPr>
          <p:cNvPr id="6"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Tree>
    <p:extLst>
      <p:ext uri="{BB962C8B-B14F-4D97-AF65-F5344CB8AC3E}">
        <p14:creationId xmlns:p14="http://schemas.microsoft.com/office/powerpoint/2010/main" val="1324195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IS - Summary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nchor="t"/>
          <a:lstStyle>
            <a:lvl1pPr>
              <a:lnSpc>
                <a:spcPct val="100000"/>
              </a:lnSpc>
              <a:defRPr baseline="0"/>
            </a:lvl1pPr>
          </a:lstStyle>
          <a:p>
            <a:r>
              <a:rPr lang="en-US" dirty="0" smtClean="0"/>
              <a:t>&lt;AIS Summary Slide Title&gt;</a:t>
            </a:r>
            <a:endParaRPr lang="en-US" dirty="0"/>
          </a:p>
        </p:txBody>
      </p:sp>
      <p:sp>
        <p:nvSpPr>
          <p:cNvPr id="4" name="Rectangle 3"/>
          <p:cNvSpPr/>
          <p:nvPr userDrawn="1"/>
        </p:nvSpPr>
        <p:spPr>
          <a:xfrm>
            <a:off x="292100" y="533400"/>
            <a:ext cx="5029200" cy="18288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 name="Rectangle 4"/>
          <p:cNvSpPr/>
          <p:nvPr userDrawn="1"/>
        </p:nvSpPr>
        <p:spPr>
          <a:xfrm>
            <a:off x="292100" y="2514600"/>
            <a:ext cx="5029200" cy="18288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6" name="Rectangle 5"/>
          <p:cNvSpPr/>
          <p:nvPr userDrawn="1"/>
        </p:nvSpPr>
        <p:spPr>
          <a:xfrm>
            <a:off x="303212" y="4495800"/>
            <a:ext cx="5029200" cy="18288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7" name="Rectangle 6"/>
          <p:cNvSpPr/>
          <p:nvPr userDrawn="1"/>
        </p:nvSpPr>
        <p:spPr>
          <a:xfrm>
            <a:off x="5484812" y="533400"/>
            <a:ext cx="6400800" cy="57912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5" name="TextBox 24"/>
          <p:cNvSpPr txBox="1"/>
          <p:nvPr userDrawn="1"/>
        </p:nvSpPr>
        <p:spPr>
          <a:xfrm>
            <a:off x="379412" y="533400"/>
            <a:ext cx="492252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12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rgbClr val="000000"/>
                </a:solidFill>
                <a:effectLst/>
                <a:uLnTx/>
                <a:uFillTx/>
                <a:latin typeface="+mn-lt"/>
              </a:rPr>
              <a:t>APIs/Services</a:t>
            </a:r>
          </a:p>
        </p:txBody>
      </p:sp>
      <p:sp>
        <p:nvSpPr>
          <p:cNvPr id="27" name="Rectangle 26"/>
          <p:cNvSpPr/>
          <p:nvPr userDrawn="1"/>
        </p:nvSpPr>
        <p:spPr>
          <a:xfrm>
            <a:off x="333693" y="578922"/>
            <a:ext cx="45719" cy="1737360"/>
          </a:xfrm>
          <a:prstGeom prst="rect">
            <a:avLst/>
          </a:prstGeom>
          <a:solidFill>
            <a:srgbClr val="43B0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8" name="Rectangle 27"/>
          <p:cNvSpPr/>
          <p:nvPr userDrawn="1"/>
        </p:nvSpPr>
        <p:spPr>
          <a:xfrm>
            <a:off x="333692" y="2560320"/>
            <a:ext cx="45720" cy="1737360"/>
          </a:xfrm>
          <a:prstGeom prst="rect">
            <a:avLst/>
          </a:prstGeom>
          <a:solidFill>
            <a:srgbClr val="24AF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9" name="Rectangle 28"/>
          <p:cNvSpPr/>
          <p:nvPr userDrawn="1"/>
        </p:nvSpPr>
        <p:spPr>
          <a:xfrm>
            <a:off x="333692" y="4541520"/>
            <a:ext cx="45720" cy="1737360"/>
          </a:xfrm>
          <a:prstGeom prst="rect">
            <a:avLst/>
          </a:prstGeom>
          <a:solidFill>
            <a:srgbClr val="E355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30" name="Rectangle 29"/>
          <p:cNvSpPr/>
          <p:nvPr userDrawn="1"/>
        </p:nvSpPr>
        <p:spPr>
          <a:xfrm flipH="1">
            <a:off x="5561012" y="609601"/>
            <a:ext cx="45719" cy="5669280"/>
          </a:xfrm>
          <a:prstGeom prst="rect">
            <a:avLst/>
          </a:prstGeom>
          <a:solidFill>
            <a:srgbClr val="F4BD0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31" name="TextBox 30"/>
          <p:cNvSpPr txBox="1"/>
          <p:nvPr userDrawn="1"/>
        </p:nvSpPr>
        <p:spPr>
          <a:xfrm>
            <a:off x="379412" y="2514600"/>
            <a:ext cx="492252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12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rgbClr val="000000"/>
                </a:solidFill>
                <a:effectLst/>
                <a:uLnTx/>
                <a:uFillTx/>
                <a:latin typeface="+mn-lt"/>
              </a:rPr>
              <a:t>NEXEN Functions</a:t>
            </a:r>
          </a:p>
        </p:txBody>
      </p:sp>
      <p:sp>
        <p:nvSpPr>
          <p:cNvPr id="32" name="TextBox 31"/>
          <p:cNvSpPr txBox="1"/>
          <p:nvPr userDrawn="1"/>
        </p:nvSpPr>
        <p:spPr>
          <a:xfrm>
            <a:off x="379412" y="4495800"/>
            <a:ext cx="492252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12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rgbClr val="000000"/>
                </a:solidFill>
                <a:effectLst/>
                <a:uLnTx/>
                <a:uFillTx/>
                <a:latin typeface="+mn-lt"/>
              </a:rPr>
              <a:t>Digital Pulse Metrics</a:t>
            </a:r>
          </a:p>
        </p:txBody>
      </p:sp>
      <p:sp>
        <p:nvSpPr>
          <p:cNvPr id="33" name="TextBox 32"/>
          <p:cNvSpPr txBox="1"/>
          <p:nvPr userDrawn="1"/>
        </p:nvSpPr>
        <p:spPr>
          <a:xfrm>
            <a:off x="5590062" y="533400"/>
            <a:ext cx="6288349"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12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rgbClr val="000000"/>
                </a:solidFill>
                <a:effectLst/>
                <a:uLnTx/>
                <a:uFillTx/>
                <a:latin typeface="+mn-lt"/>
              </a:rPr>
              <a:t>Benefits</a:t>
            </a:r>
          </a:p>
        </p:txBody>
      </p:sp>
      <p:sp>
        <p:nvSpPr>
          <p:cNvPr id="34" name="Text Placeholder 8"/>
          <p:cNvSpPr>
            <a:spLocks noGrp="1"/>
          </p:cNvSpPr>
          <p:nvPr>
            <p:ph type="body" sz="quarter" idx="10" hasCustomPrompt="1"/>
          </p:nvPr>
        </p:nvSpPr>
        <p:spPr>
          <a:xfrm>
            <a:off x="379412" y="812603"/>
            <a:ext cx="4846320" cy="1473397"/>
          </a:xfrm>
        </p:spPr>
        <p:txBody>
          <a:bodyPr/>
          <a:lstStyle>
            <a:lvl1pPr marL="0" indent="0">
              <a:spcBef>
                <a:spcPts val="0"/>
              </a:spcBef>
              <a:buNone/>
              <a:defRPr sz="1000"/>
            </a:lvl1pPr>
          </a:lstStyle>
          <a:p>
            <a:pPr lvl="0"/>
            <a:r>
              <a:rPr lang="en-US" dirty="0" smtClean="0"/>
              <a:t>&lt;Put APIs/Services here&gt;</a:t>
            </a:r>
            <a:endParaRPr lang="en-US" dirty="0"/>
          </a:p>
        </p:txBody>
      </p:sp>
      <p:sp>
        <p:nvSpPr>
          <p:cNvPr id="35" name="Text Placeholder 8"/>
          <p:cNvSpPr>
            <a:spLocks noGrp="1"/>
          </p:cNvSpPr>
          <p:nvPr>
            <p:ph type="body" sz="quarter" idx="11" hasCustomPrompt="1"/>
          </p:nvPr>
        </p:nvSpPr>
        <p:spPr>
          <a:xfrm>
            <a:off x="383857" y="2819400"/>
            <a:ext cx="4846320" cy="1447799"/>
          </a:xfrm>
        </p:spPr>
        <p:txBody>
          <a:bodyPr/>
          <a:lstStyle>
            <a:lvl1pPr marL="0" indent="0">
              <a:spcBef>
                <a:spcPts val="0"/>
              </a:spcBef>
              <a:buNone/>
              <a:defRPr sz="1000" baseline="0"/>
            </a:lvl1pPr>
          </a:lstStyle>
          <a:p>
            <a:pPr lvl="0"/>
            <a:r>
              <a:rPr lang="en-US" dirty="0" smtClean="0"/>
              <a:t>&lt;Put NEXEN functions here&gt;</a:t>
            </a:r>
            <a:endParaRPr lang="en-US" dirty="0"/>
          </a:p>
        </p:txBody>
      </p:sp>
      <p:sp>
        <p:nvSpPr>
          <p:cNvPr id="36" name="Text Placeholder 8"/>
          <p:cNvSpPr>
            <a:spLocks noGrp="1"/>
          </p:cNvSpPr>
          <p:nvPr>
            <p:ph type="body" sz="quarter" idx="12" hasCustomPrompt="1"/>
          </p:nvPr>
        </p:nvSpPr>
        <p:spPr>
          <a:xfrm>
            <a:off x="379412" y="4790242"/>
            <a:ext cx="4846320" cy="1458158"/>
          </a:xfrm>
        </p:spPr>
        <p:txBody>
          <a:bodyPr/>
          <a:lstStyle>
            <a:lvl1pPr marL="0" indent="0">
              <a:spcBef>
                <a:spcPts val="0"/>
              </a:spcBef>
              <a:buNone/>
              <a:defRPr sz="1000" baseline="0"/>
            </a:lvl1pPr>
          </a:lstStyle>
          <a:p>
            <a:pPr lvl="0"/>
            <a:r>
              <a:rPr lang="en-US" dirty="0" smtClean="0"/>
              <a:t>&lt;Put Digital Pulse metrics here&gt;</a:t>
            </a:r>
            <a:endParaRPr lang="en-US" dirty="0"/>
          </a:p>
        </p:txBody>
      </p:sp>
      <p:sp>
        <p:nvSpPr>
          <p:cNvPr id="37" name="Text Placeholder 8"/>
          <p:cNvSpPr>
            <a:spLocks noGrp="1"/>
          </p:cNvSpPr>
          <p:nvPr>
            <p:ph type="body" sz="quarter" idx="13" hasCustomPrompt="1"/>
          </p:nvPr>
        </p:nvSpPr>
        <p:spPr>
          <a:xfrm>
            <a:off x="5619112" y="838200"/>
            <a:ext cx="6190299" cy="5410200"/>
          </a:xfrm>
        </p:spPr>
        <p:txBody>
          <a:bodyPr/>
          <a:lstStyle>
            <a:lvl1pPr marL="171450" indent="-171450">
              <a:spcBef>
                <a:spcPts val="1200"/>
              </a:spcBef>
              <a:buFont typeface="Arial" panose="020B0604020202020204" pitchFamily="34" charset="0"/>
              <a:buChar char="•"/>
              <a:defRPr sz="1200" baseline="0"/>
            </a:lvl1pPr>
          </a:lstStyle>
          <a:p>
            <a:pPr lvl="0"/>
            <a:r>
              <a:rPr lang="en-US" dirty="0" smtClean="0"/>
              <a:t>&lt;Put Benefits here&gt;</a:t>
            </a:r>
            <a:endParaRPr lang="en-US" dirty="0"/>
          </a:p>
        </p:txBody>
      </p:sp>
    </p:spTree>
    <p:extLst>
      <p:ext uri="{BB962C8B-B14F-4D97-AF65-F5344CB8AC3E}">
        <p14:creationId xmlns:p14="http://schemas.microsoft.com/office/powerpoint/2010/main" val="29499141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ample Waterfall Char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baseline="0">
                <a:solidFill>
                  <a:srgbClr val="000000"/>
                </a:solidFill>
              </a:defRPr>
            </a:lvl1pPr>
          </a:lstStyle>
          <a:p>
            <a:r>
              <a:rPr lang="en-US" dirty="0" smtClean="0"/>
              <a:t>Sample Waterfall Chart – Click on Chart to Revise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baseline="0">
                <a:solidFill>
                  <a:srgbClr val="000000"/>
                </a:solidFill>
              </a:defRPr>
            </a:lvl1pPr>
            <a:lvl2pPr>
              <a:lnSpc>
                <a:spcPct val="100000"/>
              </a:lnSpc>
              <a:defRPr>
                <a:solidFill>
                  <a:srgbClr val="4B4B4B"/>
                </a:solidFill>
              </a:defRPr>
            </a:lvl2pPr>
            <a:lvl3pPr>
              <a:lnSpc>
                <a:spcPct val="100000"/>
              </a:lnSpc>
              <a:defRPr>
                <a:solidFill>
                  <a:srgbClr val="4B4B4B"/>
                </a:solidFill>
              </a:defRPr>
            </a:lvl3pPr>
            <a:lvl4pPr>
              <a:lnSpc>
                <a:spcPct val="100000"/>
              </a:lnSpc>
              <a:defRPr>
                <a:solidFill>
                  <a:srgbClr val="4B4B4B"/>
                </a:solidFill>
              </a:defRPr>
            </a:lvl4pPr>
            <a:lvl5pPr>
              <a:lnSpc>
                <a:spcPct val="100000"/>
              </a:lnSpc>
              <a:defRPr>
                <a:solidFill>
                  <a:srgbClr val="4B4B4B"/>
                </a:solidFill>
              </a:defRPr>
            </a:lvl5pPr>
          </a:lstStyle>
          <a:p>
            <a:pPr lvl="0"/>
            <a:r>
              <a:rPr lang="en-US" dirty="0" smtClean="0"/>
              <a:t>Click on bar chart icon to add bar chart</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
        <p:nvSpPr>
          <p:cNvPr id="6"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Tree>
    <p:extLst>
      <p:ext uri="{BB962C8B-B14F-4D97-AF65-F5344CB8AC3E}">
        <p14:creationId xmlns:p14="http://schemas.microsoft.com/office/powerpoint/2010/main" val="33926692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ample Lin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baseline="0">
                <a:solidFill>
                  <a:srgbClr val="000000"/>
                </a:solidFill>
              </a:defRPr>
            </a:lvl1pPr>
          </a:lstStyle>
          <a:p>
            <a:r>
              <a:rPr lang="en-US" dirty="0" smtClean="0"/>
              <a:t>Sample Line Chart – Click on Line Chart to Revise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baseline="0">
                <a:solidFill>
                  <a:srgbClr val="000000"/>
                </a:solidFill>
              </a:defRPr>
            </a:lvl1pPr>
            <a:lvl2pPr>
              <a:lnSpc>
                <a:spcPct val="100000"/>
              </a:lnSpc>
              <a:defRPr>
                <a:solidFill>
                  <a:srgbClr val="4B4B4B"/>
                </a:solidFill>
              </a:defRPr>
            </a:lvl2pPr>
            <a:lvl3pPr>
              <a:lnSpc>
                <a:spcPct val="100000"/>
              </a:lnSpc>
              <a:defRPr>
                <a:solidFill>
                  <a:srgbClr val="4B4B4B"/>
                </a:solidFill>
              </a:defRPr>
            </a:lvl3pPr>
            <a:lvl4pPr>
              <a:lnSpc>
                <a:spcPct val="100000"/>
              </a:lnSpc>
              <a:defRPr>
                <a:solidFill>
                  <a:srgbClr val="4B4B4B"/>
                </a:solidFill>
              </a:defRPr>
            </a:lvl4pPr>
            <a:lvl5pPr>
              <a:lnSpc>
                <a:spcPct val="100000"/>
              </a:lnSpc>
              <a:defRPr>
                <a:solidFill>
                  <a:srgbClr val="4B4B4B"/>
                </a:solidFill>
              </a:defRPr>
            </a:lvl5pPr>
          </a:lstStyle>
          <a:p>
            <a:pPr lvl="0"/>
            <a:r>
              <a:rPr lang="en-US" dirty="0" smtClean="0"/>
              <a:t>Click on chart icon to add chart</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
        <p:nvSpPr>
          <p:cNvPr id="6"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Tree>
    <p:extLst>
      <p:ext uri="{BB962C8B-B14F-4D97-AF65-F5344CB8AC3E}">
        <p14:creationId xmlns:p14="http://schemas.microsoft.com/office/powerpoint/2010/main" val="37944815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ample Pi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302605" y="76200"/>
            <a:ext cx="11576659" cy="424732"/>
          </a:xfrm>
        </p:spPr>
        <p:txBody>
          <a:bodyPr anchor="t"/>
          <a:lstStyle>
            <a:lvl1pPr>
              <a:lnSpc>
                <a:spcPct val="100000"/>
              </a:lnSpc>
              <a:defRPr baseline="0">
                <a:solidFill>
                  <a:srgbClr val="000000"/>
                </a:solidFill>
              </a:defRPr>
            </a:lvl1pPr>
          </a:lstStyle>
          <a:p>
            <a:r>
              <a:rPr lang="en-US" dirty="0" smtClean="0"/>
              <a:t>Sample Pie Chart – Click on Pie Chart to Revise</a:t>
            </a:r>
            <a:endParaRPr lang="en-US" dirty="0"/>
          </a:p>
        </p:txBody>
      </p:sp>
      <p:sp>
        <p:nvSpPr>
          <p:cNvPr id="8" name="Content Placeholder 7"/>
          <p:cNvSpPr>
            <a:spLocks noGrp="1"/>
          </p:cNvSpPr>
          <p:nvPr>
            <p:ph sz="quarter" idx="10" hasCustomPrompt="1"/>
          </p:nvPr>
        </p:nvSpPr>
        <p:spPr bwMode="auto">
          <a:xfrm>
            <a:off x="303215" y="1143001"/>
            <a:ext cx="11576050" cy="5026026"/>
          </a:xfrm>
        </p:spPr>
        <p:txBody>
          <a:bodyPr/>
          <a:lstStyle>
            <a:lvl1pPr marL="166688" indent="-166688">
              <a:lnSpc>
                <a:spcPct val="100000"/>
              </a:lnSpc>
              <a:buFont typeface="Arial"/>
              <a:buChar char="•"/>
              <a:defRPr sz="1800" baseline="0">
                <a:solidFill>
                  <a:srgbClr val="000000"/>
                </a:solidFill>
              </a:defRPr>
            </a:lvl1pPr>
            <a:lvl2pPr>
              <a:lnSpc>
                <a:spcPct val="100000"/>
              </a:lnSpc>
              <a:defRPr>
                <a:solidFill>
                  <a:srgbClr val="4B4B4B"/>
                </a:solidFill>
              </a:defRPr>
            </a:lvl2pPr>
            <a:lvl3pPr>
              <a:lnSpc>
                <a:spcPct val="100000"/>
              </a:lnSpc>
              <a:defRPr>
                <a:solidFill>
                  <a:srgbClr val="4B4B4B"/>
                </a:solidFill>
              </a:defRPr>
            </a:lvl3pPr>
            <a:lvl4pPr>
              <a:lnSpc>
                <a:spcPct val="100000"/>
              </a:lnSpc>
              <a:defRPr>
                <a:solidFill>
                  <a:srgbClr val="4B4B4B"/>
                </a:solidFill>
              </a:defRPr>
            </a:lvl4pPr>
            <a:lvl5pPr>
              <a:lnSpc>
                <a:spcPct val="100000"/>
              </a:lnSpc>
              <a:defRPr>
                <a:solidFill>
                  <a:srgbClr val="4B4B4B"/>
                </a:solidFill>
              </a:defRPr>
            </a:lvl5pPr>
          </a:lstStyle>
          <a:p>
            <a:pPr lvl="0"/>
            <a:r>
              <a:rPr lang="en-US" dirty="0" smtClean="0"/>
              <a:t>Click on chart icon to add chart</a:t>
            </a:r>
            <a:endParaRPr lang="en-US" dirty="0"/>
          </a:p>
        </p:txBody>
      </p:sp>
      <p:sp>
        <p:nvSpPr>
          <p:cNvPr id="18"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
        <p:nvSpPr>
          <p:cNvPr id="6" name="Text Placeholder 9"/>
          <p:cNvSpPr>
            <a:spLocks noGrp="1"/>
          </p:cNvSpPr>
          <p:nvPr>
            <p:ph type="body" sz="quarter" idx="15" hasCustomPrompt="1"/>
          </p:nvPr>
        </p:nvSpPr>
        <p:spPr bwMode="auto">
          <a:xfrm>
            <a:off x="302606" y="685800"/>
            <a:ext cx="1157605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1" kern="1200" baseline="0" smtClean="0">
                <a:solidFill>
                  <a:schemeClr val="accent1"/>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Subhead Placeholder, Initial Caps Arial Bold 20</a:t>
            </a:r>
            <a:endParaRPr lang="en-US" dirty="0"/>
          </a:p>
        </p:txBody>
      </p:sp>
    </p:spTree>
    <p:extLst>
      <p:ext uri="{BB962C8B-B14F-4D97-AF65-F5344CB8AC3E}">
        <p14:creationId xmlns:p14="http://schemas.microsoft.com/office/powerpoint/2010/main" val="5568717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hasCustomPrompt="1"/>
          </p:nvPr>
        </p:nvSpPr>
        <p:spPr bwMode="auto"/>
        <p:txBody>
          <a:bodyPr anchor="t"/>
          <a:lstStyle>
            <a:lvl1pPr>
              <a:lnSpc>
                <a:spcPct val="100000"/>
              </a:lnSpc>
              <a:defRPr baseline="0">
                <a:solidFill>
                  <a:srgbClr val="000000"/>
                </a:solidFill>
              </a:defRPr>
            </a:lvl1pPr>
          </a:lstStyle>
          <a:p>
            <a:r>
              <a:rPr lang="en-US" dirty="0" smtClean="0"/>
              <a:t>Comparison Box Layout 1</a:t>
            </a:r>
            <a:endParaRPr lang="en-US" dirty="0"/>
          </a:p>
        </p:txBody>
      </p:sp>
      <p:sp>
        <p:nvSpPr>
          <p:cNvPr id="3" name="Text Placeholder 2"/>
          <p:cNvSpPr>
            <a:spLocks noGrp="1"/>
          </p:cNvSpPr>
          <p:nvPr>
            <p:ph type="body" idx="1" hasCustomPrompt="1"/>
          </p:nvPr>
        </p:nvSpPr>
        <p:spPr bwMode="auto">
          <a:xfrm>
            <a:off x="302605" y="685800"/>
            <a:ext cx="5486400" cy="380999"/>
          </a:xfrm>
          <a:noFill/>
        </p:spPr>
        <p:txBody>
          <a:bodyPr vert="horz" wrap="square" lIns="91440" tIns="45720" rIns="91440" bIns="45720" rtlCol="0">
            <a:noAutofit/>
          </a:bodyPr>
          <a:lstStyle>
            <a:lvl1pPr>
              <a:defRPr lang="en-US" sz="2000" b="1" dirty="0" smtClean="0">
                <a:solidFill>
                  <a:schemeClr val="accent1"/>
                </a:solidFill>
              </a:defRPr>
            </a:lvl1pPr>
          </a:lstStyle>
          <a:p>
            <a:pPr marL="0" lvl="0" indent="0" fontAlgn="base">
              <a:spcBef>
                <a:spcPts val="0"/>
              </a:spcBef>
              <a:spcAft>
                <a:spcPts val="0"/>
              </a:spcAft>
              <a:buNone/>
            </a:pPr>
            <a:r>
              <a:rPr lang="en-US" dirty="0" smtClean="0"/>
              <a:t>Subhead Arial Bold 20pt</a:t>
            </a:r>
          </a:p>
        </p:txBody>
      </p:sp>
      <p:sp>
        <p:nvSpPr>
          <p:cNvPr id="11" name="Content Placeholder 10"/>
          <p:cNvSpPr>
            <a:spLocks noGrp="1"/>
          </p:cNvSpPr>
          <p:nvPr>
            <p:ph sz="quarter" idx="17" hasCustomPrompt="1"/>
          </p:nvPr>
        </p:nvSpPr>
        <p:spPr bwMode="auto">
          <a:xfrm>
            <a:off x="302605" y="1143001"/>
            <a:ext cx="5486400" cy="5026026"/>
          </a:xfrm>
          <a:noFill/>
          <a:ln w="19050">
            <a:noFill/>
          </a:ln>
        </p:spPr>
        <p:txBody>
          <a:bodyPr/>
          <a:lstStyle>
            <a:lvl1pPr marL="166688" indent="-166688">
              <a:lnSpc>
                <a:spcPct val="100000"/>
              </a:lnSpc>
              <a:buFont typeface="Arial"/>
              <a:buChar char="•"/>
              <a:defRPr b="0">
                <a:solidFill>
                  <a:srgbClr val="000000"/>
                </a:solidFill>
              </a:defRPr>
            </a:lvl1pPr>
            <a:lvl2pPr>
              <a:lnSpc>
                <a:spcPct val="100000"/>
              </a:lnSpc>
              <a:defRPr b="0">
                <a:solidFill>
                  <a:srgbClr val="000000"/>
                </a:solidFill>
              </a:defRPr>
            </a:lvl2pPr>
            <a:lvl3pPr>
              <a:lnSpc>
                <a:spcPct val="100000"/>
              </a:lnSpc>
              <a:defRPr b="0">
                <a:solidFill>
                  <a:srgbClr val="000000"/>
                </a:solidFill>
              </a:defRPr>
            </a:lvl3pPr>
            <a:lvl4pPr>
              <a:lnSpc>
                <a:spcPct val="100000"/>
              </a:lnSpc>
              <a:defRPr b="0">
                <a:solidFill>
                  <a:srgbClr val="000000"/>
                </a:solidFill>
              </a:defRPr>
            </a:lvl4pPr>
            <a:lvl5pPr>
              <a:lnSpc>
                <a:spcPct val="100000"/>
              </a:lnSpc>
              <a:defRPr b="0">
                <a:solidFill>
                  <a:srgbClr val="000000"/>
                </a:solidFill>
              </a:defRPr>
            </a:lvl5pPr>
          </a:lstStyle>
          <a:p>
            <a:r>
              <a:rPr lang="en-US" dirty="0" smtClean="0"/>
              <a:t>Click to edit Master text styles Arial Regular 18pt</a:t>
            </a:r>
          </a:p>
          <a:p>
            <a:pPr lvl="1"/>
            <a:r>
              <a:rPr lang="en-US" dirty="0" smtClean="0"/>
              <a:t>Second level bullet Arial 16pt</a:t>
            </a:r>
          </a:p>
          <a:p>
            <a:pPr lvl="2"/>
            <a:r>
              <a:rPr lang="en-US" dirty="0" smtClean="0"/>
              <a:t>Third level bullet Arial 16pt</a:t>
            </a:r>
          </a:p>
          <a:p>
            <a:pPr lvl="3"/>
            <a:r>
              <a:rPr lang="en-US" dirty="0" smtClean="0"/>
              <a:t>Fourth level bullet Arial 16pt</a:t>
            </a:r>
            <a:endParaRPr lang="en-US" dirty="0"/>
          </a:p>
        </p:txBody>
      </p:sp>
      <p:sp>
        <p:nvSpPr>
          <p:cNvPr id="5" name="Text Placeholder 4"/>
          <p:cNvSpPr>
            <a:spLocks noGrp="1"/>
          </p:cNvSpPr>
          <p:nvPr>
            <p:ph type="body" sz="quarter" idx="3" hasCustomPrompt="1"/>
          </p:nvPr>
        </p:nvSpPr>
        <p:spPr bwMode="auto">
          <a:xfrm>
            <a:off x="6399822" y="685800"/>
            <a:ext cx="5478590" cy="380999"/>
          </a:xfrm>
          <a:noFill/>
        </p:spPr>
        <p:txBody>
          <a:bodyPr vert="horz" wrap="square" lIns="91440" tIns="45720" rIns="91440" bIns="45720" rtlCol="0">
            <a:noAutofit/>
          </a:bodyPr>
          <a:lstStyle>
            <a:lvl1pPr>
              <a:defRPr lang="en-US" sz="2000" b="1" dirty="0" smtClean="0">
                <a:solidFill>
                  <a:schemeClr val="accent1"/>
                </a:solidFill>
              </a:defRPr>
            </a:lvl1pPr>
          </a:lstStyle>
          <a:p>
            <a:pPr marL="0" lvl="0" indent="0" fontAlgn="base">
              <a:spcBef>
                <a:spcPts val="0"/>
              </a:spcBef>
              <a:spcAft>
                <a:spcPts val="0"/>
              </a:spcAft>
              <a:buNone/>
            </a:pPr>
            <a:r>
              <a:rPr lang="en-US" dirty="0" smtClean="0"/>
              <a:t>Subhead Arial Bold 20pt</a:t>
            </a:r>
          </a:p>
        </p:txBody>
      </p:sp>
      <p:sp>
        <p:nvSpPr>
          <p:cNvPr id="9" name="Text Placeholder 12"/>
          <p:cNvSpPr>
            <a:spLocks noGrp="1"/>
          </p:cNvSpPr>
          <p:nvPr>
            <p:ph type="body" sz="quarter" idx="16" hasCustomPrompt="1"/>
          </p:nvPr>
        </p:nvSpPr>
        <p:spPr bwMode="auto">
          <a:xfrm>
            <a:off x="303213" y="6169025"/>
            <a:ext cx="11576659" cy="301752"/>
          </a:xfrm>
          <a:prstGeom prst="rect">
            <a:avLst/>
          </a:prstGeom>
        </p:spPr>
        <p:txBody>
          <a:bodyPr wrap="square" lIns="91440" tIns="45720" rIns="91440" bIns="45720" anchor="b" anchorCtr="0">
            <a:noAutofit/>
          </a:bodyPr>
          <a:lstStyle>
            <a:lvl1pPr marL="0" marR="0" indent="0" algn="l" defTabSz="914400" rtl="0" eaLnBrk="1" fontAlgn="auto" latinLnBrk="0" hangingPunct="1">
              <a:lnSpc>
                <a:spcPct val="90000"/>
              </a:lnSpc>
              <a:spcBef>
                <a:spcPts val="200"/>
              </a:spcBef>
              <a:spcAft>
                <a:spcPts val="0"/>
              </a:spcAft>
              <a:buClrTx/>
              <a:buSzTx/>
              <a:buFont typeface="Arial" pitchFamily="34" charset="0"/>
              <a:buNone/>
              <a:tabLst/>
              <a:defRPr sz="800">
                <a:solidFill>
                  <a:srgbClr val="000000"/>
                </a:solidFill>
                <a:latin typeface="+mn-lt"/>
                <a:cs typeface="Arial" pitchFamily="34" charset="0"/>
              </a:defRPr>
            </a:lvl1pPr>
          </a:lstStyle>
          <a:p>
            <a:pPr marL="0" marR="0" lvl="0" indent="0" algn="l" defTabSz="914400" rtl="0" eaLnBrk="1" fontAlgn="auto" latinLnBrk="0" hangingPunct="1">
              <a:lnSpc>
                <a:spcPct val="90000"/>
              </a:lnSpc>
              <a:spcBef>
                <a:spcPts val="200"/>
              </a:spcBef>
              <a:spcAft>
                <a:spcPts val="0"/>
              </a:spcAft>
              <a:buClrTx/>
              <a:buSzTx/>
              <a:buFont typeface="Arial" pitchFamily="34" charset="0"/>
              <a:buNone/>
              <a:tabLst/>
              <a:defRPr/>
            </a:pPr>
            <a:r>
              <a:rPr lang="en-US" dirty="0" smtClean="0"/>
              <a:t>Source placeholder; Arial 8pt. Publication Names are Italicized</a:t>
            </a:r>
          </a:p>
        </p:txBody>
      </p:sp>
      <p:sp>
        <p:nvSpPr>
          <p:cNvPr id="8" name="Content Placeholder 10"/>
          <p:cNvSpPr>
            <a:spLocks noGrp="1"/>
          </p:cNvSpPr>
          <p:nvPr>
            <p:ph sz="quarter" idx="18" hasCustomPrompt="1"/>
          </p:nvPr>
        </p:nvSpPr>
        <p:spPr bwMode="auto">
          <a:xfrm>
            <a:off x="6392011" y="1143001"/>
            <a:ext cx="5486400" cy="5026026"/>
          </a:xfrm>
          <a:noFill/>
          <a:ln w="19050">
            <a:noFill/>
          </a:ln>
        </p:spPr>
        <p:txBody>
          <a:bodyPr/>
          <a:lstStyle>
            <a:lvl1pPr marL="166688" indent="-166688">
              <a:lnSpc>
                <a:spcPct val="100000"/>
              </a:lnSpc>
              <a:buFont typeface="Arial"/>
              <a:buChar char="•"/>
              <a:defRPr b="0">
                <a:solidFill>
                  <a:srgbClr val="000000"/>
                </a:solidFill>
              </a:defRPr>
            </a:lvl1pPr>
            <a:lvl2pPr>
              <a:lnSpc>
                <a:spcPct val="100000"/>
              </a:lnSpc>
              <a:defRPr b="0">
                <a:solidFill>
                  <a:srgbClr val="000000"/>
                </a:solidFill>
              </a:defRPr>
            </a:lvl2pPr>
            <a:lvl3pPr>
              <a:lnSpc>
                <a:spcPct val="100000"/>
              </a:lnSpc>
              <a:defRPr b="0">
                <a:solidFill>
                  <a:srgbClr val="000000"/>
                </a:solidFill>
              </a:defRPr>
            </a:lvl3pPr>
            <a:lvl4pPr>
              <a:lnSpc>
                <a:spcPct val="100000"/>
              </a:lnSpc>
              <a:defRPr b="0">
                <a:solidFill>
                  <a:srgbClr val="000000"/>
                </a:solidFill>
              </a:defRPr>
            </a:lvl4pPr>
            <a:lvl5pPr>
              <a:lnSpc>
                <a:spcPct val="100000"/>
              </a:lnSpc>
              <a:defRPr b="0">
                <a:solidFill>
                  <a:srgbClr val="000000"/>
                </a:solidFill>
              </a:defRPr>
            </a:lvl5pPr>
          </a:lstStyle>
          <a:p>
            <a:r>
              <a:rPr lang="en-US" dirty="0" smtClean="0"/>
              <a:t>Click to edit Master text styles Arial Regular 18pt</a:t>
            </a:r>
          </a:p>
          <a:p>
            <a:pPr lvl="1"/>
            <a:r>
              <a:rPr lang="en-US" dirty="0" smtClean="0"/>
              <a:t>Second level bullet Arial 16pt</a:t>
            </a:r>
          </a:p>
          <a:p>
            <a:pPr lvl="2"/>
            <a:r>
              <a:rPr lang="en-US" dirty="0" smtClean="0"/>
              <a:t>Third level bullet Arial 16pt</a:t>
            </a:r>
          </a:p>
          <a:p>
            <a:pPr lvl="3"/>
            <a:r>
              <a:rPr lang="en-US" dirty="0" smtClean="0"/>
              <a:t>Fourth level bullet Arial 16pt</a:t>
            </a:r>
            <a:endParaRPr lang="en-US" dirty="0"/>
          </a:p>
        </p:txBody>
      </p:sp>
    </p:spTree>
    <p:extLst>
      <p:ext uri="{BB962C8B-B14F-4D97-AF65-F5344CB8AC3E}">
        <p14:creationId xmlns:p14="http://schemas.microsoft.com/office/powerpoint/2010/main" val="27633448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Box">
    <p:spTree>
      <p:nvGrpSpPr>
        <p:cNvPr id="1" name=""/>
        <p:cNvGrpSpPr/>
        <p:nvPr/>
      </p:nvGrpSpPr>
      <p:grpSpPr>
        <a:xfrm>
          <a:off x="0" y="0"/>
          <a:ext cx="0" cy="0"/>
          <a:chOff x="0" y="0"/>
          <a:chExt cx="0" cy="0"/>
        </a:xfrm>
      </p:grpSpPr>
      <p:sp>
        <p:nvSpPr>
          <p:cNvPr id="10" name="Title 9"/>
          <p:cNvSpPr>
            <a:spLocks noGrp="1"/>
          </p:cNvSpPr>
          <p:nvPr>
            <p:ph type="title" hasCustomPrompt="1"/>
          </p:nvPr>
        </p:nvSpPr>
        <p:spPr bwMode="auto"/>
        <p:txBody>
          <a:bodyPr anchor="t"/>
          <a:lstStyle>
            <a:lvl1pPr>
              <a:lnSpc>
                <a:spcPct val="100000"/>
              </a:lnSpc>
              <a:defRPr baseline="0">
                <a:solidFill>
                  <a:srgbClr val="000000"/>
                </a:solidFill>
              </a:defRPr>
            </a:lvl1pPr>
          </a:lstStyle>
          <a:p>
            <a:r>
              <a:rPr lang="en-US" dirty="0" smtClean="0"/>
              <a:t>Comparison Box Layout 2</a:t>
            </a:r>
            <a:endParaRPr lang="en-US" dirty="0"/>
          </a:p>
        </p:txBody>
      </p:sp>
      <p:sp>
        <p:nvSpPr>
          <p:cNvPr id="3" name="Text Placeholder 2"/>
          <p:cNvSpPr>
            <a:spLocks noGrp="1"/>
          </p:cNvSpPr>
          <p:nvPr>
            <p:ph type="body" idx="1" hasCustomPrompt="1"/>
          </p:nvPr>
        </p:nvSpPr>
        <p:spPr bwMode="gray">
          <a:xfrm>
            <a:off x="302605" y="677861"/>
            <a:ext cx="5486400" cy="465139"/>
          </a:xfrm>
          <a:solidFill>
            <a:srgbClr val="A29060"/>
          </a:solidFill>
          <a:ln w="19050">
            <a:solidFill>
              <a:schemeClr val="accent1"/>
            </a:solidFill>
          </a:ln>
        </p:spPr>
        <p:txBody>
          <a:bodyPr lIns="146304" rIns="146304" anchor="ctr">
            <a:noAutofit/>
          </a:bodyPr>
          <a:lstStyle>
            <a:lvl1pPr marL="0" indent="0" algn="l">
              <a:lnSpc>
                <a:spcPct val="100000"/>
              </a:lnSpc>
              <a:spcBef>
                <a:spcPts val="0"/>
              </a:spcBef>
              <a:buNone/>
              <a:defRPr sz="2000" b="1" baseline="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Header Box Arial Bold 20pt</a:t>
            </a:r>
          </a:p>
        </p:txBody>
      </p:sp>
      <p:sp>
        <p:nvSpPr>
          <p:cNvPr id="11" name="Content Placeholder 10"/>
          <p:cNvSpPr>
            <a:spLocks noGrp="1"/>
          </p:cNvSpPr>
          <p:nvPr>
            <p:ph sz="quarter" idx="17" hasCustomPrompt="1"/>
          </p:nvPr>
        </p:nvSpPr>
        <p:spPr bwMode="auto">
          <a:xfrm>
            <a:off x="302605" y="1143000"/>
            <a:ext cx="5486400" cy="5026026"/>
          </a:xfrm>
          <a:ln w="19050">
            <a:solidFill>
              <a:schemeClr val="accent1"/>
            </a:solidFill>
          </a:ln>
        </p:spPr>
        <p:txBody>
          <a:bodyPr tIns="45720"/>
          <a:lstStyle>
            <a:lvl1pPr marL="166688" indent="-166688">
              <a:lnSpc>
                <a:spcPct val="100000"/>
              </a:lnSpc>
              <a:buFont typeface="Arial"/>
              <a:buChar char="•"/>
              <a:defRPr baseline="0">
                <a:solidFill>
                  <a:srgbClr val="000000"/>
                </a:solidFill>
              </a:defRPr>
            </a:lvl1pPr>
            <a:lvl2pPr>
              <a:lnSpc>
                <a:spcPct val="100000"/>
              </a:lnSpc>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smtClean="0"/>
              <a:t>Text is sentence style, no periods</a:t>
            </a:r>
          </a:p>
        </p:txBody>
      </p:sp>
      <p:sp>
        <p:nvSpPr>
          <p:cNvPr id="5" name="Text Placeholder 4"/>
          <p:cNvSpPr>
            <a:spLocks noGrp="1"/>
          </p:cNvSpPr>
          <p:nvPr>
            <p:ph type="body" sz="quarter" idx="3" hasCustomPrompt="1"/>
          </p:nvPr>
        </p:nvSpPr>
        <p:spPr bwMode="gray">
          <a:xfrm>
            <a:off x="6399822" y="677861"/>
            <a:ext cx="5478590" cy="465139"/>
          </a:xfrm>
          <a:solidFill>
            <a:srgbClr val="A29060"/>
          </a:solidFill>
          <a:ln w="19050">
            <a:solidFill>
              <a:schemeClr val="accent1"/>
            </a:solidFill>
          </a:ln>
        </p:spPr>
        <p:txBody>
          <a:bodyPr lIns="146304" rIns="146304" anchor="ctr">
            <a:noAutofit/>
          </a:bodyPr>
          <a:lstStyle>
            <a:lvl1pPr marL="0" indent="0" algn="l">
              <a:lnSpc>
                <a:spcPct val="100000"/>
              </a:lnSpc>
              <a:spcBef>
                <a:spcPts val="0"/>
              </a:spcBef>
              <a:buNone/>
              <a:defRPr sz="2000" b="1">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Header Box Arial Bold 20pt</a:t>
            </a:r>
          </a:p>
        </p:txBody>
      </p:sp>
      <p:sp>
        <p:nvSpPr>
          <p:cNvPr id="12" name="Content Placeholder 10"/>
          <p:cNvSpPr>
            <a:spLocks noGrp="1"/>
          </p:cNvSpPr>
          <p:nvPr>
            <p:ph sz="quarter" idx="18" hasCustomPrompt="1"/>
          </p:nvPr>
        </p:nvSpPr>
        <p:spPr bwMode="auto">
          <a:xfrm>
            <a:off x="6399822" y="1143000"/>
            <a:ext cx="5478590" cy="5026026"/>
          </a:xfrm>
          <a:ln w="19050">
            <a:solidFill>
              <a:schemeClr val="accent1"/>
            </a:solidFill>
          </a:ln>
        </p:spPr>
        <p:txBody>
          <a:bodyPr tIns="45720"/>
          <a:lstStyle>
            <a:lvl1pPr marL="166688" indent="-166688">
              <a:lnSpc>
                <a:spcPct val="100000"/>
              </a:lnSpc>
              <a:buFont typeface="Arial"/>
              <a:buChar char="•"/>
              <a:defRPr>
                <a:solidFill>
                  <a:srgbClr val="000000"/>
                </a:solidFill>
              </a:defRPr>
            </a:lvl1pPr>
            <a:lvl2pPr>
              <a:lnSpc>
                <a:spcPct val="100000"/>
              </a:lnSpc>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smtClean="0"/>
              <a:t>Text is sentence style, no periods</a:t>
            </a:r>
          </a:p>
        </p:txBody>
      </p:sp>
      <p:sp>
        <p:nvSpPr>
          <p:cNvPr id="8" name="Text Placeholder 12"/>
          <p:cNvSpPr>
            <a:spLocks noGrp="1"/>
          </p:cNvSpPr>
          <p:nvPr>
            <p:ph type="body" sz="quarter" idx="16" hasCustomPrompt="1"/>
          </p:nvPr>
        </p:nvSpPr>
        <p:spPr bwMode="auto">
          <a:xfrm>
            <a:off x="303213" y="6175248"/>
            <a:ext cx="11579384"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baseline="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Tree>
    <p:extLst>
      <p:ext uri="{BB962C8B-B14F-4D97-AF65-F5344CB8AC3E}">
        <p14:creationId xmlns:p14="http://schemas.microsoft.com/office/powerpoint/2010/main" val="29264431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nchor="t"/>
          <a:lstStyle>
            <a:lvl1pPr>
              <a:lnSpc>
                <a:spcPct val="100000"/>
              </a:lnSpc>
              <a:defRPr>
                <a:solidFill>
                  <a:srgbClr val="000000"/>
                </a:solidFill>
              </a:defRPr>
            </a:lvl1pPr>
          </a:lstStyle>
          <a:p>
            <a:r>
              <a:rPr lang="en-US" dirty="0" smtClean="0"/>
              <a:t>Click to Edit Master Title Style</a:t>
            </a:r>
            <a:endParaRPr lang="en-US" dirty="0"/>
          </a:p>
        </p:txBody>
      </p:sp>
      <p:sp>
        <p:nvSpPr>
          <p:cNvPr id="5" name="Text Placeholder 9"/>
          <p:cNvSpPr>
            <a:spLocks noGrp="1"/>
          </p:cNvSpPr>
          <p:nvPr>
            <p:ph type="body" sz="quarter" idx="15" hasCustomPrompt="1"/>
          </p:nvPr>
        </p:nvSpPr>
        <p:spPr bwMode="auto">
          <a:xfrm>
            <a:off x="303214" y="685800"/>
            <a:ext cx="11575198" cy="369332"/>
          </a:xfrm>
          <a:prstGeom prst="rect">
            <a:avLst/>
          </a:prstGeom>
          <a:noFill/>
        </p:spPr>
        <p:txBody>
          <a:bodyPr vert="horz" wrap="square" lIns="91440" tIns="45720" rIns="91440" bIns="45720" rtlCol="0">
            <a:noAutofit/>
          </a:bodyPr>
          <a:lstStyle>
            <a:lvl1pPr>
              <a:defRPr lang="en-US" sz="2000" b="1" dirty="0">
                <a:solidFill>
                  <a:schemeClr val="accent1"/>
                </a:solidFill>
              </a:defRPr>
            </a:lvl1pPr>
          </a:lstStyle>
          <a:p>
            <a:pPr marL="0" lvl="0" indent="0" fontAlgn="base">
              <a:spcBef>
                <a:spcPts val="0"/>
              </a:spcBef>
              <a:spcAft>
                <a:spcPts val="0"/>
              </a:spcAft>
              <a:buNone/>
            </a:pPr>
            <a:r>
              <a:rPr lang="en-US" dirty="0" smtClean="0"/>
              <a:t>Click to Edit Subtitle</a:t>
            </a:r>
            <a:endParaRPr lang="en-US" dirty="0"/>
          </a:p>
        </p:txBody>
      </p:sp>
      <p:sp>
        <p:nvSpPr>
          <p:cNvPr id="8" name="Text Placeholder 12"/>
          <p:cNvSpPr>
            <a:spLocks noGrp="1"/>
          </p:cNvSpPr>
          <p:nvPr>
            <p:ph type="body" sz="quarter" idx="16" hasCustomPrompt="1"/>
          </p:nvPr>
        </p:nvSpPr>
        <p:spPr bwMode="auto">
          <a:xfrm>
            <a:off x="303213" y="6169024"/>
            <a:ext cx="11575198"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rgbClr val="000000"/>
                </a:solidFill>
                <a:latin typeface="+mn-lt"/>
                <a:cs typeface="Arial" pitchFamily="34" charset="0"/>
              </a:defRPr>
            </a:lvl1pPr>
          </a:lstStyle>
          <a:p>
            <a:pPr lvl="0"/>
            <a:r>
              <a:rPr lang="en-US" dirty="0" smtClean="0"/>
              <a:t>Source placeholder; Arial 8pt. Publication Names are Italicized</a:t>
            </a:r>
            <a:endParaRPr lang="en-US" dirty="0"/>
          </a:p>
        </p:txBody>
      </p:sp>
    </p:spTree>
    <p:extLst>
      <p:ext uri="{BB962C8B-B14F-4D97-AF65-F5344CB8AC3E}">
        <p14:creationId xmlns:p14="http://schemas.microsoft.com/office/powerpoint/2010/main" val="72399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nchor="t"/>
          <a:lstStyle>
            <a:lvl1pPr>
              <a:defRPr>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283115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675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2" name="TextBox 1"/>
          <p:cNvSpPr txBox="1"/>
          <p:nvPr userDrawn="1"/>
        </p:nvSpPr>
        <p:spPr>
          <a:xfrm>
            <a:off x="1873624" y="973990"/>
            <a:ext cx="1218883" cy="914400"/>
          </a:xfrm>
          <a:prstGeom prst="rect">
            <a:avLst/>
          </a:prstGeom>
          <a:noFill/>
        </p:spPr>
        <p:txBody>
          <a:bodyPr wrap="none" rtlCol="0">
            <a:noAutofit/>
          </a:bodyPr>
          <a:lstStyle/>
          <a:p>
            <a:pPr>
              <a:lnSpc>
                <a:spcPct val="90000"/>
              </a:lnSpc>
            </a:pPr>
            <a:endParaRPr lang="en-US" dirty="0" smtClean="0">
              <a:solidFill>
                <a:schemeClr val="bg2"/>
              </a:solidFill>
            </a:endParaRPr>
          </a:p>
        </p:txBody>
      </p:sp>
      <p:sp>
        <p:nvSpPr>
          <p:cNvPr id="7" name="Title 1"/>
          <p:cNvSpPr>
            <a:spLocks noGrp="1"/>
          </p:cNvSpPr>
          <p:nvPr>
            <p:ph type="title" hasCustomPrompt="1"/>
          </p:nvPr>
        </p:nvSpPr>
        <p:spPr bwMode="auto">
          <a:xfrm>
            <a:off x="304721" y="458788"/>
            <a:ext cx="11579384" cy="455612"/>
          </a:xfrm>
        </p:spPr>
        <p:txBody>
          <a:bodyPr anchor="t"/>
          <a:lstStyle>
            <a:lvl1pPr>
              <a:lnSpc>
                <a:spcPct val="100000"/>
              </a:lnSpc>
              <a:defRPr b="1" i="0" baseline="0">
                <a:solidFill>
                  <a:srgbClr val="000000"/>
                </a:solidFill>
                <a:latin typeface="Arial"/>
                <a:cs typeface="Arial"/>
              </a:defRPr>
            </a:lvl1pPr>
          </a:lstStyle>
          <a:p>
            <a:r>
              <a:rPr lang="en-US" dirty="0" smtClean="0"/>
              <a:t>Click to Add Disclosure Headline Arial Bold 24pt</a:t>
            </a:r>
            <a:endParaRPr lang="en-US" dirty="0"/>
          </a:p>
        </p:txBody>
      </p:sp>
      <p:sp>
        <p:nvSpPr>
          <p:cNvPr id="9" name="Content Placeholder 3"/>
          <p:cNvSpPr>
            <a:spLocks noGrp="1"/>
          </p:cNvSpPr>
          <p:nvPr>
            <p:ph sz="quarter" idx="10" hasCustomPrompt="1"/>
          </p:nvPr>
        </p:nvSpPr>
        <p:spPr>
          <a:xfrm>
            <a:off x="304721" y="1143000"/>
            <a:ext cx="11579384" cy="5202324"/>
          </a:xfrm>
        </p:spPr>
        <p:txBody>
          <a:bodyPr/>
          <a:lstStyle>
            <a:lvl1pPr>
              <a:defRPr sz="1200">
                <a:solidFill>
                  <a:srgbClr val="000000"/>
                </a:solidFill>
              </a:defRPr>
            </a:lvl1pPr>
            <a:lvl2pPr>
              <a:defRPr sz="1200"/>
            </a:lvl2pPr>
            <a:lvl3pPr>
              <a:defRPr sz="1200"/>
            </a:lvl3pPr>
            <a:lvl4pPr>
              <a:defRPr sz="1100"/>
            </a:lvl4pPr>
            <a:lvl5pPr>
              <a:defRPr sz="1050"/>
            </a:lvl5pPr>
          </a:lstStyle>
          <a:p>
            <a:pPr lvl="0"/>
            <a:r>
              <a:rPr lang="en-US" dirty="0" smtClean="0"/>
              <a:t>Click to add disclosure copy Arial 12pt</a:t>
            </a:r>
            <a:endParaRPr lang="en-GB" dirty="0"/>
          </a:p>
        </p:txBody>
      </p:sp>
    </p:spTree>
    <p:extLst>
      <p:ext uri="{BB962C8B-B14F-4D97-AF65-F5344CB8AC3E}">
        <p14:creationId xmlns:p14="http://schemas.microsoft.com/office/powerpoint/2010/main" val="8582546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7" name="Picture 6" descr="bnym_invested_4cp_pos GOLD.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8212" y="5181600"/>
            <a:ext cx="5658089" cy="1310560"/>
          </a:xfrm>
          <a:prstGeom prst="rect">
            <a:avLst/>
          </a:prstGeom>
        </p:spPr>
      </p:pic>
    </p:spTree>
    <p:extLst>
      <p:ext uri="{BB962C8B-B14F-4D97-AF65-F5344CB8AC3E}">
        <p14:creationId xmlns:p14="http://schemas.microsoft.com/office/powerpoint/2010/main" val="37707349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IS - Summary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nchor="t"/>
          <a:lstStyle>
            <a:lvl1pPr>
              <a:lnSpc>
                <a:spcPct val="100000"/>
              </a:lnSpc>
              <a:defRPr baseline="0"/>
            </a:lvl1pPr>
          </a:lstStyle>
          <a:p>
            <a:r>
              <a:rPr lang="en-US" dirty="0" smtClean="0"/>
              <a:t>&lt;AIS Summary Slide Title&gt;</a:t>
            </a:r>
            <a:endParaRPr lang="en-US" dirty="0"/>
          </a:p>
        </p:txBody>
      </p:sp>
      <p:sp>
        <p:nvSpPr>
          <p:cNvPr id="4" name="Rectangle 3"/>
          <p:cNvSpPr/>
          <p:nvPr userDrawn="1"/>
        </p:nvSpPr>
        <p:spPr>
          <a:xfrm>
            <a:off x="292099" y="533400"/>
            <a:ext cx="9840913" cy="57912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9" name="Rectangle 18"/>
          <p:cNvSpPr/>
          <p:nvPr userDrawn="1"/>
        </p:nvSpPr>
        <p:spPr>
          <a:xfrm>
            <a:off x="10285412" y="533400"/>
            <a:ext cx="1592998" cy="39624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0" name="TextBox 19"/>
          <p:cNvSpPr txBox="1"/>
          <p:nvPr userDrawn="1"/>
        </p:nvSpPr>
        <p:spPr>
          <a:xfrm>
            <a:off x="10209211" y="533400"/>
            <a:ext cx="1669199"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12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rgbClr val="000000"/>
                </a:solidFill>
                <a:effectLst/>
                <a:uLnTx/>
                <a:uFillTx/>
                <a:latin typeface="+mn-lt"/>
              </a:rPr>
              <a:t>Legend</a:t>
            </a:r>
          </a:p>
        </p:txBody>
      </p:sp>
    </p:spTree>
    <p:extLst>
      <p:ext uri="{BB962C8B-B14F-4D97-AF65-F5344CB8AC3E}">
        <p14:creationId xmlns:p14="http://schemas.microsoft.com/office/powerpoint/2010/main" val="5775631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IS - Summary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nchor="t"/>
          <a:lstStyle>
            <a:lvl1pPr>
              <a:lnSpc>
                <a:spcPct val="100000"/>
              </a:lnSpc>
              <a:defRPr baseline="0"/>
            </a:lvl1pPr>
          </a:lstStyle>
          <a:p>
            <a:r>
              <a:rPr lang="en-US" dirty="0" smtClean="0"/>
              <a:t>&lt;AIS Summary Slide Title&gt;</a:t>
            </a:r>
            <a:endParaRPr lang="en-US" dirty="0"/>
          </a:p>
        </p:txBody>
      </p:sp>
      <p:sp>
        <p:nvSpPr>
          <p:cNvPr id="4" name="Rectangle 3"/>
          <p:cNvSpPr/>
          <p:nvPr userDrawn="1"/>
        </p:nvSpPr>
        <p:spPr>
          <a:xfrm>
            <a:off x="292099" y="533400"/>
            <a:ext cx="11586312" cy="44196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9" name="Rectangle 18"/>
          <p:cNvSpPr/>
          <p:nvPr userDrawn="1"/>
        </p:nvSpPr>
        <p:spPr>
          <a:xfrm>
            <a:off x="292098" y="5029200"/>
            <a:ext cx="11586313" cy="12954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extLst>
      <p:ext uri="{BB962C8B-B14F-4D97-AF65-F5344CB8AC3E}">
        <p14:creationId xmlns:p14="http://schemas.microsoft.com/office/powerpoint/2010/main" val="1503136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IS - Summary 4">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nchor="t"/>
          <a:lstStyle>
            <a:lvl1pPr>
              <a:lnSpc>
                <a:spcPct val="100000"/>
              </a:lnSpc>
              <a:defRPr baseline="0"/>
            </a:lvl1pPr>
          </a:lstStyle>
          <a:p>
            <a:r>
              <a:rPr lang="en-US" dirty="0" smtClean="0"/>
              <a:t>&lt;AIS Summary Slide Title&gt;</a:t>
            </a:r>
            <a:endParaRPr lang="en-US" dirty="0"/>
          </a:p>
        </p:txBody>
      </p:sp>
      <p:sp>
        <p:nvSpPr>
          <p:cNvPr id="4" name="Rectangle 3"/>
          <p:cNvSpPr/>
          <p:nvPr userDrawn="1"/>
        </p:nvSpPr>
        <p:spPr>
          <a:xfrm>
            <a:off x="292099" y="533400"/>
            <a:ext cx="11586312" cy="5791200"/>
          </a:xfrm>
          <a:prstGeom prst="rect">
            <a:avLst/>
          </a:prstGeom>
          <a:solidFill>
            <a:schemeClr val="bg1"/>
          </a:solidFill>
          <a:ln w="3175" cmpd="sng">
            <a:noFill/>
          </a:ln>
          <a:effectLst>
            <a:outerShdw blurRad="101600" dist="50800" dir="2700000" sx="100400" sy="1004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extLst>
      <p:ext uri="{BB962C8B-B14F-4D97-AF65-F5344CB8AC3E}">
        <p14:creationId xmlns:p14="http://schemas.microsoft.com/office/powerpoint/2010/main" val="33693116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35998" y="1905000"/>
            <a:ext cx="11579302" cy="867930"/>
          </a:xfrm>
        </p:spPr>
        <p:txBody>
          <a:bodyPr wrap="square" anchor="b" anchorCtr="0">
            <a:noAutofit/>
          </a:bodyPr>
          <a:lstStyle>
            <a:lvl1pPr>
              <a:lnSpc>
                <a:spcPct val="100000"/>
              </a:lnSpc>
              <a:spcBef>
                <a:spcPts val="0"/>
              </a:spcBef>
              <a:defRPr sz="2800" cap="none" baseline="0">
                <a:solidFill>
                  <a:srgbClr val="000000"/>
                </a:solidFill>
              </a:defRPr>
            </a:lvl1pPr>
          </a:lstStyle>
          <a:p>
            <a:r>
              <a:rPr lang="en-US" dirty="0" smtClean="0"/>
              <a:t>Cover Option 2: </a:t>
            </a:r>
            <a:br>
              <a:rPr lang="en-US" dirty="0" smtClean="0"/>
            </a:br>
            <a:r>
              <a:rPr lang="en-US" dirty="0" smtClean="0"/>
              <a:t>Title Arial Bold 28pt </a:t>
            </a:r>
            <a:endParaRPr lang="en-US" dirty="0"/>
          </a:p>
        </p:txBody>
      </p:sp>
      <p:sp>
        <p:nvSpPr>
          <p:cNvPr id="3" name="Subtitle 2"/>
          <p:cNvSpPr>
            <a:spLocks noGrp="1"/>
          </p:cNvSpPr>
          <p:nvPr>
            <p:ph type="subTitle" idx="1" hasCustomPrompt="1"/>
          </p:nvPr>
        </p:nvSpPr>
        <p:spPr bwMode="auto">
          <a:xfrm>
            <a:off x="335998" y="2981965"/>
            <a:ext cx="11579302" cy="341632"/>
          </a:xfrm>
        </p:spPr>
        <p:txBody>
          <a:bodyPr wrap="square">
            <a:noAutofit/>
          </a:bodyPr>
          <a:lstStyle>
            <a:lvl1pPr marL="0" indent="0" algn="l">
              <a:lnSpc>
                <a:spcPct val="100000"/>
              </a:lnSpc>
              <a:spcBef>
                <a:spcPts val="0"/>
              </a:spcBef>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Subtext Goes Here Arial Regular 18pt</a:t>
            </a:r>
            <a:endParaRPr lang="en-US" dirty="0"/>
          </a:p>
        </p:txBody>
      </p:sp>
      <p:sp>
        <p:nvSpPr>
          <p:cNvPr id="13" name="Text Placeholder 12"/>
          <p:cNvSpPr>
            <a:spLocks noGrp="1"/>
          </p:cNvSpPr>
          <p:nvPr>
            <p:ph type="body" sz="quarter" idx="10" hasCustomPrompt="1"/>
          </p:nvPr>
        </p:nvSpPr>
        <p:spPr bwMode="auto">
          <a:xfrm>
            <a:off x="310878" y="3581400"/>
            <a:ext cx="11604422" cy="723275"/>
          </a:xfrm>
        </p:spPr>
        <p:txBody>
          <a:bodyPr wrap="square">
            <a:spAutoFit/>
          </a:bodyPr>
          <a:lstStyle>
            <a:lvl1pPr marL="0" indent="0">
              <a:lnSpc>
                <a:spcPct val="100000"/>
              </a:lnSpc>
              <a:spcBef>
                <a:spcPts val="600"/>
              </a:spcBef>
              <a:buNone/>
              <a:defRPr sz="1800" b="1" baseline="0">
                <a:solidFill>
                  <a:srgbClr val="000000"/>
                </a:solidFill>
              </a:defRPr>
            </a:lvl1pPr>
            <a:lvl2pPr marL="1588" indent="0">
              <a:lnSpc>
                <a:spcPct val="100000"/>
              </a:lnSpc>
              <a:spcBef>
                <a:spcPts val="600"/>
              </a:spcBef>
              <a:buNone/>
              <a:defRPr sz="1400" b="0" baseline="0">
                <a:solidFill>
                  <a:schemeClr val="bg2"/>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smtClean="0"/>
              <a:t>Executive Summary</a:t>
            </a:r>
          </a:p>
          <a:p>
            <a:pPr lvl="0"/>
            <a:r>
              <a:rPr lang="en-US" dirty="0" smtClean="0"/>
              <a:t>Second Level</a:t>
            </a:r>
          </a:p>
        </p:txBody>
      </p:sp>
      <p:grpSp>
        <p:nvGrpSpPr>
          <p:cNvPr id="16" name="Group 15"/>
          <p:cNvGrpSpPr/>
          <p:nvPr userDrawn="1"/>
        </p:nvGrpSpPr>
        <p:grpSpPr bwMode="gray">
          <a:xfrm>
            <a:off x="531812" y="685800"/>
            <a:ext cx="1647264" cy="562411"/>
            <a:chOff x="363538" y="466726"/>
            <a:chExt cx="1831975" cy="625475"/>
          </a:xfrm>
        </p:grpSpPr>
        <p:sp>
          <p:nvSpPr>
            <p:cNvPr id="17" name="Freeform 7"/>
            <p:cNvSpPr>
              <a:spLocks noEditPoints="1"/>
            </p:cNvSpPr>
            <p:nvPr userDrawn="1"/>
          </p:nvSpPr>
          <p:spPr bwMode="gray">
            <a:xfrm>
              <a:off x="482600" y="901701"/>
              <a:ext cx="1712913" cy="190500"/>
            </a:xfrm>
            <a:custGeom>
              <a:avLst/>
              <a:gdLst/>
              <a:ahLst/>
              <a:cxnLst>
                <a:cxn ang="0">
                  <a:pos x="28318" y="3136"/>
                </a:cxn>
                <a:cxn ang="0">
                  <a:pos x="30217" y="3756"/>
                </a:cxn>
                <a:cxn ang="0">
                  <a:pos x="29740" y="2668"/>
                </a:cxn>
                <a:cxn ang="0">
                  <a:pos x="30128" y="703"/>
                </a:cxn>
                <a:cxn ang="0">
                  <a:pos x="30597" y="0"/>
                </a:cxn>
                <a:cxn ang="0">
                  <a:pos x="26804" y="228"/>
                </a:cxn>
                <a:cxn ang="0">
                  <a:pos x="27408" y="5260"/>
                </a:cxn>
                <a:cxn ang="0">
                  <a:pos x="30678" y="5667"/>
                </a:cxn>
                <a:cxn ang="0">
                  <a:pos x="30202" y="5199"/>
                </a:cxn>
                <a:cxn ang="0">
                  <a:pos x="51313" y="630"/>
                </a:cxn>
                <a:cxn ang="0">
                  <a:pos x="47090" y="228"/>
                </a:cxn>
                <a:cxn ang="0">
                  <a:pos x="47867" y="903"/>
                </a:cxn>
                <a:cxn ang="0">
                  <a:pos x="47254" y="5667"/>
                </a:cxn>
                <a:cxn ang="0">
                  <a:pos x="48376" y="5260"/>
                </a:cxn>
                <a:cxn ang="0">
                  <a:pos x="51823" y="5757"/>
                </a:cxn>
                <a:cxn ang="0">
                  <a:pos x="52429" y="228"/>
                </a:cxn>
                <a:cxn ang="0">
                  <a:pos x="40985" y="2955"/>
                </a:cxn>
                <a:cxn ang="0">
                  <a:pos x="43694" y="130"/>
                </a:cxn>
                <a:cxn ang="0">
                  <a:pos x="43703" y="656"/>
                </a:cxn>
                <a:cxn ang="0">
                  <a:pos x="22403" y="4138"/>
                </a:cxn>
                <a:cxn ang="0">
                  <a:pos x="19053" y="630"/>
                </a:cxn>
                <a:cxn ang="0">
                  <a:pos x="19053" y="5260"/>
                </a:cxn>
                <a:cxn ang="0">
                  <a:pos x="20790" y="5260"/>
                </a:cxn>
                <a:cxn ang="0">
                  <a:pos x="22205" y="5821"/>
                </a:cxn>
                <a:cxn ang="0">
                  <a:pos x="23526" y="5260"/>
                </a:cxn>
                <a:cxn ang="0">
                  <a:pos x="25647" y="5260"/>
                </a:cxn>
                <a:cxn ang="0">
                  <a:pos x="25647" y="630"/>
                </a:cxn>
                <a:cxn ang="0">
                  <a:pos x="22403" y="4138"/>
                </a:cxn>
                <a:cxn ang="0">
                  <a:pos x="33514" y="630"/>
                </a:cxn>
                <a:cxn ang="0">
                  <a:pos x="31997" y="228"/>
                </a:cxn>
                <a:cxn ang="0">
                  <a:pos x="32604" y="5260"/>
                </a:cxn>
                <a:cxn ang="0">
                  <a:pos x="35780" y="5667"/>
                </a:cxn>
                <a:cxn ang="0">
                  <a:pos x="35303" y="5199"/>
                </a:cxn>
                <a:cxn ang="0">
                  <a:pos x="38171" y="630"/>
                </a:cxn>
                <a:cxn ang="0">
                  <a:pos x="36654" y="228"/>
                </a:cxn>
                <a:cxn ang="0">
                  <a:pos x="37263" y="5260"/>
                </a:cxn>
                <a:cxn ang="0">
                  <a:pos x="40438" y="5667"/>
                </a:cxn>
                <a:cxn ang="0">
                  <a:pos x="39964" y="5199"/>
                </a:cxn>
                <a:cxn ang="0">
                  <a:pos x="13736" y="2558"/>
                </a:cxn>
                <a:cxn ang="0">
                  <a:pos x="13111" y="228"/>
                </a:cxn>
                <a:cxn ang="0">
                  <a:pos x="11404" y="630"/>
                </a:cxn>
                <a:cxn ang="0">
                  <a:pos x="12453" y="5260"/>
                </a:cxn>
                <a:cxn ang="0">
                  <a:pos x="14574" y="5260"/>
                </a:cxn>
                <a:cxn ang="0">
                  <a:pos x="15489" y="630"/>
                </a:cxn>
                <a:cxn ang="0">
                  <a:pos x="14209" y="228"/>
                </a:cxn>
                <a:cxn ang="0">
                  <a:pos x="4078" y="1603"/>
                </a:cxn>
                <a:cxn ang="0">
                  <a:pos x="0" y="630"/>
                </a:cxn>
                <a:cxn ang="0">
                  <a:pos x="0" y="5260"/>
                </a:cxn>
                <a:cxn ang="0">
                  <a:pos x="4337" y="4224"/>
                </a:cxn>
                <a:cxn ang="0">
                  <a:pos x="2182" y="703"/>
                </a:cxn>
                <a:cxn ang="0">
                  <a:pos x="1516" y="2611"/>
                </a:cxn>
                <a:cxn ang="0">
                  <a:pos x="1516" y="5199"/>
                </a:cxn>
                <a:cxn ang="0">
                  <a:pos x="3406" y="4182"/>
                </a:cxn>
                <a:cxn ang="0">
                  <a:pos x="9385" y="630"/>
                </a:cxn>
                <a:cxn ang="0">
                  <a:pos x="5164" y="228"/>
                </a:cxn>
                <a:cxn ang="0">
                  <a:pos x="5937" y="903"/>
                </a:cxn>
                <a:cxn ang="0">
                  <a:pos x="5323" y="5667"/>
                </a:cxn>
                <a:cxn ang="0">
                  <a:pos x="6448" y="5261"/>
                </a:cxn>
                <a:cxn ang="0">
                  <a:pos x="9893" y="5757"/>
                </a:cxn>
                <a:cxn ang="0">
                  <a:pos x="10500" y="228"/>
                </a:cxn>
              </a:cxnLst>
              <a:rect l="0" t="0" r="r" b="b"/>
              <a:pathLst>
                <a:path w="52429" h="5821">
                  <a:moveTo>
                    <a:pt x="30202" y="5199"/>
                  </a:moveTo>
                  <a:lnTo>
                    <a:pt x="28318" y="5199"/>
                  </a:lnTo>
                  <a:lnTo>
                    <a:pt x="28318" y="3136"/>
                  </a:lnTo>
                  <a:lnTo>
                    <a:pt x="29740" y="3136"/>
                  </a:lnTo>
                  <a:lnTo>
                    <a:pt x="29740" y="3756"/>
                  </a:lnTo>
                  <a:lnTo>
                    <a:pt x="30217" y="3756"/>
                  </a:lnTo>
                  <a:lnTo>
                    <a:pt x="30217" y="2057"/>
                  </a:lnTo>
                  <a:lnTo>
                    <a:pt x="29740" y="2057"/>
                  </a:lnTo>
                  <a:lnTo>
                    <a:pt x="29740" y="2668"/>
                  </a:lnTo>
                  <a:lnTo>
                    <a:pt x="28318" y="2668"/>
                  </a:lnTo>
                  <a:lnTo>
                    <a:pt x="28318" y="703"/>
                  </a:lnTo>
                  <a:lnTo>
                    <a:pt x="30128" y="703"/>
                  </a:lnTo>
                  <a:lnTo>
                    <a:pt x="30128" y="1392"/>
                  </a:lnTo>
                  <a:lnTo>
                    <a:pt x="30597" y="1392"/>
                  </a:lnTo>
                  <a:lnTo>
                    <a:pt x="30597" y="0"/>
                  </a:lnTo>
                  <a:lnTo>
                    <a:pt x="30120" y="0"/>
                  </a:lnTo>
                  <a:lnTo>
                    <a:pt x="30120" y="228"/>
                  </a:lnTo>
                  <a:lnTo>
                    <a:pt x="26804" y="228"/>
                  </a:lnTo>
                  <a:lnTo>
                    <a:pt x="26804" y="630"/>
                  </a:lnTo>
                  <a:lnTo>
                    <a:pt x="27408" y="630"/>
                  </a:lnTo>
                  <a:lnTo>
                    <a:pt x="27408" y="5260"/>
                  </a:lnTo>
                  <a:lnTo>
                    <a:pt x="26804" y="5260"/>
                  </a:lnTo>
                  <a:lnTo>
                    <a:pt x="26804" y="5667"/>
                  </a:lnTo>
                  <a:lnTo>
                    <a:pt x="30678" y="5667"/>
                  </a:lnTo>
                  <a:lnTo>
                    <a:pt x="30678" y="4486"/>
                  </a:lnTo>
                  <a:lnTo>
                    <a:pt x="30202" y="4486"/>
                  </a:lnTo>
                  <a:lnTo>
                    <a:pt x="30202" y="5199"/>
                  </a:lnTo>
                  <a:close/>
                  <a:moveTo>
                    <a:pt x="50699" y="228"/>
                  </a:moveTo>
                  <a:lnTo>
                    <a:pt x="50699" y="630"/>
                  </a:lnTo>
                  <a:lnTo>
                    <a:pt x="51313" y="630"/>
                  </a:lnTo>
                  <a:lnTo>
                    <a:pt x="51313" y="4079"/>
                  </a:lnTo>
                  <a:lnTo>
                    <a:pt x="48500" y="228"/>
                  </a:lnTo>
                  <a:lnTo>
                    <a:pt x="47090" y="228"/>
                  </a:lnTo>
                  <a:lnTo>
                    <a:pt x="47090" y="630"/>
                  </a:lnTo>
                  <a:lnTo>
                    <a:pt x="47673" y="630"/>
                  </a:lnTo>
                  <a:lnTo>
                    <a:pt x="47867" y="903"/>
                  </a:lnTo>
                  <a:lnTo>
                    <a:pt x="47867" y="5260"/>
                  </a:lnTo>
                  <a:lnTo>
                    <a:pt x="47254" y="5260"/>
                  </a:lnTo>
                  <a:lnTo>
                    <a:pt x="47254" y="5667"/>
                  </a:lnTo>
                  <a:lnTo>
                    <a:pt x="48991" y="5667"/>
                  </a:lnTo>
                  <a:lnTo>
                    <a:pt x="48991" y="5260"/>
                  </a:lnTo>
                  <a:lnTo>
                    <a:pt x="48376" y="5260"/>
                  </a:lnTo>
                  <a:lnTo>
                    <a:pt x="48376" y="1596"/>
                  </a:lnTo>
                  <a:lnTo>
                    <a:pt x="51399" y="5757"/>
                  </a:lnTo>
                  <a:lnTo>
                    <a:pt x="51823" y="5757"/>
                  </a:lnTo>
                  <a:lnTo>
                    <a:pt x="51823" y="630"/>
                  </a:lnTo>
                  <a:lnTo>
                    <a:pt x="52429" y="630"/>
                  </a:lnTo>
                  <a:lnTo>
                    <a:pt x="52429" y="228"/>
                  </a:lnTo>
                  <a:lnTo>
                    <a:pt x="50699" y="228"/>
                  </a:lnTo>
                  <a:close/>
                  <a:moveTo>
                    <a:pt x="43694" y="130"/>
                  </a:moveTo>
                  <a:cubicBezTo>
                    <a:pt x="42201" y="130"/>
                    <a:pt x="40985" y="1397"/>
                    <a:pt x="40985" y="2955"/>
                  </a:cubicBezTo>
                  <a:cubicBezTo>
                    <a:pt x="40985" y="4508"/>
                    <a:pt x="42201" y="5771"/>
                    <a:pt x="43694" y="5771"/>
                  </a:cubicBezTo>
                  <a:cubicBezTo>
                    <a:pt x="45177" y="5771"/>
                    <a:pt x="46381" y="4504"/>
                    <a:pt x="46381" y="2947"/>
                  </a:cubicBezTo>
                  <a:cubicBezTo>
                    <a:pt x="46381" y="1393"/>
                    <a:pt x="45177" y="130"/>
                    <a:pt x="43694" y="130"/>
                  </a:cubicBezTo>
                  <a:close/>
                  <a:moveTo>
                    <a:pt x="43694" y="5245"/>
                  </a:moveTo>
                  <a:cubicBezTo>
                    <a:pt x="42686" y="5245"/>
                    <a:pt x="41982" y="4299"/>
                    <a:pt x="41982" y="2947"/>
                  </a:cubicBezTo>
                  <a:cubicBezTo>
                    <a:pt x="41982" y="1597"/>
                    <a:pt x="42692" y="656"/>
                    <a:pt x="43703" y="656"/>
                  </a:cubicBezTo>
                  <a:cubicBezTo>
                    <a:pt x="44692" y="656"/>
                    <a:pt x="45384" y="1597"/>
                    <a:pt x="45384" y="2947"/>
                  </a:cubicBezTo>
                  <a:cubicBezTo>
                    <a:pt x="45384" y="4299"/>
                    <a:pt x="44690" y="5245"/>
                    <a:pt x="43694" y="5245"/>
                  </a:cubicBezTo>
                  <a:close/>
                  <a:moveTo>
                    <a:pt x="22403" y="4138"/>
                  </a:moveTo>
                  <a:lnTo>
                    <a:pt x="20571" y="228"/>
                  </a:lnTo>
                  <a:lnTo>
                    <a:pt x="19053" y="228"/>
                  </a:lnTo>
                  <a:lnTo>
                    <a:pt x="19053" y="630"/>
                  </a:lnTo>
                  <a:lnTo>
                    <a:pt x="19666" y="630"/>
                  </a:lnTo>
                  <a:lnTo>
                    <a:pt x="19666" y="5260"/>
                  </a:lnTo>
                  <a:lnTo>
                    <a:pt x="19053" y="5260"/>
                  </a:lnTo>
                  <a:lnTo>
                    <a:pt x="19053" y="5667"/>
                  </a:lnTo>
                  <a:lnTo>
                    <a:pt x="20790" y="5667"/>
                  </a:lnTo>
                  <a:lnTo>
                    <a:pt x="20790" y="5260"/>
                  </a:lnTo>
                  <a:lnTo>
                    <a:pt x="20177" y="5260"/>
                  </a:lnTo>
                  <a:lnTo>
                    <a:pt x="20177" y="1488"/>
                  </a:lnTo>
                  <a:lnTo>
                    <a:pt x="22205" y="5821"/>
                  </a:lnTo>
                  <a:lnTo>
                    <a:pt x="24131" y="1583"/>
                  </a:lnTo>
                  <a:lnTo>
                    <a:pt x="24131" y="5260"/>
                  </a:lnTo>
                  <a:lnTo>
                    <a:pt x="23526" y="5260"/>
                  </a:lnTo>
                  <a:lnTo>
                    <a:pt x="23526" y="5667"/>
                  </a:lnTo>
                  <a:lnTo>
                    <a:pt x="25647" y="5667"/>
                  </a:lnTo>
                  <a:lnTo>
                    <a:pt x="25647" y="5260"/>
                  </a:lnTo>
                  <a:lnTo>
                    <a:pt x="25039" y="5260"/>
                  </a:lnTo>
                  <a:lnTo>
                    <a:pt x="25039" y="630"/>
                  </a:lnTo>
                  <a:lnTo>
                    <a:pt x="25647" y="630"/>
                  </a:lnTo>
                  <a:lnTo>
                    <a:pt x="25647" y="228"/>
                  </a:lnTo>
                  <a:lnTo>
                    <a:pt x="24205" y="228"/>
                  </a:lnTo>
                  <a:lnTo>
                    <a:pt x="22403" y="4138"/>
                  </a:lnTo>
                  <a:close/>
                  <a:moveTo>
                    <a:pt x="35303" y="5199"/>
                  </a:moveTo>
                  <a:lnTo>
                    <a:pt x="33514" y="5199"/>
                  </a:lnTo>
                  <a:lnTo>
                    <a:pt x="33514" y="630"/>
                  </a:lnTo>
                  <a:lnTo>
                    <a:pt x="34122" y="630"/>
                  </a:lnTo>
                  <a:lnTo>
                    <a:pt x="34122" y="228"/>
                  </a:lnTo>
                  <a:lnTo>
                    <a:pt x="31997" y="228"/>
                  </a:lnTo>
                  <a:lnTo>
                    <a:pt x="31997" y="630"/>
                  </a:lnTo>
                  <a:lnTo>
                    <a:pt x="32604" y="630"/>
                  </a:lnTo>
                  <a:lnTo>
                    <a:pt x="32604" y="5260"/>
                  </a:lnTo>
                  <a:lnTo>
                    <a:pt x="31997" y="5260"/>
                  </a:lnTo>
                  <a:lnTo>
                    <a:pt x="31997" y="5667"/>
                  </a:lnTo>
                  <a:lnTo>
                    <a:pt x="35780" y="5667"/>
                  </a:lnTo>
                  <a:lnTo>
                    <a:pt x="35780" y="4486"/>
                  </a:lnTo>
                  <a:lnTo>
                    <a:pt x="35303" y="4486"/>
                  </a:lnTo>
                  <a:lnTo>
                    <a:pt x="35303" y="5199"/>
                  </a:lnTo>
                  <a:close/>
                  <a:moveTo>
                    <a:pt x="39964" y="5199"/>
                  </a:moveTo>
                  <a:lnTo>
                    <a:pt x="38171" y="5199"/>
                  </a:lnTo>
                  <a:lnTo>
                    <a:pt x="38171" y="630"/>
                  </a:lnTo>
                  <a:lnTo>
                    <a:pt x="38776" y="630"/>
                  </a:lnTo>
                  <a:lnTo>
                    <a:pt x="38776" y="228"/>
                  </a:lnTo>
                  <a:lnTo>
                    <a:pt x="36654" y="228"/>
                  </a:lnTo>
                  <a:lnTo>
                    <a:pt x="36654" y="630"/>
                  </a:lnTo>
                  <a:lnTo>
                    <a:pt x="37263" y="630"/>
                  </a:lnTo>
                  <a:lnTo>
                    <a:pt x="37263" y="5260"/>
                  </a:lnTo>
                  <a:lnTo>
                    <a:pt x="36654" y="5260"/>
                  </a:lnTo>
                  <a:lnTo>
                    <a:pt x="36654" y="5667"/>
                  </a:lnTo>
                  <a:lnTo>
                    <a:pt x="40438" y="5667"/>
                  </a:lnTo>
                  <a:lnTo>
                    <a:pt x="40438" y="4486"/>
                  </a:lnTo>
                  <a:lnTo>
                    <a:pt x="39964" y="4486"/>
                  </a:lnTo>
                  <a:lnTo>
                    <a:pt x="39964" y="5199"/>
                  </a:lnTo>
                  <a:close/>
                  <a:moveTo>
                    <a:pt x="14209" y="630"/>
                  </a:moveTo>
                  <a:lnTo>
                    <a:pt x="14905" y="630"/>
                  </a:lnTo>
                  <a:lnTo>
                    <a:pt x="13736" y="2558"/>
                  </a:lnTo>
                  <a:lnTo>
                    <a:pt x="12480" y="630"/>
                  </a:lnTo>
                  <a:lnTo>
                    <a:pt x="13111" y="630"/>
                  </a:lnTo>
                  <a:lnTo>
                    <a:pt x="13111" y="228"/>
                  </a:lnTo>
                  <a:lnTo>
                    <a:pt x="10914" y="228"/>
                  </a:lnTo>
                  <a:lnTo>
                    <a:pt x="10914" y="630"/>
                  </a:lnTo>
                  <a:lnTo>
                    <a:pt x="11404" y="630"/>
                  </a:lnTo>
                  <a:lnTo>
                    <a:pt x="13059" y="3173"/>
                  </a:lnTo>
                  <a:lnTo>
                    <a:pt x="13059" y="5260"/>
                  </a:lnTo>
                  <a:lnTo>
                    <a:pt x="12453" y="5260"/>
                  </a:lnTo>
                  <a:lnTo>
                    <a:pt x="12453" y="5667"/>
                  </a:lnTo>
                  <a:lnTo>
                    <a:pt x="14574" y="5667"/>
                  </a:lnTo>
                  <a:lnTo>
                    <a:pt x="14574" y="5260"/>
                  </a:lnTo>
                  <a:lnTo>
                    <a:pt x="13960" y="5260"/>
                  </a:lnTo>
                  <a:lnTo>
                    <a:pt x="13960" y="3125"/>
                  </a:lnTo>
                  <a:lnTo>
                    <a:pt x="15489" y="630"/>
                  </a:lnTo>
                  <a:lnTo>
                    <a:pt x="15930" y="630"/>
                  </a:lnTo>
                  <a:lnTo>
                    <a:pt x="15930" y="228"/>
                  </a:lnTo>
                  <a:lnTo>
                    <a:pt x="14209" y="228"/>
                  </a:lnTo>
                  <a:lnTo>
                    <a:pt x="14209" y="630"/>
                  </a:lnTo>
                  <a:close/>
                  <a:moveTo>
                    <a:pt x="3080" y="2796"/>
                  </a:moveTo>
                  <a:cubicBezTo>
                    <a:pt x="3596" y="2648"/>
                    <a:pt x="4078" y="2246"/>
                    <a:pt x="4078" y="1603"/>
                  </a:cubicBezTo>
                  <a:cubicBezTo>
                    <a:pt x="4078" y="768"/>
                    <a:pt x="3458" y="228"/>
                    <a:pt x="2496" y="228"/>
                  </a:cubicBezTo>
                  <a:lnTo>
                    <a:pt x="0" y="228"/>
                  </a:lnTo>
                  <a:lnTo>
                    <a:pt x="0" y="630"/>
                  </a:lnTo>
                  <a:lnTo>
                    <a:pt x="605" y="630"/>
                  </a:lnTo>
                  <a:lnTo>
                    <a:pt x="605" y="5260"/>
                  </a:lnTo>
                  <a:lnTo>
                    <a:pt x="0" y="5260"/>
                  </a:lnTo>
                  <a:lnTo>
                    <a:pt x="0" y="5667"/>
                  </a:lnTo>
                  <a:lnTo>
                    <a:pt x="2639" y="5667"/>
                  </a:lnTo>
                  <a:cubicBezTo>
                    <a:pt x="3657" y="5667"/>
                    <a:pt x="4337" y="5087"/>
                    <a:pt x="4337" y="4224"/>
                  </a:cubicBezTo>
                  <a:cubicBezTo>
                    <a:pt x="4337" y="3370"/>
                    <a:pt x="3724" y="2936"/>
                    <a:pt x="3080" y="2796"/>
                  </a:cubicBezTo>
                  <a:close/>
                  <a:moveTo>
                    <a:pt x="1516" y="703"/>
                  </a:moveTo>
                  <a:lnTo>
                    <a:pt x="2182" y="703"/>
                  </a:lnTo>
                  <a:cubicBezTo>
                    <a:pt x="2536" y="703"/>
                    <a:pt x="3129" y="825"/>
                    <a:pt x="3129" y="1635"/>
                  </a:cubicBezTo>
                  <a:cubicBezTo>
                    <a:pt x="3129" y="2308"/>
                    <a:pt x="2631" y="2611"/>
                    <a:pt x="2138" y="2611"/>
                  </a:cubicBezTo>
                  <a:lnTo>
                    <a:pt x="1516" y="2611"/>
                  </a:lnTo>
                  <a:lnTo>
                    <a:pt x="1516" y="703"/>
                  </a:lnTo>
                  <a:close/>
                  <a:moveTo>
                    <a:pt x="2213" y="5199"/>
                  </a:moveTo>
                  <a:lnTo>
                    <a:pt x="1516" y="5199"/>
                  </a:lnTo>
                  <a:lnTo>
                    <a:pt x="1516" y="3081"/>
                  </a:lnTo>
                  <a:lnTo>
                    <a:pt x="2213" y="3081"/>
                  </a:lnTo>
                  <a:cubicBezTo>
                    <a:pt x="2937" y="3081"/>
                    <a:pt x="3406" y="3513"/>
                    <a:pt x="3406" y="4182"/>
                  </a:cubicBezTo>
                  <a:cubicBezTo>
                    <a:pt x="3406" y="4931"/>
                    <a:pt x="2764" y="5199"/>
                    <a:pt x="2213" y="5199"/>
                  </a:cubicBezTo>
                  <a:close/>
                  <a:moveTo>
                    <a:pt x="8768" y="630"/>
                  </a:moveTo>
                  <a:lnTo>
                    <a:pt x="9385" y="630"/>
                  </a:lnTo>
                  <a:lnTo>
                    <a:pt x="9385" y="4079"/>
                  </a:lnTo>
                  <a:lnTo>
                    <a:pt x="6569" y="228"/>
                  </a:lnTo>
                  <a:lnTo>
                    <a:pt x="5164" y="228"/>
                  </a:lnTo>
                  <a:lnTo>
                    <a:pt x="5164" y="630"/>
                  </a:lnTo>
                  <a:lnTo>
                    <a:pt x="5744" y="630"/>
                  </a:lnTo>
                  <a:lnTo>
                    <a:pt x="5937" y="903"/>
                  </a:lnTo>
                  <a:lnTo>
                    <a:pt x="5937" y="5261"/>
                  </a:lnTo>
                  <a:lnTo>
                    <a:pt x="5323" y="5261"/>
                  </a:lnTo>
                  <a:lnTo>
                    <a:pt x="5323" y="5667"/>
                  </a:lnTo>
                  <a:lnTo>
                    <a:pt x="7060" y="5667"/>
                  </a:lnTo>
                  <a:lnTo>
                    <a:pt x="7060" y="5261"/>
                  </a:lnTo>
                  <a:lnTo>
                    <a:pt x="6448" y="5261"/>
                  </a:lnTo>
                  <a:lnTo>
                    <a:pt x="6448" y="1596"/>
                  </a:lnTo>
                  <a:lnTo>
                    <a:pt x="9471" y="5757"/>
                  </a:lnTo>
                  <a:lnTo>
                    <a:pt x="9893" y="5757"/>
                  </a:lnTo>
                  <a:lnTo>
                    <a:pt x="9893" y="630"/>
                  </a:lnTo>
                  <a:lnTo>
                    <a:pt x="10500" y="630"/>
                  </a:lnTo>
                  <a:lnTo>
                    <a:pt x="10500" y="228"/>
                  </a:lnTo>
                  <a:lnTo>
                    <a:pt x="8768" y="228"/>
                  </a:lnTo>
                  <a:lnTo>
                    <a:pt x="8768" y="630"/>
                  </a:lnTo>
                  <a:close/>
                </a:path>
              </a:pathLst>
            </a:custGeom>
            <a:solidFill>
              <a:srgbClr val="4B4B4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p:cNvSpPr>
              <a:spLocks/>
            </p:cNvSpPr>
            <p:nvPr userDrawn="1"/>
          </p:nvSpPr>
          <p:spPr bwMode="gray">
            <a:xfrm>
              <a:off x="482600" y="558801"/>
              <a:ext cx="333375" cy="169863"/>
            </a:xfrm>
            <a:custGeom>
              <a:avLst/>
              <a:gdLst/>
              <a:ahLst/>
              <a:cxnLst>
                <a:cxn ang="0">
                  <a:pos x="10208" y="2604"/>
                </a:cxn>
                <a:cxn ang="0">
                  <a:pos x="3549" y="0"/>
                </a:cxn>
                <a:cxn ang="0">
                  <a:pos x="0" y="2604"/>
                </a:cxn>
                <a:cxn ang="0">
                  <a:pos x="3549" y="5207"/>
                </a:cxn>
                <a:cxn ang="0">
                  <a:pos x="10208" y="2604"/>
                </a:cxn>
              </a:cxnLst>
              <a:rect l="0" t="0" r="r" b="b"/>
              <a:pathLst>
                <a:path w="10208" h="5207">
                  <a:moveTo>
                    <a:pt x="10208" y="2604"/>
                  </a:moveTo>
                  <a:lnTo>
                    <a:pt x="3549" y="0"/>
                  </a:lnTo>
                  <a:cubicBezTo>
                    <a:pt x="2119" y="783"/>
                    <a:pt x="948" y="1689"/>
                    <a:pt x="0" y="2604"/>
                  </a:cubicBezTo>
                  <a:cubicBezTo>
                    <a:pt x="948" y="3516"/>
                    <a:pt x="2119" y="4422"/>
                    <a:pt x="3549" y="5207"/>
                  </a:cubicBezTo>
                  <a:lnTo>
                    <a:pt x="10208" y="2604"/>
                  </a:lnTo>
                  <a:close/>
                </a:path>
              </a:pathLst>
            </a:custGeom>
            <a:solidFill>
              <a:srgbClr val="B286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9"/>
            <p:cNvSpPr>
              <a:spLocks/>
            </p:cNvSpPr>
            <p:nvPr userDrawn="1"/>
          </p:nvSpPr>
          <p:spPr bwMode="gray">
            <a:xfrm>
              <a:off x="363538" y="466726"/>
              <a:ext cx="220663" cy="155575"/>
            </a:xfrm>
            <a:custGeom>
              <a:avLst/>
              <a:gdLst/>
              <a:ahLst/>
              <a:cxnLst>
                <a:cxn ang="0">
                  <a:pos x="0" y="0"/>
                </a:cxn>
                <a:cxn ang="0">
                  <a:pos x="3018" y="4760"/>
                </a:cxn>
                <a:cxn ang="0">
                  <a:pos x="6750" y="2638"/>
                </a:cxn>
                <a:cxn ang="0">
                  <a:pos x="0" y="0"/>
                </a:cxn>
              </a:cxnLst>
              <a:rect l="0" t="0" r="r" b="b"/>
              <a:pathLst>
                <a:path w="6750" h="4760">
                  <a:moveTo>
                    <a:pt x="0" y="0"/>
                  </a:moveTo>
                  <a:cubicBezTo>
                    <a:pt x="0" y="0"/>
                    <a:pt x="705" y="2292"/>
                    <a:pt x="3018" y="4760"/>
                  </a:cubicBezTo>
                  <a:cubicBezTo>
                    <a:pt x="4044" y="3972"/>
                    <a:pt x="5281" y="3254"/>
                    <a:pt x="6750" y="2638"/>
                  </a:cubicBezTo>
                  <a:lnTo>
                    <a:pt x="0" y="0"/>
                  </a:lnTo>
                  <a:close/>
                </a:path>
              </a:pathLst>
            </a:custGeom>
            <a:solidFill>
              <a:srgbClr val="A6A9A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0"/>
            <p:cNvSpPr>
              <a:spLocks/>
            </p:cNvSpPr>
            <p:nvPr userDrawn="1"/>
          </p:nvSpPr>
          <p:spPr bwMode="gray">
            <a:xfrm>
              <a:off x="363538" y="665163"/>
              <a:ext cx="220663" cy="155575"/>
            </a:xfrm>
            <a:custGeom>
              <a:avLst/>
              <a:gdLst/>
              <a:ahLst/>
              <a:cxnLst>
                <a:cxn ang="0">
                  <a:pos x="0" y="4760"/>
                </a:cxn>
                <a:cxn ang="0">
                  <a:pos x="3018" y="0"/>
                </a:cxn>
                <a:cxn ang="0">
                  <a:pos x="6750" y="2122"/>
                </a:cxn>
                <a:cxn ang="0">
                  <a:pos x="0" y="4760"/>
                </a:cxn>
              </a:cxnLst>
              <a:rect l="0" t="0" r="r" b="b"/>
              <a:pathLst>
                <a:path w="6750" h="4760">
                  <a:moveTo>
                    <a:pt x="0" y="4760"/>
                  </a:moveTo>
                  <a:cubicBezTo>
                    <a:pt x="0" y="4760"/>
                    <a:pt x="705" y="2469"/>
                    <a:pt x="3018" y="0"/>
                  </a:cubicBezTo>
                  <a:cubicBezTo>
                    <a:pt x="4044" y="789"/>
                    <a:pt x="5281" y="1505"/>
                    <a:pt x="6750" y="2122"/>
                  </a:cubicBezTo>
                  <a:lnTo>
                    <a:pt x="0" y="4760"/>
                  </a:lnTo>
                  <a:close/>
                </a:path>
              </a:pathLst>
            </a:custGeom>
            <a:solidFill>
              <a:srgbClr val="A7997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452146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bg bwMode="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auto">
          <a:xfrm>
            <a:off x="584048" y="2813548"/>
            <a:ext cx="5916659" cy="867930"/>
          </a:xfrm>
        </p:spPr>
        <p:txBody>
          <a:bodyPr wrap="square" anchor="b" anchorCtr="0">
            <a:noAutofit/>
          </a:bodyPr>
          <a:lstStyle>
            <a:lvl1pPr>
              <a:lnSpc>
                <a:spcPct val="100000"/>
              </a:lnSpc>
              <a:spcBef>
                <a:spcPts val="0"/>
              </a:spcBef>
              <a:defRPr sz="2400" cap="none" baseline="0">
                <a:solidFill>
                  <a:srgbClr val="000000"/>
                </a:solidFill>
              </a:defRPr>
            </a:lvl1pPr>
          </a:lstStyle>
          <a:p>
            <a:r>
              <a:rPr lang="en-US" dirty="0" smtClean="0"/>
              <a:t>Cover Option 1: Title Arial Bold 24pt</a:t>
            </a:r>
            <a:endParaRPr lang="en-US" dirty="0"/>
          </a:p>
        </p:txBody>
      </p:sp>
      <p:sp>
        <p:nvSpPr>
          <p:cNvPr id="9" name="Subtitle 2"/>
          <p:cNvSpPr>
            <a:spLocks noGrp="1"/>
          </p:cNvSpPr>
          <p:nvPr>
            <p:ph type="subTitle" idx="1" hasCustomPrompt="1"/>
          </p:nvPr>
        </p:nvSpPr>
        <p:spPr bwMode="auto">
          <a:xfrm>
            <a:off x="584048" y="3890513"/>
            <a:ext cx="5916659" cy="341632"/>
          </a:xfrm>
        </p:spPr>
        <p:txBody>
          <a:bodyPr wrap="square">
            <a:noAutofit/>
          </a:bodyPr>
          <a:lstStyle>
            <a:lvl1pPr marL="0" indent="0" algn="l">
              <a:lnSpc>
                <a:spcPct val="100000"/>
              </a:lnSpc>
              <a:spcBef>
                <a:spcPts val="0"/>
              </a:spcBef>
              <a:buNone/>
              <a:defRPr sz="16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Subtext Goes Here Arial Regular 16pt</a:t>
            </a:r>
            <a:endParaRPr lang="en-US" dirty="0"/>
          </a:p>
        </p:txBody>
      </p:sp>
      <p:sp>
        <p:nvSpPr>
          <p:cNvPr id="10" name="Text Placeholder 12"/>
          <p:cNvSpPr>
            <a:spLocks noGrp="1"/>
          </p:cNvSpPr>
          <p:nvPr>
            <p:ph type="body" sz="quarter" idx="10" hasCustomPrompt="1"/>
          </p:nvPr>
        </p:nvSpPr>
        <p:spPr bwMode="auto">
          <a:xfrm>
            <a:off x="584048" y="4441180"/>
            <a:ext cx="5916659" cy="359420"/>
          </a:xfrm>
        </p:spPr>
        <p:txBody>
          <a:bodyPr wrap="square">
            <a:noAutofit/>
          </a:bodyPr>
          <a:lstStyle>
            <a:lvl1pPr marL="0" indent="0">
              <a:lnSpc>
                <a:spcPct val="100000"/>
              </a:lnSpc>
              <a:spcBef>
                <a:spcPts val="600"/>
              </a:spcBef>
              <a:buNone/>
              <a:defRPr sz="1600" b="1">
                <a:solidFill>
                  <a:srgbClr val="000000"/>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1" name="Text Placeholder 14"/>
          <p:cNvSpPr>
            <a:spLocks noGrp="1"/>
          </p:cNvSpPr>
          <p:nvPr>
            <p:ph type="body" sz="quarter" idx="11" hasCustomPrompt="1"/>
          </p:nvPr>
        </p:nvSpPr>
        <p:spPr bwMode="auto">
          <a:xfrm>
            <a:off x="584048" y="5556748"/>
            <a:ext cx="5916659" cy="258532"/>
          </a:xfrm>
        </p:spPr>
        <p:txBody>
          <a:bodyPr wrap="square">
            <a:noAutofit/>
          </a:bodyPr>
          <a:lstStyle>
            <a:lvl1pPr marL="0" indent="0">
              <a:lnSpc>
                <a:spcPct val="100000"/>
              </a:lnSpc>
              <a:spcBef>
                <a:spcPts val="400"/>
              </a:spcBef>
              <a:buNone/>
              <a:defRPr sz="1200">
                <a:solidFill>
                  <a:srgbClr val="000000"/>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Date</a:t>
            </a:r>
          </a:p>
        </p:txBody>
      </p:sp>
      <p:sp>
        <p:nvSpPr>
          <p:cNvPr id="3" name="Text Placeholder 2"/>
          <p:cNvSpPr>
            <a:spLocks noGrp="1"/>
          </p:cNvSpPr>
          <p:nvPr>
            <p:ph type="body" sz="quarter" idx="12" hasCustomPrompt="1"/>
          </p:nvPr>
        </p:nvSpPr>
        <p:spPr>
          <a:xfrm>
            <a:off x="584048" y="4800600"/>
            <a:ext cx="5916659" cy="304800"/>
          </a:xfrm>
        </p:spPr>
        <p:txBody>
          <a:bodyPr/>
          <a:lstStyle>
            <a:lvl1pPr marL="0" indent="0">
              <a:buNone/>
              <a:defRPr sz="1400">
                <a:solidFill>
                  <a:srgbClr val="000000"/>
                </a:solidFill>
              </a:defRPr>
            </a:lvl1pPr>
          </a:lstStyle>
          <a:p>
            <a:pPr lvl="0"/>
            <a:r>
              <a:rPr lang="en-US" dirty="0" smtClean="0"/>
              <a:t>Business Line or Title</a:t>
            </a:r>
          </a:p>
        </p:txBody>
      </p:sp>
      <p:grpSp>
        <p:nvGrpSpPr>
          <p:cNvPr id="17" name="Group 16"/>
          <p:cNvGrpSpPr/>
          <p:nvPr userDrawn="1"/>
        </p:nvGrpSpPr>
        <p:grpSpPr bwMode="gray">
          <a:xfrm>
            <a:off x="609600" y="458788"/>
            <a:ext cx="1647264" cy="562411"/>
            <a:chOff x="363538" y="466726"/>
            <a:chExt cx="1831975" cy="625475"/>
          </a:xfrm>
        </p:grpSpPr>
        <p:sp>
          <p:nvSpPr>
            <p:cNvPr id="18" name="Freeform 7"/>
            <p:cNvSpPr>
              <a:spLocks noEditPoints="1"/>
            </p:cNvSpPr>
            <p:nvPr userDrawn="1"/>
          </p:nvSpPr>
          <p:spPr bwMode="gray">
            <a:xfrm>
              <a:off x="482600" y="901701"/>
              <a:ext cx="1712913" cy="190500"/>
            </a:xfrm>
            <a:custGeom>
              <a:avLst/>
              <a:gdLst/>
              <a:ahLst/>
              <a:cxnLst>
                <a:cxn ang="0">
                  <a:pos x="28318" y="3136"/>
                </a:cxn>
                <a:cxn ang="0">
                  <a:pos x="30217" y="3756"/>
                </a:cxn>
                <a:cxn ang="0">
                  <a:pos x="29740" y="2668"/>
                </a:cxn>
                <a:cxn ang="0">
                  <a:pos x="30128" y="703"/>
                </a:cxn>
                <a:cxn ang="0">
                  <a:pos x="30597" y="0"/>
                </a:cxn>
                <a:cxn ang="0">
                  <a:pos x="26804" y="228"/>
                </a:cxn>
                <a:cxn ang="0">
                  <a:pos x="27408" y="5260"/>
                </a:cxn>
                <a:cxn ang="0">
                  <a:pos x="30678" y="5667"/>
                </a:cxn>
                <a:cxn ang="0">
                  <a:pos x="30202" y="5199"/>
                </a:cxn>
                <a:cxn ang="0">
                  <a:pos x="51313" y="630"/>
                </a:cxn>
                <a:cxn ang="0">
                  <a:pos x="47090" y="228"/>
                </a:cxn>
                <a:cxn ang="0">
                  <a:pos x="47867" y="903"/>
                </a:cxn>
                <a:cxn ang="0">
                  <a:pos x="47254" y="5667"/>
                </a:cxn>
                <a:cxn ang="0">
                  <a:pos x="48376" y="5260"/>
                </a:cxn>
                <a:cxn ang="0">
                  <a:pos x="51823" y="5757"/>
                </a:cxn>
                <a:cxn ang="0">
                  <a:pos x="52429" y="228"/>
                </a:cxn>
                <a:cxn ang="0">
                  <a:pos x="40985" y="2955"/>
                </a:cxn>
                <a:cxn ang="0">
                  <a:pos x="43694" y="130"/>
                </a:cxn>
                <a:cxn ang="0">
                  <a:pos x="43703" y="656"/>
                </a:cxn>
                <a:cxn ang="0">
                  <a:pos x="22403" y="4138"/>
                </a:cxn>
                <a:cxn ang="0">
                  <a:pos x="19053" y="630"/>
                </a:cxn>
                <a:cxn ang="0">
                  <a:pos x="19053" y="5260"/>
                </a:cxn>
                <a:cxn ang="0">
                  <a:pos x="20790" y="5260"/>
                </a:cxn>
                <a:cxn ang="0">
                  <a:pos x="22205" y="5821"/>
                </a:cxn>
                <a:cxn ang="0">
                  <a:pos x="23526" y="5260"/>
                </a:cxn>
                <a:cxn ang="0">
                  <a:pos x="25647" y="5260"/>
                </a:cxn>
                <a:cxn ang="0">
                  <a:pos x="25647" y="630"/>
                </a:cxn>
                <a:cxn ang="0">
                  <a:pos x="22403" y="4138"/>
                </a:cxn>
                <a:cxn ang="0">
                  <a:pos x="33514" y="630"/>
                </a:cxn>
                <a:cxn ang="0">
                  <a:pos x="31997" y="228"/>
                </a:cxn>
                <a:cxn ang="0">
                  <a:pos x="32604" y="5260"/>
                </a:cxn>
                <a:cxn ang="0">
                  <a:pos x="35780" y="5667"/>
                </a:cxn>
                <a:cxn ang="0">
                  <a:pos x="35303" y="5199"/>
                </a:cxn>
                <a:cxn ang="0">
                  <a:pos x="38171" y="630"/>
                </a:cxn>
                <a:cxn ang="0">
                  <a:pos x="36654" y="228"/>
                </a:cxn>
                <a:cxn ang="0">
                  <a:pos x="37263" y="5260"/>
                </a:cxn>
                <a:cxn ang="0">
                  <a:pos x="40438" y="5667"/>
                </a:cxn>
                <a:cxn ang="0">
                  <a:pos x="39964" y="5199"/>
                </a:cxn>
                <a:cxn ang="0">
                  <a:pos x="13736" y="2558"/>
                </a:cxn>
                <a:cxn ang="0">
                  <a:pos x="13111" y="228"/>
                </a:cxn>
                <a:cxn ang="0">
                  <a:pos x="11404" y="630"/>
                </a:cxn>
                <a:cxn ang="0">
                  <a:pos x="12453" y="5260"/>
                </a:cxn>
                <a:cxn ang="0">
                  <a:pos x="14574" y="5260"/>
                </a:cxn>
                <a:cxn ang="0">
                  <a:pos x="15489" y="630"/>
                </a:cxn>
                <a:cxn ang="0">
                  <a:pos x="14209" y="228"/>
                </a:cxn>
                <a:cxn ang="0">
                  <a:pos x="4078" y="1603"/>
                </a:cxn>
                <a:cxn ang="0">
                  <a:pos x="0" y="630"/>
                </a:cxn>
                <a:cxn ang="0">
                  <a:pos x="0" y="5260"/>
                </a:cxn>
                <a:cxn ang="0">
                  <a:pos x="4337" y="4224"/>
                </a:cxn>
                <a:cxn ang="0">
                  <a:pos x="2182" y="703"/>
                </a:cxn>
                <a:cxn ang="0">
                  <a:pos x="1516" y="2611"/>
                </a:cxn>
                <a:cxn ang="0">
                  <a:pos x="1516" y="5199"/>
                </a:cxn>
                <a:cxn ang="0">
                  <a:pos x="3406" y="4182"/>
                </a:cxn>
                <a:cxn ang="0">
                  <a:pos x="9385" y="630"/>
                </a:cxn>
                <a:cxn ang="0">
                  <a:pos x="5164" y="228"/>
                </a:cxn>
                <a:cxn ang="0">
                  <a:pos x="5937" y="903"/>
                </a:cxn>
                <a:cxn ang="0">
                  <a:pos x="5323" y="5667"/>
                </a:cxn>
                <a:cxn ang="0">
                  <a:pos x="6448" y="5261"/>
                </a:cxn>
                <a:cxn ang="0">
                  <a:pos x="9893" y="5757"/>
                </a:cxn>
                <a:cxn ang="0">
                  <a:pos x="10500" y="228"/>
                </a:cxn>
              </a:cxnLst>
              <a:rect l="0" t="0" r="r" b="b"/>
              <a:pathLst>
                <a:path w="52429" h="5821">
                  <a:moveTo>
                    <a:pt x="30202" y="5199"/>
                  </a:moveTo>
                  <a:lnTo>
                    <a:pt x="28318" y="5199"/>
                  </a:lnTo>
                  <a:lnTo>
                    <a:pt x="28318" y="3136"/>
                  </a:lnTo>
                  <a:lnTo>
                    <a:pt x="29740" y="3136"/>
                  </a:lnTo>
                  <a:lnTo>
                    <a:pt x="29740" y="3756"/>
                  </a:lnTo>
                  <a:lnTo>
                    <a:pt x="30217" y="3756"/>
                  </a:lnTo>
                  <a:lnTo>
                    <a:pt x="30217" y="2057"/>
                  </a:lnTo>
                  <a:lnTo>
                    <a:pt x="29740" y="2057"/>
                  </a:lnTo>
                  <a:lnTo>
                    <a:pt x="29740" y="2668"/>
                  </a:lnTo>
                  <a:lnTo>
                    <a:pt x="28318" y="2668"/>
                  </a:lnTo>
                  <a:lnTo>
                    <a:pt x="28318" y="703"/>
                  </a:lnTo>
                  <a:lnTo>
                    <a:pt x="30128" y="703"/>
                  </a:lnTo>
                  <a:lnTo>
                    <a:pt x="30128" y="1392"/>
                  </a:lnTo>
                  <a:lnTo>
                    <a:pt x="30597" y="1392"/>
                  </a:lnTo>
                  <a:lnTo>
                    <a:pt x="30597" y="0"/>
                  </a:lnTo>
                  <a:lnTo>
                    <a:pt x="30120" y="0"/>
                  </a:lnTo>
                  <a:lnTo>
                    <a:pt x="30120" y="228"/>
                  </a:lnTo>
                  <a:lnTo>
                    <a:pt x="26804" y="228"/>
                  </a:lnTo>
                  <a:lnTo>
                    <a:pt x="26804" y="630"/>
                  </a:lnTo>
                  <a:lnTo>
                    <a:pt x="27408" y="630"/>
                  </a:lnTo>
                  <a:lnTo>
                    <a:pt x="27408" y="5260"/>
                  </a:lnTo>
                  <a:lnTo>
                    <a:pt x="26804" y="5260"/>
                  </a:lnTo>
                  <a:lnTo>
                    <a:pt x="26804" y="5667"/>
                  </a:lnTo>
                  <a:lnTo>
                    <a:pt x="30678" y="5667"/>
                  </a:lnTo>
                  <a:lnTo>
                    <a:pt x="30678" y="4486"/>
                  </a:lnTo>
                  <a:lnTo>
                    <a:pt x="30202" y="4486"/>
                  </a:lnTo>
                  <a:lnTo>
                    <a:pt x="30202" y="5199"/>
                  </a:lnTo>
                  <a:close/>
                  <a:moveTo>
                    <a:pt x="50699" y="228"/>
                  </a:moveTo>
                  <a:lnTo>
                    <a:pt x="50699" y="630"/>
                  </a:lnTo>
                  <a:lnTo>
                    <a:pt x="51313" y="630"/>
                  </a:lnTo>
                  <a:lnTo>
                    <a:pt x="51313" y="4079"/>
                  </a:lnTo>
                  <a:lnTo>
                    <a:pt x="48500" y="228"/>
                  </a:lnTo>
                  <a:lnTo>
                    <a:pt x="47090" y="228"/>
                  </a:lnTo>
                  <a:lnTo>
                    <a:pt x="47090" y="630"/>
                  </a:lnTo>
                  <a:lnTo>
                    <a:pt x="47673" y="630"/>
                  </a:lnTo>
                  <a:lnTo>
                    <a:pt x="47867" y="903"/>
                  </a:lnTo>
                  <a:lnTo>
                    <a:pt x="47867" y="5260"/>
                  </a:lnTo>
                  <a:lnTo>
                    <a:pt x="47254" y="5260"/>
                  </a:lnTo>
                  <a:lnTo>
                    <a:pt x="47254" y="5667"/>
                  </a:lnTo>
                  <a:lnTo>
                    <a:pt x="48991" y="5667"/>
                  </a:lnTo>
                  <a:lnTo>
                    <a:pt x="48991" y="5260"/>
                  </a:lnTo>
                  <a:lnTo>
                    <a:pt x="48376" y="5260"/>
                  </a:lnTo>
                  <a:lnTo>
                    <a:pt x="48376" y="1596"/>
                  </a:lnTo>
                  <a:lnTo>
                    <a:pt x="51399" y="5757"/>
                  </a:lnTo>
                  <a:lnTo>
                    <a:pt x="51823" y="5757"/>
                  </a:lnTo>
                  <a:lnTo>
                    <a:pt x="51823" y="630"/>
                  </a:lnTo>
                  <a:lnTo>
                    <a:pt x="52429" y="630"/>
                  </a:lnTo>
                  <a:lnTo>
                    <a:pt x="52429" y="228"/>
                  </a:lnTo>
                  <a:lnTo>
                    <a:pt x="50699" y="228"/>
                  </a:lnTo>
                  <a:close/>
                  <a:moveTo>
                    <a:pt x="43694" y="130"/>
                  </a:moveTo>
                  <a:cubicBezTo>
                    <a:pt x="42201" y="130"/>
                    <a:pt x="40985" y="1397"/>
                    <a:pt x="40985" y="2955"/>
                  </a:cubicBezTo>
                  <a:cubicBezTo>
                    <a:pt x="40985" y="4508"/>
                    <a:pt x="42201" y="5771"/>
                    <a:pt x="43694" y="5771"/>
                  </a:cubicBezTo>
                  <a:cubicBezTo>
                    <a:pt x="45177" y="5771"/>
                    <a:pt x="46381" y="4504"/>
                    <a:pt x="46381" y="2947"/>
                  </a:cubicBezTo>
                  <a:cubicBezTo>
                    <a:pt x="46381" y="1393"/>
                    <a:pt x="45177" y="130"/>
                    <a:pt x="43694" y="130"/>
                  </a:cubicBezTo>
                  <a:close/>
                  <a:moveTo>
                    <a:pt x="43694" y="5245"/>
                  </a:moveTo>
                  <a:cubicBezTo>
                    <a:pt x="42686" y="5245"/>
                    <a:pt x="41982" y="4299"/>
                    <a:pt x="41982" y="2947"/>
                  </a:cubicBezTo>
                  <a:cubicBezTo>
                    <a:pt x="41982" y="1597"/>
                    <a:pt x="42692" y="656"/>
                    <a:pt x="43703" y="656"/>
                  </a:cubicBezTo>
                  <a:cubicBezTo>
                    <a:pt x="44692" y="656"/>
                    <a:pt x="45384" y="1597"/>
                    <a:pt x="45384" y="2947"/>
                  </a:cubicBezTo>
                  <a:cubicBezTo>
                    <a:pt x="45384" y="4299"/>
                    <a:pt x="44690" y="5245"/>
                    <a:pt x="43694" y="5245"/>
                  </a:cubicBezTo>
                  <a:close/>
                  <a:moveTo>
                    <a:pt x="22403" y="4138"/>
                  </a:moveTo>
                  <a:lnTo>
                    <a:pt x="20571" y="228"/>
                  </a:lnTo>
                  <a:lnTo>
                    <a:pt x="19053" y="228"/>
                  </a:lnTo>
                  <a:lnTo>
                    <a:pt x="19053" y="630"/>
                  </a:lnTo>
                  <a:lnTo>
                    <a:pt x="19666" y="630"/>
                  </a:lnTo>
                  <a:lnTo>
                    <a:pt x="19666" y="5260"/>
                  </a:lnTo>
                  <a:lnTo>
                    <a:pt x="19053" y="5260"/>
                  </a:lnTo>
                  <a:lnTo>
                    <a:pt x="19053" y="5667"/>
                  </a:lnTo>
                  <a:lnTo>
                    <a:pt x="20790" y="5667"/>
                  </a:lnTo>
                  <a:lnTo>
                    <a:pt x="20790" y="5260"/>
                  </a:lnTo>
                  <a:lnTo>
                    <a:pt x="20177" y="5260"/>
                  </a:lnTo>
                  <a:lnTo>
                    <a:pt x="20177" y="1488"/>
                  </a:lnTo>
                  <a:lnTo>
                    <a:pt x="22205" y="5821"/>
                  </a:lnTo>
                  <a:lnTo>
                    <a:pt x="24131" y="1583"/>
                  </a:lnTo>
                  <a:lnTo>
                    <a:pt x="24131" y="5260"/>
                  </a:lnTo>
                  <a:lnTo>
                    <a:pt x="23526" y="5260"/>
                  </a:lnTo>
                  <a:lnTo>
                    <a:pt x="23526" y="5667"/>
                  </a:lnTo>
                  <a:lnTo>
                    <a:pt x="25647" y="5667"/>
                  </a:lnTo>
                  <a:lnTo>
                    <a:pt x="25647" y="5260"/>
                  </a:lnTo>
                  <a:lnTo>
                    <a:pt x="25039" y="5260"/>
                  </a:lnTo>
                  <a:lnTo>
                    <a:pt x="25039" y="630"/>
                  </a:lnTo>
                  <a:lnTo>
                    <a:pt x="25647" y="630"/>
                  </a:lnTo>
                  <a:lnTo>
                    <a:pt x="25647" y="228"/>
                  </a:lnTo>
                  <a:lnTo>
                    <a:pt x="24205" y="228"/>
                  </a:lnTo>
                  <a:lnTo>
                    <a:pt x="22403" y="4138"/>
                  </a:lnTo>
                  <a:close/>
                  <a:moveTo>
                    <a:pt x="35303" y="5199"/>
                  </a:moveTo>
                  <a:lnTo>
                    <a:pt x="33514" y="5199"/>
                  </a:lnTo>
                  <a:lnTo>
                    <a:pt x="33514" y="630"/>
                  </a:lnTo>
                  <a:lnTo>
                    <a:pt x="34122" y="630"/>
                  </a:lnTo>
                  <a:lnTo>
                    <a:pt x="34122" y="228"/>
                  </a:lnTo>
                  <a:lnTo>
                    <a:pt x="31997" y="228"/>
                  </a:lnTo>
                  <a:lnTo>
                    <a:pt x="31997" y="630"/>
                  </a:lnTo>
                  <a:lnTo>
                    <a:pt x="32604" y="630"/>
                  </a:lnTo>
                  <a:lnTo>
                    <a:pt x="32604" y="5260"/>
                  </a:lnTo>
                  <a:lnTo>
                    <a:pt x="31997" y="5260"/>
                  </a:lnTo>
                  <a:lnTo>
                    <a:pt x="31997" y="5667"/>
                  </a:lnTo>
                  <a:lnTo>
                    <a:pt x="35780" y="5667"/>
                  </a:lnTo>
                  <a:lnTo>
                    <a:pt x="35780" y="4486"/>
                  </a:lnTo>
                  <a:lnTo>
                    <a:pt x="35303" y="4486"/>
                  </a:lnTo>
                  <a:lnTo>
                    <a:pt x="35303" y="5199"/>
                  </a:lnTo>
                  <a:close/>
                  <a:moveTo>
                    <a:pt x="39964" y="5199"/>
                  </a:moveTo>
                  <a:lnTo>
                    <a:pt x="38171" y="5199"/>
                  </a:lnTo>
                  <a:lnTo>
                    <a:pt x="38171" y="630"/>
                  </a:lnTo>
                  <a:lnTo>
                    <a:pt x="38776" y="630"/>
                  </a:lnTo>
                  <a:lnTo>
                    <a:pt x="38776" y="228"/>
                  </a:lnTo>
                  <a:lnTo>
                    <a:pt x="36654" y="228"/>
                  </a:lnTo>
                  <a:lnTo>
                    <a:pt x="36654" y="630"/>
                  </a:lnTo>
                  <a:lnTo>
                    <a:pt x="37263" y="630"/>
                  </a:lnTo>
                  <a:lnTo>
                    <a:pt x="37263" y="5260"/>
                  </a:lnTo>
                  <a:lnTo>
                    <a:pt x="36654" y="5260"/>
                  </a:lnTo>
                  <a:lnTo>
                    <a:pt x="36654" y="5667"/>
                  </a:lnTo>
                  <a:lnTo>
                    <a:pt x="40438" y="5667"/>
                  </a:lnTo>
                  <a:lnTo>
                    <a:pt x="40438" y="4486"/>
                  </a:lnTo>
                  <a:lnTo>
                    <a:pt x="39964" y="4486"/>
                  </a:lnTo>
                  <a:lnTo>
                    <a:pt x="39964" y="5199"/>
                  </a:lnTo>
                  <a:close/>
                  <a:moveTo>
                    <a:pt x="14209" y="630"/>
                  </a:moveTo>
                  <a:lnTo>
                    <a:pt x="14905" y="630"/>
                  </a:lnTo>
                  <a:lnTo>
                    <a:pt x="13736" y="2558"/>
                  </a:lnTo>
                  <a:lnTo>
                    <a:pt x="12480" y="630"/>
                  </a:lnTo>
                  <a:lnTo>
                    <a:pt x="13111" y="630"/>
                  </a:lnTo>
                  <a:lnTo>
                    <a:pt x="13111" y="228"/>
                  </a:lnTo>
                  <a:lnTo>
                    <a:pt x="10914" y="228"/>
                  </a:lnTo>
                  <a:lnTo>
                    <a:pt x="10914" y="630"/>
                  </a:lnTo>
                  <a:lnTo>
                    <a:pt x="11404" y="630"/>
                  </a:lnTo>
                  <a:lnTo>
                    <a:pt x="13059" y="3173"/>
                  </a:lnTo>
                  <a:lnTo>
                    <a:pt x="13059" y="5260"/>
                  </a:lnTo>
                  <a:lnTo>
                    <a:pt x="12453" y="5260"/>
                  </a:lnTo>
                  <a:lnTo>
                    <a:pt x="12453" y="5667"/>
                  </a:lnTo>
                  <a:lnTo>
                    <a:pt x="14574" y="5667"/>
                  </a:lnTo>
                  <a:lnTo>
                    <a:pt x="14574" y="5260"/>
                  </a:lnTo>
                  <a:lnTo>
                    <a:pt x="13960" y="5260"/>
                  </a:lnTo>
                  <a:lnTo>
                    <a:pt x="13960" y="3125"/>
                  </a:lnTo>
                  <a:lnTo>
                    <a:pt x="15489" y="630"/>
                  </a:lnTo>
                  <a:lnTo>
                    <a:pt x="15930" y="630"/>
                  </a:lnTo>
                  <a:lnTo>
                    <a:pt x="15930" y="228"/>
                  </a:lnTo>
                  <a:lnTo>
                    <a:pt x="14209" y="228"/>
                  </a:lnTo>
                  <a:lnTo>
                    <a:pt x="14209" y="630"/>
                  </a:lnTo>
                  <a:close/>
                  <a:moveTo>
                    <a:pt x="3080" y="2796"/>
                  </a:moveTo>
                  <a:cubicBezTo>
                    <a:pt x="3596" y="2648"/>
                    <a:pt x="4078" y="2246"/>
                    <a:pt x="4078" y="1603"/>
                  </a:cubicBezTo>
                  <a:cubicBezTo>
                    <a:pt x="4078" y="768"/>
                    <a:pt x="3458" y="228"/>
                    <a:pt x="2496" y="228"/>
                  </a:cubicBezTo>
                  <a:lnTo>
                    <a:pt x="0" y="228"/>
                  </a:lnTo>
                  <a:lnTo>
                    <a:pt x="0" y="630"/>
                  </a:lnTo>
                  <a:lnTo>
                    <a:pt x="605" y="630"/>
                  </a:lnTo>
                  <a:lnTo>
                    <a:pt x="605" y="5260"/>
                  </a:lnTo>
                  <a:lnTo>
                    <a:pt x="0" y="5260"/>
                  </a:lnTo>
                  <a:lnTo>
                    <a:pt x="0" y="5667"/>
                  </a:lnTo>
                  <a:lnTo>
                    <a:pt x="2639" y="5667"/>
                  </a:lnTo>
                  <a:cubicBezTo>
                    <a:pt x="3657" y="5667"/>
                    <a:pt x="4337" y="5087"/>
                    <a:pt x="4337" y="4224"/>
                  </a:cubicBezTo>
                  <a:cubicBezTo>
                    <a:pt x="4337" y="3370"/>
                    <a:pt x="3724" y="2936"/>
                    <a:pt x="3080" y="2796"/>
                  </a:cubicBezTo>
                  <a:close/>
                  <a:moveTo>
                    <a:pt x="1516" y="703"/>
                  </a:moveTo>
                  <a:lnTo>
                    <a:pt x="2182" y="703"/>
                  </a:lnTo>
                  <a:cubicBezTo>
                    <a:pt x="2536" y="703"/>
                    <a:pt x="3129" y="825"/>
                    <a:pt x="3129" y="1635"/>
                  </a:cubicBezTo>
                  <a:cubicBezTo>
                    <a:pt x="3129" y="2308"/>
                    <a:pt x="2631" y="2611"/>
                    <a:pt x="2138" y="2611"/>
                  </a:cubicBezTo>
                  <a:lnTo>
                    <a:pt x="1516" y="2611"/>
                  </a:lnTo>
                  <a:lnTo>
                    <a:pt x="1516" y="703"/>
                  </a:lnTo>
                  <a:close/>
                  <a:moveTo>
                    <a:pt x="2213" y="5199"/>
                  </a:moveTo>
                  <a:lnTo>
                    <a:pt x="1516" y="5199"/>
                  </a:lnTo>
                  <a:lnTo>
                    <a:pt x="1516" y="3081"/>
                  </a:lnTo>
                  <a:lnTo>
                    <a:pt x="2213" y="3081"/>
                  </a:lnTo>
                  <a:cubicBezTo>
                    <a:pt x="2937" y="3081"/>
                    <a:pt x="3406" y="3513"/>
                    <a:pt x="3406" y="4182"/>
                  </a:cubicBezTo>
                  <a:cubicBezTo>
                    <a:pt x="3406" y="4931"/>
                    <a:pt x="2764" y="5199"/>
                    <a:pt x="2213" y="5199"/>
                  </a:cubicBezTo>
                  <a:close/>
                  <a:moveTo>
                    <a:pt x="8768" y="630"/>
                  </a:moveTo>
                  <a:lnTo>
                    <a:pt x="9385" y="630"/>
                  </a:lnTo>
                  <a:lnTo>
                    <a:pt x="9385" y="4079"/>
                  </a:lnTo>
                  <a:lnTo>
                    <a:pt x="6569" y="228"/>
                  </a:lnTo>
                  <a:lnTo>
                    <a:pt x="5164" y="228"/>
                  </a:lnTo>
                  <a:lnTo>
                    <a:pt x="5164" y="630"/>
                  </a:lnTo>
                  <a:lnTo>
                    <a:pt x="5744" y="630"/>
                  </a:lnTo>
                  <a:lnTo>
                    <a:pt x="5937" y="903"/>
                  </a:lnTo>
                  <a:lnTo>
                    <a:pt x="5937" y="5261"/>
                  </a:lnTo>
                  <a:lnTo>
                    <a:pt x="5323" y="5261"/>
                  </a:lnTo>
                  <a:lnTo>
                    <a:pt x="5323" y="5667"/>
                  </a:lnTo>
                  <a:lnTo>
                    <a:pt x="7060" y="5667"/>
                  </a:lnTo>
                  <a:lnTo>
                    <a:pt x="7060" y="5261"/>
                  </a:lnTo>
                  <a:lnTo>
                    <a:pt x="6448" y="5261"/>
                  </a:lnTo>
                  <a:lnTo>
                    <a:pt x="6448" y="1596"/>
                  </a:lnTo>
                  <a:lnTo>
                    <a:pt x="9471" y="5757"/>
                  </a:lnTo>
                  <a:lnTo>
                    <a:pt x="9893" y="5757"/>
                  </a:lnTo>
                  <a:lnTo>
                    <a:pt x="9893" y="630"/>
                  </a:lnTo>
                  <a:lnTo>
                    <a:pt x="10500" y="630"/>
                  </a:lnTo>
                  <a:lnTo>
                    <a:pt x="10500" y="228"/>
                  </a:lnTo>
                  <a:lnTo>
                    <a:pt x="8768" y="228"/>
                  </a:lnTo>
                  <a:lnTo>
                    <a:pt x="8768" y="630"/>
                  </a:lnTo>
                  <a:close/>
                </a:path>
              </a:pathLst>
            </a:custGeom>
            <a:solidFill>
              <a:srgbClr val="4B4B4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8"/>
            <p:cNvSpPr>
              <a:spLocks/>
            </p:cNvSpPr>
            <p:nvPr userDrawn="1"/>
          </p:nvSpPr>
          <p:spPr bwMode="gray">
            <a:xfrm>
              <a:off x="482600" y="558801"/>
              <a:ext cx="333375" cy="169863"/>
            </a:xfrm>
            <a:custGeom>
              <a:avLst/>
              <a:gdLst/>
              <a:ahLst/>
              <a:cxnLst>
                <a:cxn ang="0">
                  <a:pos x="10208" y="2604"/>
                </a:cxn>
                <a:cxn ang="0">
                  <a:pos x="3549" y="0"/>
                </a:cxn>
                <a:cxn ang="0">
                  <a:pos x="0" y="2604"/>
                </a:cxn>
                <a:cxn ang="0">
                  <a:pos x="3549" y="5207"/>
                </a:cxn>
                <a:cxn ang="0">
                  <a:pos x="10208" y="2604"/>
                </a:cxn>
              </a:cxnLst>
              <a:rect l="0" t="0" r="r" b="b"/>
              <a:pathLst>
                <a:path w="10208" h="5207">
                  <a:moveTo>
                    <a:pt x="10208" y="2604"/>
                  </a:moveTo>
                  <a:lnTo>
                    <a:pt x="3549" y="0"/>
                  </a:lnTo>
                  <a:cubicBezTo>
                    <a:pt x="2119" y="783"/>
                    <a:pt x="948" y="1689"/>
                    <a:pt x="0" y="2604"/>
                  </a:cubicBezTo>
                  <a:cubicBezTo>
                    <a:pt x="948" y="3516"/>
                    <a:pt x="2119" y="4422"/>
                    <a:pt x="3549" y="5207"/>
                  </a:cubicBezTo>
                  <a:lnTo>
                    <a:pt x="10208" y="2604"/>
                  </a:lnTo>
                  <a:close/>
                </a:path>
              </a:pathLst>
            </a:custGeom>
            <a:solidFill>
              <a:srgbClr val="B286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9"/>
            <p:cNvSpPr>
              <a:spLocks/>
            </p:cNvSpPr>
            <p:nvPr userDrawn="1"/>
          </p:nvSpPr>
          <p:spPr bwMode="gray">
            <a:xfrm>
              <a:off x="363538" y="466726"/>
              <a:ext cx="220663" cy="155575"/>
            </a:xfrm>
            <a:custGeom>
              <a:avLst/>
              <a:gdLst/>
              <a:ahLst/>
              <a:cxnLst>
                <a:cxn ang="0">
                  <a:pos x="0" y="0"/>
                </a:cxn>
                <a:cxn ang="0">
                  <a:pos x="3018" y="4760"/>
                </a:cxn>
                <a:cxn ang="0">
                  <a:pos x="6750" y="2638"/>
                </a:cxn>
                <a:cxn ang="0">
                  <a:pos x="0" y="0"/>
                </a:cxn>
              </a:cxnLst>
              <a:rect l="0" t="0" r="r" b="b"/>
              <a:pathLst>
                <a:path w="6750" h="4760">
                  <a:moveTo>
                    <a:pt x="0" y="0"/>
                  </a:moveTo>
                  <a:cubicBezTo>
                    <a:pt x="0" y="0"/>
                    <a:pt x="705" y="2292"/>
                    <a:pt x="3018" y="4760"/>
                  </a:cubicBezTo>
                  <a:cubicBezTo>
                    <a:pt x="4044" y="3972"/>
                    <a:pt x="5281" y="3254"/>
                    <a:pt x="6750" y="2638"/>
                  </a:cubicBezTo>
                  <a:lnTo>
                    <a:pt x="0" y="0"/>
                  </a:lnTo>
                  <a:close/>
                </a:path>
              </a:pathLst>
            </a:custGeom>
            <a:solidFill>
              <a:srgbClr val="A6A9A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0"/>
            <p:cNvSpPr>
              <a:spLocks/>
            </p:cNvSpPr>
            <p:nvPr userDrawn="1"/>
          </p:nvSpPr>
          <p:spPr bwMode="gray">
            <a:xfrm>
              <a:off x="363538" y="665163"/>
              <a:ext cx="220663" cy="155575"/>
            </a:xfrm>
            <a:custGeom>
              <a:avLst/>
              <a:gdLst/>
              <a:ahLst/>
              <a:cxnLst>
                <a:cxn ang="0">
                  <a:pos x="0" y="4760"/>
                </a:cxn>
                <a:cxn ang="0">
                  <a:pos x="3018" y="0"/>
                </a:cxn>
                <a:cxn ang="0">
                  <a:pos x="6750" y="2122"/>
                </a:cxn>
                <a:cxn ang="0">
                  <a:pos x="0" y="4760"/>
                </a:cxn>
              </a:cxnLst>
              <a:rect l="0" t="0" r="r" b="b"/>
              <a:pathLst>
                <a:path w="6750" h="4760">
                  <a:moveTo>
                    <a:pt x="0" y="4760"/>
                  </a:moveTo>
                  <a:cubicBezTo>
                    <a:pt x="0" y="4760"/>
                    <a:pt x="705" y="2469"/>
                    <a:pt x="3018" y="0"/>
                  </a:cubicBezTo>
                  <a:cubicBezTo>
                    <a:pt x="4044" y="789"/>
                    <a:pt x="5281" y="1505"/>
                    <a:pt x="6750" y="2122"/>
                  </a:cubicBezTo>
                  <a:lnTo>
                    <a:pt x="0" y="4760"/>
                  </a:lnTo>
                  <a:close/>
                </a:path>
              </a:pathLst>
            </a:custGeom>
            <a:solidFill>
              <a:srgbClr val="A7997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855433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lternate_Title for Panels">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type="ctrTitle" hasCustomPrompt="1"/>
          </p:nvPr>
        </p:nvSpPr>
        <p:spPr>
          <a:xfrm>
            <a:off x="304721" y="1752601"/>
            <a:ext cx="11579384" cy="815543"/>
          </a:xfrm>
        </p:spPr>
        <p:txBody>
          <a:bodyPr anchor="b">
            <a:normAutofit/>
          </a:bodyPr>
          <a:lstStyle>
            <a:lvl1pPr>
              <a:defRPr sz="2800" cap="none" baseline="0" smtClean="0">
                <a:solidFill>
                  <a:srgbClr val="000000"/>
                </a:solidFill>
              </a:defRPr>
            </a:lvl1pPr>
          </a:lstStyle>
          <a:p>
            <a:r>
              <a:rPr lang="en-US" dirty="0" smtClean="0"/>
              <a:t>Panel Title Slide to Be Used With Either Title Slide </a:t>
            </a:r>
          </a:p>
        </p:txBody>
      </p:sp>
      <p:sp>
        <p:nvSpPr>
          <p:cNvPr id="10" name="Rectangle 5"/>
          <p:cNvSpPr>
            <a:spLocks noGrp="1" noChangeArrowheads="1"/>
          </p:cNvSpPr>
          <p:nvPr>
            <p:ph type="subTitle" idx="1" hasCustomPrompt="1"/>
          </p:nvPr>
        </p:nvSpPr>
        <p:spPr>
          <a:xfrm>
            <a:off x="304721" y="2727080"/>
            <a:ext cx="11579384" cy="369332"/>
          </a:xfrm>
        </p:spPr>
        <p:txBody>
          <a:bodyPr wrap="square">
            <a:spAutoFit/>
          </a:bodyPr>
          <a:lstStyle>
            <a:lvl1pPr marL="0" indent="0" algn="l">
              <a:buNone/>
              <a:defRPr sz="1800" b="0" i="0" cap="none" baseline="0" smtClean="0">
                <a:solidFill>
                  <a:srgbClr val="000000"/>
                </a:solidFill>
                <a:latin typeface="Arial" pitchFamily="34" charset="0"/>
              </a:defRPr>
            </a:lvl1pPr>
          </a:lstStyle>
          <a:p>
            <a:r>
              <a:rPr lang="en-US" dirty="0" smtClean="0"/>
              <a:t>Click to Edit Master Subtitle Style</a:t>
            </a:r>
          </a:p>
        </p:txBody>
      </p:sp>
      <p:sp>
        <p:nvSpPr>
          <p:cNvPr id="18" name="Rectangle 17"/>
          <p:cNvSpPr/>
          <p:nvPr userDrawn="1"/>
        </p:nvSpPr>
        <p:spPr>
          <a:xfrm>
            <a:off x="0" y="1459222"/>
            <a:ext cx="12188825"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000000"/>
              </a:solidFill>
            </a:endParaRPr>
          </a:p>
        </p:txBody>
      </p:sp>
      <p:sp>
        <p:nvSpPr>
          <p:cNvPr id="4" name="Text Placeholder 3"/>
          <p:cNvSpPr>
            <a:spLocks noGrp="1"/>
          </p:cNvSpPr>
          <p:nvPr>
            <p:ph type="body" sz="quarter" idx="10" hasCustomPrompt="1"/>
          </p:nvPr>
        </p:nvSpPr>
        <p:spPr>
          <a:xfrm>
            <a:off x="304720" y="3810000"/>
            <a:ext cx="2539339" cy="228600"/>
          </a:xfrm>
        </p:spPr>
        <p:txBody>
          <a:bodyPr/>
          <a:lstStyle>
            <a:lvl1pPr marL="0" indent="0">
              <a:buNone/>
              <a:defRPr sz="1000">
                <a:solidFill>
                  <a:srgbClr val="A29060"/>
                </a:solidFill>
              </a:defRPr>
            </a:lvl1pPr>
          </a:lstStyle>
          <a:p>
            <a:pPr lvl="0"/>
            <a:r>
              <a:rPr lang="en-US" dirty="0" smtClean="0"/>
              <a:t>MODERATOR</a:t>
            </a:r>
            <a:endParaRPr lang="en-US" dirty="0"/>
          </a:p>
        </p:txBody>
      </p:sp>
      <p:sp>
        <p:nvSpPr>
          <p:cNvPr id="7" name="Text Placeholder 6"/>
          <p:cNvSpPr>
            <a:spLocks noGrp="1"/>
          </p:cNvSpPr>
          <p:nvPr>
            <p:ph type="body" sz="quarter" idx="11" hasCustomPrompt="1"/>
          </p:nvPr>
        </p:nvSpPr>
        <p:spPr>
          <a:xfrm>
            <a:off x="304721" y="4011887"/>
            <a:ext cx="2805221" cy="228600"/>
          </a:xfrm>
        </p:spPr>
        <p:txBody>
          <a:bodyPr/>
          <a:lstStyle>
            <a:lvl1pPr marL="0" indent="0">
              <a:buNone/>
              <a:defRPr sz="1400" b="1">
                <a:solidFill>
                  <a:srgbClr val="000000"/>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9" name="Text Placeholder 8"/>
          <p:cNvSpPr>
            <a:spLocks noGrp="1"/>
          </p:cNvSpPr>
          <p:nvPr>
            <p:ph type="body" sz="quarter" idx="12" hasCustomPrompt="1"/>
          </p:nvPr>
        </p:nvSpPr>
        <p:spPr>
          <a:xfrm>
            <a:off x="304721" y="4273051"/>
            <a:ext cx="2805221" cy="228600"/>
          </a:xfrm>
        </p:spPr>
        <p:txBody>
          <a:bodyPr/>
          <a:lstStyle>
            <a:lvl1pPr marL="0" indent="0">
              <a:buNone/>
              <a:defRPr sz="1200">
                <a:solidFill>
                  <a:srgbClr val="000000"/>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14" name="Text Placeholder 13"/>
          <p:cNvSpPr>
            <a:spLocks noGrp="1"/>
          </p:cNvSpPr>
          <p:nvPr>
            <p:ph type="body" sz="quarter" idx="13" hasCustomPrompt="1"/>
          </p:nvPr>
        </p:nvSpPr>
        <p:spPr>
          <a:xfrm>
            <a:off x="304721" y="4501651"/>
            <a:ext cx="2805221" cy="222250"/>
          </a:xfrm>
        </p:spPr>
        <p:txBody>
          <a:bodyPr/>
          <a:lstStyle>
            <a:lvl1pPr marL="0" indent="0">
              <a:buNone/>
              <a:defRPr sz="1200">
                <a:solidFill>
                  <a:srgbClr val="000000"/>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30" name="Text Placeholder 6"/>
          <p:cNvSpPr>
            <a:spLocks noGrp="1"/>
          </p:cNvSpPr>
          <p:nvPr>
            <p:ph type="body" sz="quarter" idx="14" hasCustomPrompt="1"/>
          </p:nvPr>
        </p:nvSpPr>
        <p:spPr>
          <a:xfrm>
            <a:off x="3250353" y="4012386"/>
            <a:ext cx="2805221" cy="228600"/>
          </a:xfrm>
        </p:spPr>
        <p:txBody>
          <a:bodyPr/>
          <a:lstStyle>
            <a:lvl1pPr marL="0" indent="0">
              <a:buNone/>
              <a:defRPr sz="1400" b="1">
                <a:solidFill>
                  <a:srgbClr val="000000"/>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1" name="Text Placeholder 8"/>
          <p:cNvSpPr>
            <a:spLocks noGrp="1"/>
          </p:cNvSpPr>
          <p:nvPr>
            <p:ph type="body" sz="quarter" idx="15" hasCustomPrompt="1"/>
          </p:nvPr>
        </p:nvSpPr>
        <p:spPr>
          <a:xfrm>
            <a:off x="3250353" y="4273550"/>
            <a:ext cx="2805221" cy="228600"/>
          </a:xfrm>
        </p:spPr>
        <p:txBody>
          <a:bodyPr/>
          <a:lstStyle>
            <a:lvl1pPr marL="0" indent="0">
              <a:buNone/>
              <a:defRPr sz="1200">
                <a:solidFill>
                  <a:srgbClr val="000000"/>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2" name="Text Placeholder 13"/>
          <p:cNvSpPr>
            <a:spLocks noGrp="1"/>
          </p:cNvSpPr>
          <p:nvPr>
            <p:ph type="body" sz="quarter" idx="16" hasCustomPrompt="1"/>
          </p:nvPr>
        </p:nvSpPr>
        <p:spPr>
          <a:xfrm>
            <a:off x="3250353" y="4502150"/>
            <a:ext cx="2805221" cy="222250"/>
          </a:xfrm>
        </p:spPr>
        <p:txBody>
          <a:bodyPr/>
          <a:lstStyle>
            <a:lvl1pPr marL="0" indent="0">
              <a:buNone/>
              <a:defRPr sz="1200">
                <a:solidFill>
                  <a:srgbClr val="000000"/>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33" name="Text Placeholder 6"/>
          <p:cNvSpPr>
            <a:spLocks noGrp="1"/>
          </p:cNvSpPr>
          <p:nvPr>
            <p:ph type="body" sz="quarter" idx="17" hasCustomPrompt="1"/>
          </p:nvPr>
        </p:nvSpPr>
        <p:spPr>
          <a:xfrm>
            <a:off x="6195986" y="4011887"/>
            <a:ext cx="2805221" cy="228600"/>
          </a:xfrm>
        </p:spPr>
        <p:txBody>
          <a:bodyPr/>
          <a:lstStyle>
            <a:lvl1pPr marL="0" indent="0">
              <a:buNone/>
              <a:defRPr sz="1400" b="1">
                <a:solidFill>
                  <a:srgbClr val="000000"/>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4" name="Text Placeholder 8"/>
          <p:cNvSpPr>
            <a:spLocks noGrp="1"/>
          </p:cNvSpPr>
          <p:nvPr>
            <p:ph type="body" sz="quarter" idx="18" hasCustomPrompt="1"/>
          </p:nvPr>
        </p:nvSpPr>
        <p:spPr>
          <a:xfrm>
            <a:off x="6195986" y="4273051"/>
            <a:ext cx="2805221" cy="228600"/>
          </a:xfrm>
        </p:spPr>
        <p:txBody>
          <a:bodyPr/>
          <a:lstStyle>
            <a:lvl1pPr marL="0" indent="0">
              <a:buNone/>
              <a:defRPr sz="1200">
                <a:solidFill>
                  <a:srgbClr val="000000"/>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5" name="Text Placeholder 13"/>
          <p:cNvSpPr>
            <a:spLocks noGrp="1"/>
          </p:cNvSpPr>
          <p:nvPr>
            <p:ph type="body" sz="quarter" idx="19" hasCustomPrompt="1"/>
          </p:nvPr>
        </p:nvSpPr>
        <p:spPr>
          <a:xfrm>
            <a:off x="6195986" y="4501651"/>
            <a:ext cx="2805221" cy="222250"/>
          </a:xfrm>
        </p:spPr>
        <p:txBody>
          <a:bodyPr/>
          <a:lstStyle>
            <a:lvl1pPr marL="0" indent="0">
              <a:buNone/>
              <a:defRPr sz="1200">
                <a:solidFill>
                  <a:srgbClr val="000000"/>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36" name="Text Placeholder 6"/>
          <p:cNvSpPr>
            <a:spLocks noGrp="1"/>
          </p:cNvSpPr>
          <p:nvPr>
            <p:ph type="body" sz="quarter" idx="20" hasCustomPrompt="1"/>
          </p:nvPr>
        </p:nvSpPr>
        <p:spPr>
          <a:xfrm>
            <a:off x="9169232" y="4012386"/>
            <a:ext cx="2805221" cy="228600"/>
          </a:xfrm>
        </p:spPr>
        <p:txBody>
          <a:bodyPr/>
          <a:lstStyle>
            <a:lvl1pPr marL="0" indent="0">
              <a:buNone/>
              <a:defRPr sz="1400" b="1">
                <a:solidFill>
                  <a:srgbClr val="000000"/>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7" name="Text Placeholder 8"/>
          <p:cNvSpPr>
            <a:spLocks noGrp="1"/>
          </p:cNvSpPr>
          <p:nvPr>
            <p:ph type="body" sz="quarter" idx="21" hasCustomPrompt="1"/>
          </p:nvPr>
        </p:nvSpPr>
        <p:spPr>
          <a:xfrm>
            <a:off x="9169232" y="4273550"/>
            <a:ext cx="2805221" cy="228600"/>
          </a:xfrm>
        </p:spPr>
        <p:txBody>
          <a:bodyPr/>
          <a:lstStyle>
            <a:lvl1pPr marL="0" indent="0">
              <a:buNone/>
              <a:defRPr sz="1200">
                <a:solidFill>
                  <a:srgbClr val="000000"/>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8" name="Text Placeholder 13"/>
          <p:cNvSpPr>
            <a:spLocks noGrp="1"/>
          </p:cNvSpPr>
          <p:nvPr>
            <p:ph type="body" sz="quarter" idx="22" hasCustomPrompt="1"/>
          </p:nvPr>
        </p:nvSpPr>
        <p:spPr>
          <a:xfrm>
            <a:off x="9169232" y="4502150"/>
            <a:ext cx="2805221" cy="222250"/>
          </a:xfrm>
        </p:spPr>
        <p:txBody>
          <a:bodyPr/>
          <a:lstStyle>
            <a:lvl1pPr marL="0" indent="0">
              <a:buNone/>
              <a:defRPr sz="1200">
                <a:solidFill>
                  <a:srgbClr val="000000"/>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grpSp>
        <p:nvGrpSpPr>
          <p:cNvPr id="24" name="Group 23"/>
          <p:cNvGrpSpPr/>
          <p:nvPr userDrawn="1"/>
        </p:nvGrpSpPr>
        <p:grpSpPr bwMode="gray">
          <a:xfrm>
            <a:off x="609600" y="458788"/>
            <a:ext cx="1647264" cy="562411"/>
            <a:chOff x="363538" y="466726"/>
            <a:chExt cx="1831975" cy="625475"/>
          </a:xfrm>
        </p:grpSpPr>
        <p:sp>
          <p:nvSpPr>
            <p:cNvPr id="25" name="Freeform 7"/>
            <p:cNvSpPr>
              <a:spLocks noEditPoints="1"/>
            </p:cNvSpPr>
            <p:nvPr userDrawn="1"/>
          </p:nvSpPr>
          <p:spPr bwMode="gray">
            <a:xfrm>
              <a:off x="482600" y="901701"/>
              <a:ext cx="1712913" cy="190500"/>
            </a:xfrm>
            <a:custGeom>
              <a:avLst/>
              <a:gdLst/>
              <a:ahLst/>
              <a:cxnLst>
                <a:cxn ang="0">
                  <a:pos x="28318" y="3136"/>
                </a:cxn>
                <a:cxn ang="0">
                  <a:pos x="30217" y="3756"/>
                </a:cxn>
                <a:cxn ang="0">
                  <a:pos x="29740" y="2668"/>
                </a:cxn>
                <a:cxn ang="0">
                  <a:pos x="30128" y="703"/>
                </a:cxn>
                <a:cxn ang="0">
                  <a:pos x="30597" y="0"/>
                </a:cxn>
                <a:cxn ang="0">
                  <a:pos x="26804" y="228"/>
                </a:cxn>
                <a:cxn ang="0">
                  <a:pos x="27408" y="5260"/>
                </a:cxn>
                <a:cxn ang="0">
                  <a:pos x="30678" y="5667"/>
                </a:cxn>
                <a:cxn ang="0">
                  <a:pos x="30202" y="5199"/>
                </a:cxn>
                <a:cxn ang="0">
                  <a:pos x="51313" y="630"/>
                </a:cxn>
                <a:cxn ang="0">
                  <a:pos x="47090" y="228"/>
                </a:cxn>
                <a:cxn ang="0">
                  <a:pos x="47867" y="903"/>
                </a:cxn>
                <a:cxn ang="0">
                  <a:pos x="47254" y="5667"/>
                </a:cxn>
                <a:cxn ang="0">
                  <a:pos x="48376" y="5260"/>
                </a:cxn>
                <a:cxn ang="0">
                  <a:pos x="51823" y="5757"/>
                </a:cxn>
                <a:cxn ang="0">
                  <a:pos x="52429" y="228"/>
                </a:cxn>
                <a:cxn ang="0">
                  <a:pos x="40985" y="2955"/>
                </a:cxn>
                <a:cxn ang="0">
                  <a:pos x="43694" y="130"/>
                </a:cxn>
                <a:cxn ang="0">
                  <a:pos x="43703" y="656"/>
                </a:cxn>
                <a:cxn ang="0">
                  <a:pos x="22403" y="4138"/>
                </a:cxn>
                <a:cxn ang="0">
                  <a:pos x="19053" y="630"/>
                </a:cxn>
                <a:cxn ang="0">
                  <a:pos x="19053" y="5260"/>
                </a:cxn>
                <a:cxn ang="0">
                  <a:pos x="20790" y="5260"/>
                </a:cxn>
                <a:cxn ang="0">
                  <a:pos x="22205" y="5821"/>
                </a:cxn>
                <a:cxn ang="0">
                  <a:pos x="23526" y="5260"/>
                </a:cxn>
                <a:cxn ang="0">
                  <a:pos x="25647" y="5260"/>
                </a:cxn>
                <a:cxn ang="0">
                  <a:pos x="25647" y="630"/>
                </a:cxn>
                <a:cxn ang="0">
                  <a:pos x="22403" y="4138"/>
                </a:cxn>
                <a:cxn ang="0">
                  <a:pos x="33514" y="630"/>
                </a:cxn>
                <a:cxn ang="0">
                  <a:pos x="31997" y="228"/>
                </a:cxn>
                <a:cxn ang="0">
                  <a:pos x="32604" y="5260"/>
                </a:cxn>
                <a:cxn ang="0">
                  <a:pos x="35780" y="5667"/>
                </a:cxn>
                <a:cxn ang="0">
                  <a:pos x="35303" y="5199"/>
                </a:cxn>
                <a:cxn ang="0">
                  <a:pos x="38171" y="630"/>
                </a:cxn>
                <a:cxn ang="0">
                  <a:pos x="36654" y="228"/>
                </a:cxn>
                <a:cxn ang="0">
                  <a:pos x="37263" y="5260"/>
                </a:cxn>
                <a:cxn ang="0">
                  <a:pos x="40438" y="5667"/>
                </a:cxn>
                <a:cxn ang="0">
                  <a:pos x="39964" y="5199"/>
                </a:cxn>
                <a:cxn ang="0">
                  <a:pos x="13736" y="2558"/>
                </a:cxn>
                <a:cxn ang="0">
                  <a:pos x="13111" y="228"/>
                </a:cxn>
                <a:cxn ang="0">
                  <a:pos x="11404" y="630"/>
                </a:cxn>
                <a:cxn ang="0">
                  <a:pos x="12453" y="5260"/>
                </a:cxn>
                <a:cxn ang="0">
                  <a:pos x="14574" y="5260"/>
                </a:cxn>
                <a:cxn ang="0">
                  <a:pos x="15489" y="630"/>
                </a:cxn>
                <a:cxn ang="0">
                  <a:pos x="14209" y="228"/>
                </a:cxn>
                <a:cxn ang="0">
                  <a:pos x="4078" y="1603"/>
                </a:cxn>
                <a:cxn ang="0">
                  <a:pos x="0" y="630"/>
                </a:cxn>
                <a:cxn ang="0">
                  <a:pos x="0" y="5260"/>
                </a:cxn>
                <a:cxn ang="0">
                  <a:pos x="4337" y="4224"/>
                </a:cxn>
                <a:cxn ang="0">
                  <a:pos x="2182" y="703"/>
                </a:cxn>
                <a:cxn ang="0">
                  <a:pos x="1516" y="2611"/>
                </a:cxn>
                <a:cxn ang="0">
                  <a:pos x="1516" y="5199"/>
                </a:cxn>
                <a:cxn ang="0">
                  <a:pos x="3406" y="4182"/>
                </a:cxn>
                <a:cxn ang="0">
                  <a:pos x="9385" y="630"/>
                </a:cxn>
                <a:cxn ang="0">
                  <a:pos x="5164" y="228"/>
                </a:cxn>
                <a:cxn ang="0">
                  <a:pos x="5937" y="903"/>
                </a:cxn>
                <a:cxn ang="0">
                  <a:pos x="5323" y="5667"/>
                </a:cxn>
                <a:cxn ang="0">
                  <a:pos x="6448" y="5261"/>
                </a:cxn>
                <a:cxn ang="0">
                  <a:pos x="9893" y="5757"/>
                </a:cxn>
                <a:cxn ang="0">
                  <a:pos x="10500" y="228"/>
                </a:cxn>
              </a:cxnLst>
              <a:rect l="0" t="0" r="r" b="b"/>
              <a:pathLst>
                <a:path w="52429" h="5821">
                  <a:moveTo>
                    <a:pt x="30202" y="5199"/>
                  </a:moveTo>
                  <a:lnTo>
                    <a:pt x="28318" y="5199"/>
                  </a:lnTo>
                  <a:lnTo>
                    <a:pt x="28318" y="3136"/>
                  </a:lnTo>
                  <a:lnTo>
                    <a:pt x="29740" y="3136"/>
                  </a:lnTo>
                  <a:lnTo>
                    <a:pt x="29740" y="3756"/>
                  </a:lnTo>
                  <a:lnTo>
                    <a:pt x="30217" y="3756"/>
                  </a:lnTo>
                  <a:lnTo>
                    <a:pt x="30217" y="2057"/>
                  </a:lnTo>
                  <a:lnTo>
                    <a:pt x="29740" y="2057"/>
                  </a:lnTo>
                  <a:lnTo>
                    <a:pt x="29740" y="2668"/>
                  </a:lnTo>
                  <a:lnTo>
                    <a:pt x="28318" y="2668"/>
                  </a:lnTo>
                  <a:lnTo>
                    <a:pt x="28318" y="703"/>
                  </a:lnTo>
                  <a:lnTo>
                    <a:pt x="30128" y="703"/>
                  </a:lnTo>
                  <a:lnTo>
                    <a:pt x="30128" y="1392"/>
                  </a:lnTo>
                  <a:lnTo>
                    <a:pt x="30597" y="1392"/>
                  </a:lnTo>
                  <a:lnTo>
                    <a:pt x="30597" y="0"/>
                  </a:lnTo>
                  <a:lnTo>
                    <a:pt x="30120" y="0"/>
                  </a:lnTo>
                  <a:lnTo>
                    <a:pt x="30120" y="228"/>
                  </a:lnTo>
                  <a:lnTo>
                    <a:pt x="26804" y="228"/>
                  </a:lnTo>
                  <a:lnTo>
                    <a:pt x="26804" y="630"/>
                  </a:lnTo>
                  <a:lnTo>
                    <a:pt x="27408" y="630"/>
                  </a:lnTo>
                  <a:lnTo>
                    <a:pt x="27408" y="5260"/>
                  </a:lnTo>
                  <a:lnTo>
                    <a:pt x="26804" y="5260"/>
                  </a:lnTo>
                  <a:lnTo>
                    <a:pt x="26804" y="5667"/>
                  </a:lnTo>
                  <a:lnTo>
                    <a:pt x="30678" y="5667"/>
                  </a:lnTo>
                  <a:lnTo>
                    <a:pt x="30678" y="4486"/>
                  </a:lnTo>
                  <a:lnTo>
                    <a:pt x="30202" y="4486"/>
                  </a:lnTo>
                  <a:lnTo>
                    <a:pt x="30202" y="5199"/>
                  </a:lnTo>
                  <a:close/>
                  <a:moveTo>
                    <a:pt x="50699" y="228"/>
                  </a:moveTo>
                  <a:lnTo>
                    <a:pt x="50699" y="630"/>
                  </a:lnTo>
                  <a:lnTo>
                    <a:pt x="51313" y="630"/>
                  </a:lnTo>
                  <a:lnTo>
                    <a:pt x="51313" y="4079"/>
                  </a:lnTo>
                  <a:lnTo>
                    <a:pt x="48500" y="228"/>
                  </a:lnTo>
                  <a:lnTo>
                    <a:pt x="47090" y="228"/>
                  </a:lnTo>
                  <a:lnTo>
                    <a:pt x="47090" y="630"/>
                  </a:lnTo>
                  <a:lnTo>
                    <a:pt x="47673" y="630"/>
                  </a:lnTo>
                  <a:lnTo>
                    <a:pt x="47867" y="903"/>
                  </a:lnTo>
                  <a:lnTo>
                    <a:pt x="47867" y="5260"/>
                  </a:lnTo>
                  <a:lnTo>
                    <a:pt x="47254" y="5260"/>
                  </a:lnTo>
                  <a:lnTo>
                    <a:pt x="47254" y="5667"/>
                  </a:lnTo>
                  <a:lnTo>
                    <a:pt x="48991" y="5667"/>
                  </a:lnTo>
                  <a:lnTo>
                    <a:pt x="48991" y="5260"/>
                  </a:lnTo>
                  <a:lnTo>
                    <a:pt x="48376" y="5260"/>
                  </a:lnTo>
                  <a:lnTo>
                    <a:pt x="48376" y="1596"/>
                  </a:lnTo>
                  <a:lnTo>
                    <a:pt x="51399" y="5757"/>
                  </a:lnTo>
                  <a:lnTo>
                    <a:pt x="51823" y="5757"/>
                  </a:lnTo>
                  <a:lnTo>
                    <a:pt x="51823" y="630"/>
                  </a:lnTo>
                  <a:lnTo>
                    <a:pt x="52429" y="630"/>
                  </a:lnTo>
                  <a:lnTo>
                    <a:pt x="52429" y="228"/>
                  </a:lnTo>
                  <a:lnTo>
                    <a:pt x="50699" y="228"/>
                  </a:lnTo>
                  <a:close/>
                  <a:moveTo>
                    <a:pt x="43694" y="130"/>
                  </a:moveTo>
                  <a:cubicBezTo>
                    <a:pt x="42201" y="130"/>
                    <a:pt x="40985" y="1397"/>
                    <a:pt x="40985" y="2955"/>
                  </a:cubicBezTo>
                  <a:cubicBezTo>
                    <a:pt x="40985" y="4508"/>
                    <a:pt x="42201" y="5771"/>
                    <a:pt x="43694" y="5771"/>
                  </a:cubicBezTo>
                  <a:cubicBezTo>
                    <a:pt x="45177" y="5771"/>
                    <a:pt x="46381" y="4504"/>
                    <a:pt x="46381" y="2947"/>
                  </a:cubicBezTo>
                  <a:cubicBezTo>
                    <a:pt x="46381" y="1393"/>
                    <a:pt x="45177" y="130"/>
                    <a:pt x="43694" y="130"/>
                  </a:cubicBezTo>
                  <a:close/>
                  <a:moveTo>
                    <a:pt x="43694" y="5245"/>
                  </a:moveTo>
                  <a:cubicBezTo>
                    <a:pt x="42686" y="5245"/>
                    <a:pt x="41982" y="4299"/>
                    <a:pt x="41982" y="2947"/>
                  </a:cubicBezTo>
                  <a:cubicBezTo>
                    <a:pt x="41982" y="1597"/>
                    <a:pt x="42692" y="656"/>
                    <a:pt x="43703" y="656"/>
                  </a:cubicBezTo>
                  <a:cubicBezTo>
                    <a:pt x="44692" y="656"/>
                    <a:pt x="45384" y="1597"/>
                    <a:pt x="45384" y="2947"/>
                  </a:cubicBezTo>
                  <a:cubicBezTo>
                    <a:pt x="45384" y="4299"/>
                    <a:pt x="44690" y="5245"/>
                    <a:pt x="43694" y="5245"/>
                  </a:cubicBezTo>
                  <a:close/>
                  <a:moveTo>
                    <a:pt x="22403" y="4138"/>
                  </a:moveTo>
                  <a:lnTo>
                    <a:pt x="20571" y="228"/>
                  </a:lnTo>
                  <a:lnTo>
                    <a:pt x="19053" y="228"/>
                  </a:lnTo>
                  <a:lnTo>
                    <a:pt x="19053" y="630"/>
                  </a:lnTo>
                  <a:lnTo>
                    <a:pt x="19666" y="630"/>
                  </a:lnTo>
                  <a:lnTo>
                    <a:pt x="19666" y="5260"/>
                  </a:lnTo>
                  <a:lnTo>
                    <a:pt x="19053" y="5260"/>
                  </a:lnTo>
                  <a:lnTo>
                    <a:pt x="19053" y="5667"/>
                  </a:lnTo>
                  <a:lnTo>
                    <a:pt x="20790" y="5667"/>
                  </a:lnTo>
                  <a:lnTo>
                    <a:pt x="20790" y="5260"/>
                  </a:lnTo>
                  <a:lnTo>
                    <a:pt x="20177" y="5260"/>
                  </a:lnTo>
                  <a:lnTo>
                    <a:pt x="20177" y="1488"/>
                  </a:lnTo>
                  <a:lnTo>
                    <a:pt x="22205" y="5821"/>
                  </a:lnTo>
                  <a:lnTo>
                    <a:pt x="24131" y="1583"/>
                  </a:lnTo>
                  <a:lnTo>
                    <a:pt x="24131" y="5260"/>
                  </a:lnTo>
                  <a:lnTo>
                    <a:pt x="23526" y="5260"/>
                  </a:lnTo>
                  <a:lnTo>
                    <a:pt x="23526" y="5667"/>
                  </a:lnTo>
                  <a:lnTo>
                    <a:pt x="25647" y="5667"/>
                  </a:lnTo>
                  <a:lnTo>
                    <a:pt x="25647" y="5260"/>
                  </a:lnTo>
                  <a:lnTo>
                    <a:pt x="25039" y="5260"/>
                  </a:lnTo>
                  <a:lnTo>
                    <a:pt x="25039" y="630"/>
                  </a:lnTo>
                  <a:lnTo>
                    <a:pt x="25647" y="630"/>
                  </a:lnTo>
                  <a:lnTo>
                    <a:pt x="25647" y="228"/>
                  </a:lnTo>
                  <a:lnTo>
                    <a:pt x="24205" y="228"/>
                  </a:lnTo>
                  <a:lnTo>
                    <a:pt x="22403" y="4138"/>
                  </a:lnTo>
                  <a:close/>
                  <a:moveTo>
                    <a:pt x="35303" y="5199"/>
                  </a:moveTo>
                  <a:lnTo>
                    <a:pt x="33514" y="5199"/>
                  </a:lnTo>
                  <a:lnTo>
                    <a:pt x="33514" y="630"/>
                  </a:lnTo>
                  <a:lnTo>
                    <a:pt x="34122" y="630"/>
                  </a:lnTo>
                  <a:lnTo>
                    <a:pt x="34122" y="228"/>
                  </a:lnTo>
                  <a:lnTo>
                    <a:pt x="31997" y="228"/>
                  </a:lnTo>
                  <a:lnTo>
                    <a:pt x="31997" y="630"/>
                  </a:lnTo>
                  <a:lnTo>
                    <a:pt x="32604" y="630"/>
                  </a:lnTo>
                  <a:lnTo>
                    <a:pt x="32604" y="5260"/>
                  </a:lnTo>
                  <a:lnTo>
                    <a:pt x="31997" y="5260"/>
                  </a:lnTo>
                  <a:lnTo>
                    <a:pt x="31997" y="5667"/>
                  </a:lnTo>
                  <a:lnTo>
                    <a:pt x="35780" y="5667"/>
                  </a:lnTo>
                  <a:lnTo>
                    <a:pt x="35780" y="4486"/>
                  </a:lnTo>
                  <a:lnTo>
                    <a:pt x="35303" y="4486"/>
                  </a:lnTo>
                  <a:lnTo>
                    <a:pt x="35303" y="5199"/>
                  </a:lnTo>
                  <a:close/>
                  <a:moveTo>
                    <a:pt x="39964" y="5199"/>
                  </a:moveTo>
                  <a:lnTo>
                    <a:pt x="38171" y="5199"/>
                  </a:lnTo>
                  <a:lnTo>
                    <a:pt x="38171" y="630"/>
                  </a:lnTo>
                  <a:lnTo>
                    <a:pt x="38776" y="630"/>
                  </a:lnTo>
                  <a:lnTo>
                    <a:pt x="38776" y="228"/>
                  </a:lnTo>
                  <a:lnTo>
                    <a:pt x="36654" y="228"/>
                  </a:lnTo>
                  <a:lnTo>
                    <a:pt x="36654" y="630"/>
                  </a:lnTo>
                  <a:lnTo>
                    <a:pt x="37263" y="630"/>
                  </a:lnTo>
                  <a:lnTo>
                    <a:pt x="37263" y="5260"/>
                  </a:lnTo>
                  <a:lnTo>
                    <a:pt x="36654" y="5260"/>
                  </a:lnTo>
                  <a:lnTo>
                    <a:pt x="36654" y="5667"/>
                  </a:lnTo>
                  <a:lnTo>
                    <a:pt x="40438" y="5667"/>
                  </a:lnTo>
                  <a:lnTo>
                    <a:pt x="40438" y="4486"/>
                  </a:lnTo>
                  <a:lnTo>
                    <a:pt x="39964" y="4486"/>
                  </a:lnTo>
                  <a:lnTo>
                    <a:pt x="39964" y="5199"/>
                  </a:lnTo>
                  <a:close/>
                  <a:moveTo>
                    <a:pt x="14209" y="630"/>
                  </a:moveTo>
                  <a:lnTo>
                    <a:pt x="14905" y="630"/>
                  </a:lnTo>
                  <a:lnTo>
                    <a:pt x="13736" y="2558"/>
                  </a:lnTo>
                  <a:lnTo>
                    <a:pt x="12480" y="630"/>
                  </a:lnTo>
                  <a:lnTo>
                    <a:pt x="13111" y="630"/>
                  </a:lnTo>
                  <a:lnTo>
                    <a:pt x="13111" y="228"/>
                  </a:lnTo>
                  <a:lnTo>
                    <a:pt x="10914" y="228"/>
                  </a:lnTo>
                  <a:lnTo>
                    <a:pt x="10914" y="630"/>
                  </a:lnTo>
                  <a:lnTo>
                    <a:pt x="11404" y="630"/>
                  </a:lnTo>
                  <a:lnTo>
                    <a:pt x="13059" y="3173"/>
                  </a:lnTo>
                  <a:lnTo>
                    <a:pt x="13059" y="5260"/>
                  </a:lnTo>
                  <a:lnTo>
                    <a:pt x="12453" y="5260"/>
                  </a:lnTo>
                  <a:lnTo>
                    <a:pt x="12453" y="5667"/>
                  </a:lnTo>
                  <a:lnTo>
                    <a:pt x="14574" y="5667"/>
                  </a:lnTo>
                  <a:lnTo>
                    <a:pt x="14574" y="5260"/>
                  </a:lnTo>
                  <a:lnTo>
                    <a:pt x="13960" y="5260"/>
                  </a:lnTo>
                  <a:lnTo>
                    <a:pt x="13960" y="3125"/>
                  </a:lnTo>
                  <a:lnTo>
                    <a:pt x="15489" y="630"/>
                  </a:lnTo>
                  <a:lnTo>
                    <a:pt x="15930" y="630"/>
                  </a:lnTo>
                  <a:lnTo>
                    <a:pt x="15930" y="228"/>
                  </a:lnTo>
                  <a:lnTo>
                    <a:pt x="14209" y="228"/>
                  </a:lnTo>
                  <a:lnTo>
                    <a:pt x="14209" y="630"/>
                  </a:lnTo>
                  <a:close/>
                  <a:moveTo>
                    <a:pt x="3080" y="2796"/>
                  </a:moveTo>
                  <a:cubicBezTo>
                    <a:pt x="3596" y="2648"/>
                    <a:pt x="4078" y="2246"/>
                    <a:pt x="4078" y="1603"/>
                  </a:cubicBezTo>
                  <a:cubicBezTo>
                    <a:pt x="4078" y="768"/>
                    <a:pt x="3458" y="228"/>
                    <a:pt x="2496" y="228"/>
                  </a:cubicBezTo>
                  <a:lnTo>
                    <a:pt x="0" y="228"/>
                  </a:lnTo>
                  <a:lnTo>
                    <a:pt x="0" y="630"/>
                  </a:lnTo>
                  <a:lnTo>
                    <a:pt x="605" y="630"/>
                  </a:lnTo>
                  <a:lnTo>
                    <a:pt x="605" y="5260"/>
                  </a:lnTo>
                  <a:lnTo>
                    <a:pt x="0" y="5260"/>
                  </a:lnTo>
                  <a:lnTo>
                    <a:pt x="0" y="5667"/>
                  </a:lnTo>
                  <a:lnTo>
                    <a:pt x="2639" y="5667"/>
                  </a:lnTo>
                  <a:cubicBezTo>
                    <a:pt x="3657" y="5667"/>
                    <a:pt x="4337" y="5087"/>
                    <a:pt x="4337" y="4224"/>
                  </a:cubicBezTo>
                  <a:cubicBezTo>
                    <a:pt x="4337" y="3370"/>
                    <a:pt x="3724" y="2936"/>
                    <a:pt x="3080" y="2796"/>
                  </a:cubicBezTo>
                  <a:close/>
                  <a:moveTo>
                    <a:pt x="1516" y="703"/>
                  </a:moveTo>
                  <a:lnTo>
                    <a:pt x="2182" y="703"/>
                  </a:lnTo>
                  <a:cubicBezTo>
                    <a:pt x="2536" y="703"/>
                    <a:pt x="3129" y="825"/>
                    <a:pt x="3129" y="1635"/>
                  </a:cubicBezTo>
                  <a:cubicBezTo>
                    <a:pt x="3129" y="2308"/>
                    <a:pt x="2631" y="2611"/>
                    <a:pt x="2138" y="2611"/>
                  </a:cubicBezTo>
                  <a:lnTo>
                    <a:pt x="1516" y="2611"/>
                  </a:lnTo>
                  <a:lnTo>
                    <a:pt x="1516" y="703"/>
                  </a:lnTo>
                  <a:close/>
                  <a:moveTo>
                    <a:pt x="2213" y="5199"/>
                  </a:moveTo>
                  <a:lnTo>
                    <a:pt x="1516" y="5199"/>
                  </a:lnTo>
                  <a:lnTo>
                    <a:pt x="1516" y="3081"/>
                  </a:lnTo>
                  <a:lnTo>
                    <a:pt x="2213" y="3081"/>
                  </a:lnTo>
                  <a:cubicBezTo>
                    <a:pt x="2937" y="3081"/>
                    <a:pt x="3406" y="3513"/>
                    <a:pt x="3406" y="4182"/>
                  </a:cubicBezTo>
                  <a:cubicBezTo>
                    <a:pt x="3406" y="4931"/>
                    <a:pt x="2764" y="5199"/>
                    <a:pt x="2213" y="5199"/>
                  </a:cubicBezTo>
                  <a:close/>
                  <a:moveTo>
                    <a:pt x="8768" y="630"/>
                  </a:moveTo>
                  <a:lnTo>
                    <a:pt x="9385" y="630"/>
                  </a:lnTo>
                  <a:lnTo>
                    <a:pt x="9385" y="4079"/>
                  </a:lnTo>
                  <a:lnTo>
                    <a:pt x="6569" y="228"/>
                  </a:lnTo>
                  <a:lnTo>
                    <a:pt x="5164" y="228"/>
                  </a:lnTo>
                  <a:lnTo>
                    <a:pt x="5164" y="630"/>
                  </a:lnTo>
                  <a:lnTo>
                    <a:pt x="5744" y="630"/>
                  </a:lnTo>
                  <a:lnTo>
                    <a:pt x="5937" y="903"/>
                  </a:lnTo>
                  <a:lnTo>
                    <a:pt x="5937" y="5261"/>
                  </a:lnTo>
                  <a:lnTo>
                    <a:pt x="5323" y="5261"/>
                  </a:lnTo>
                  <a:lnTo>
                    <a:pt x="5323" y="5667"/>
                  </a:lnTo>
                  <a:lnTo>
                    <a:pt x="7060" y="5667"/>
                  </a:lnTo>
                  <a:lnTo>
                    <a:pt x="7060" y="5261"/>
                  </a:lnTo>
                  <a:lnTo>
                    <a:pt x="6448" y="5261"/>
                  </a:lnTo>
                  <a:lnTo>
                    <a:pt x="6448" y="1596"/>
                  </a:lnTo>
                  <a:lnTo>
                    <a:pt x="9471" y="5757"/>
                  </a:lnTo>
                  <a:lnTo>
                    <a:pt x="9893" y="5757"/>
                  </a:lnTo>
                  <a:lnTo>
                    <a:pt x="9893" y="630"/>
                  </a:lnTo>
                  <a:lnTo>
                    <a:pt x="10500" y="630"/>
                  </a:lnTo>
                  <a:lnTo>
                    <a:pt x="10500" y="228"/>
                  </a:lnTo>
                  <a:lnTo>
                    <a:pt x="8768" y="228"/>
                  </a:lnTo>
                  <a:lnTo>
                    <a:pt x="8768" y="630"/>
                  </a:lnTo>
                  <a:close/>
                </a:path>
              </a:pathLst>
            </a:custGeom>
            <a:solidFill>
              <a:srgbClr val="4B4B4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8"/>
            <p:cNvSpPr>
              <a:spLocks/>
            </p:cNvSpPr>
            <p:nvPr userDrawn="1"/>
          </p:nvSpPr>
          <p:spPr bwMode="gray">
            <a:xfrm>
              <a:off x="482600" y="558801"/>
              <a:ext cx="333375" cy="169863"/>
            </a:xfrm>
            <a:custGeom>
              <a:avLst/>
              <a:gdLst/>
              <a:ahLst/>
              <a:cxnLst>
                <a:cxn ang="0">
                  <a:pos x="10208" y="2604"/>
                </a:cxn>
                <a:cxn ang="0">
                  <a:pos x="3549" y="0"/>
                </a:cxn>
                <a:cxn ang="0">
                  <a:pos x="0" y="2604"/>
                </a:cxn>
                <a:cxn ang="0">
                  <a:pos x="3549" y="5207"/>
                </a:cxn>
                <a:cxn ang="0">
                  <a:pos x="10208" y="2604"/>
                </a:cxn>
              </a:cxnLst>
              <a:rect l="0" t="0" r="r" b="b"/>
              <a:pathLst>
                <a:path w="10208" h="5207">
                  <a:moveTo>
                    <a:pt x="10208" y="2604"/>
                  </a:moveTo>
                  <a:lnTo>
                    <a:pt x="3549" y="0"/>
                  </a:lnTo>
                  <a:cubicBezTo>
                    <a:pt x="2119" y="783"/>
                    <a:pt x="948" y="1689"/>
                    <a:pt x="0" y="2604"/>
                  </a:cubicBezTo>
                  <a:cubicBezTo>
                    <a:pt x="948" y="3516"/>
                    <a:pt x="2119" y="4422"/>
                    <a:pt x="3549" y="5207"/>
                  </a:cubicBezTo>
                  <a:lnTo>
                    <a:pt x="10208" y="2604"/>
                  </a:lnTo>
                  <a:close/>
                </a:path>
              </a:pathLst>
            </a:custGeom>
            <a:solidFill>
              <a:srgbClr val="B286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9"/>
            <p:cNvSpPr>
              <a:spLocks/>
            </p:cNvSpPr>
            <p:nvPr userDrawn="1"/>
          </p:nvSpPr>
          <p:spPr bwMode="gray">
            <a:xfrm>
              <a:off x="363538" y="466726"/>
              <a:ext cx="220663" cy="155575"/>
            </a:xfrm>
            <a:custGeom>
              <a:avLst/>
              <a:gdLst/>
              <a:ahLst/>
              <a:cxnLst>
                <a:cxn ang="0">
                  <a:pos x="0" y="0"/>
                </a:cxn>
                <a:cxn ang="0">
                  <a:pos x="3018" y="4760"/>
                </a:cxn>
                <a:cxn ang="0">
                  <a:pos x="6750" y="2638"/>
                </a:cxn>
                <a:cxn ang="0">
                  <a:pos x="0" y="0"/>
                </a:cxn>
              </a:cxnLst>
              <a:rect l="0" t="0" r="r" b="b"/>
              <a:pathLst>
                <a:path w="6750" h="4760">
                  <a:moveTo>
                    <a:pt x="0" y="0"/>
                  </a:moveTo>
                  <a:cubicBezTo>
                    <a:pt x="0" y="0"/>
                    <a:pt x="705" y="2292"/>
                    <a:pt x="3018" y="4760"/>
                  </a:cubicBezTo>
                  <a:cubicBezTo>
                    <a:pt x="4044" y="3972"/>
                    <a:pt x="5281" y="3254"/>
                    <a:pt x="6750" y="2638"/>
                  </a:cubicBezTo>
                  <a:lnTo>
                    <a:pt x="0" y="0"/>
                  </a:lnTo>
                  <a:close/>
                </a:path>
              </a:pathLst>
            </a:custGeom>
            <a:solidFill>
              <a:srgbClr val="A6A9A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10"/>
            <p:cNvSpPr>
              <a:spLocks/>
            </p:cNvSpPr>
            <p:nvPr userDrawn="1"/>
          </p:nvSpPr>
          <p:spPr bwMode="gray">
            <a:xfrm>
              <a:off x="363538" y="665163"/>
              <a:ext cx="220663" cy="155575"/>
            </a:xfrm>
            <a:custGeom>
              <a:avLst/>
              <a:gdLst/>
              <a:ahLst/>
              <a:cxnLst>
                <a:cxn ang="0">
                  <a:pos x="0" y="4760"/>
                </a:cxn>
                <a:cxn ang="0">
                  <a:pos x="3018" y="0"/>
                </a:cxn>
                <a:cxn ang="0">
                  <a:pos x="6750" y="2122"/>
                </a:cxn>
                <a:cxn ang="0">
                  <a:pos x="0" y="4760"/>
                </a:cxn>
              </a:cxnLst>
              <a:rect l="0" t="0" r="r" b="b"/>
              <a:pathLst>
                <a:path w="6750" h="4760">
                  <a:moveTo>
                    <a:pt x="0" y="4760"/>
                  </a:moveTo>
                  <a:cubicBezTo>
                    <a:pt x="0" y="4760"/>
                    <a:pt x="705" y="2469"/>
                    <a:pt x="3018" y="0"/>
                  </a:cubicBezTo>
                  <a:cubicBezTo>
                    <a:pt x="4044" y="789"/>
                    <a:pt x="5281" y="1505"/>
                    <a:pt x="6750" y="2122"/>
                  </a:cubicBezTo>
                  <a:lnTo>
                    <a:pt x="0" y="4760"/>
                  </a:lnTo>
                  <a:close/>
                </a:path>
              </a:pathLst>
            </a:custGeom>
            <a:solidFill>
              <a:srgbClr val="A7997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787522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ntent Header Slide Alternate">
    <p:bg bwMode="gray">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auto">
          <a:xfrm>
            <a:off x="455612" y="1981200"/>
            <a:ext cx="8436095" cy="3974464"/>
          </a:xfrm>
        </p:spPr>
        <p:txBody>
          <a:bodyPr anchor="t"/>
          <a:lstStyle>
            <a:lvl1pPr marL="0" indent="0">
              <a:lnSpc>
                <a:spcPct val="100000"/>
              </a:lnSpc>
              <a:spcBef>
                <a:spcPts val="1200"/>
              </a:spcBef>
              <a:buNone/>
              <a:defRPr sz="2000" baseline="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Use this slide for an Agenda or Contents Slide</a:t>
            </a:r>
          </a:p>
        </p:txBody>
      </p:sp>
      <p:sp>
        <p:nvSpPr>
          <p:cNvPr id="7" name="Title 6"/>
          <p:cNvSpPr>
            <a:spLocks noGrp="1"/>
          </p:cNvSpPr>
          <p:nvPr>
            <p:ph type="title" hasCustomPrompt="1"/>
          </p:nvPr>
        </p:nvSpPr>
        <p:spPr bwMode="auto">
          <a:xfrm>
            <a:off x="455612" y="929639"/>
            <a:ext cx="8743784" cy="457200"/>
          </a:xfrm>
        </p:spPr>
        <p:txBody>
          <a:bodyPr/>
          <a:lstStyle>
            <a:lvl1pPr>
              <a:defRPr>
                <a:solidFill>
                  <a:srgbClr val="000000"/>
                </a:solidFill>
              </a:defRPr>
            </a:lvl1pPr>
          </a:lstStyle>
          <a:p>
            <a:r>
              <a:rPr lang="en-US" dirty="0" smtClean="0"/>
              <a:t>Divider 1 Title Goes Here</a:t>
            </a:r>
            <a:endParaRPr lang="en-US" dirty="0"/>
          </a:p>
        </p:txBody>
      </p:sp>
      <p:sp>
        <p:nvSpPr>
          <p:cNvPr id="15" name="Rectangle 50"/>
          <p:cNvSpPr>
            <a:spLocks noChangeArrowheads="1"/>
          </p:cNvSpPr>
          <p:nvPr userDrawn="1"/>
        </p:nvSpPr>
        <p:spPr bwMode="auto">
          <a:xfrm>
            <a:off x="911187" y="6572540"/>
            <a:ext cx="8476167"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chemeClr val="bg2"/>
                </a:solidFill>
                <a:latin typeface="+mj-lt"/>
              </a:rPr>
              <a:t>Information Classification: Confidential</a:t>
            </a:r>
            <a:endParaRPr lang="en-GB" sz="800" i="1" dirty="0">
              <a:solidFill>
                <a:schemeClr val="bg2"/>
              </a:solidFill>
              <a:latin typeface="+mj-lt"/>
            </a:endParaRPr>
          </a:p>
        </p:txBody>
      </p:sp>
      <p:sp>
        <p:nvSpPr>
          <p:cNvPr id="16" name="TextBox 15"/>
          <p:cNvSpPr txBox="1"/>
          <p:nvPr userDrawn="1"/>
        </p:nvSpPr>
        <p:spPr bwMode="auto">
          <a:xfrm>
            <a:off x="301753" y="6506526"/>
            <a:ext cx="548640"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rgbClr val="000000"/>
                </a:solidFill>
              </a:rPr>
              <a:pPr lvl="0">
                <a:lnSpc>
                  <a:spcPct val="95000"/>
                </a:lnSpc>
                <a:spcBef>
                  <a:spcPts val="0"/>
                </a:spcBef>
                <a:spcAft>
                  <a:spcPts val="0"/>
                </a:spcAft>
              </a:pPr>
              <a:t>‹#›</a:t>
            </a:fld>
            <a:endParaRPr lang="en-US" dirty="0">
              <a:solidFill>
                <a:srgbClr val="000000"/>
              </a:solidFill>
            </a:endParaRPr>
          </a:p>
        </p:txBody>
      </p:sp>
      <p:pic>
        <p:nvPicPr>
          <p:cNvPr id="17" name="Picture 16" descr="bnym_oneline_rgb_pos.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99585" y="6597793"/>
            <a:ext cx="1332486" cy="148054"/>
          </a:xfrm>
          <a:prstGeom prst="rect">
            <a:avLst/>
          </a:prstGeom>
        </p:spPr>
      </p:pic>
      <p:cxnSp>
        <p:nvCxnSpPr>
          <p:cNvPr id="19" name="Straight Connector 18"/>
          <p:cNvCxnSpPr/>
          <p:nvPr userDrawn="1"/>
        </p:nvCxnSpPr>
        <p:spPr>
          <a:xfrm>
            <a:off x="0" y="6477000"/>
            <a:ext cx="12207113" cy="0"/>
          </a:xfrm>
          <a:prstGeom prst="line">
            <a:avLst/>
          </a:prstGeom>
          <a:ln>
            <a:solidFill>
              <a:srgbClr val="A2906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0207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301752" y="76200"/>
            <a:ext cx="11576659" cy="424732"/>
          </a:xfrm>
          <a:prstGeom prst="rect">
            <a:avLst/>
          </a:prstGeom>
        </p:spPr>
        <p:txBody>
          <a:bodyPr vert="horz" wrap="square" lIns="91440" tIns="45720" rIns="91440" bIns="45720" rtlCol="0" anchor="t" anchorCtr="0">
            <a:noAutofit/>
          </a:bodyPr>
          <a:lstStyle/>
          <a:p>
            <a:r>
              <a:rPr lang="en-US" dirty="0" smtClean="0"/>
              <a:t>Click to Edit Master Title Slide </a:t>
            </a:r>
            <a:r>
              <a:rPr lang="en-US" dirty="0" err="1" smtClean="0"/>
              <a:t>Lato</a:t>
            </a:r>
            <a:r>
              <a:rPr lang="en-US" dirty="0" smtClean="0"/>
              <a:t> Bold 24pt</a:t>
            </a:r>
            <a:endParaRPr lang="en-US" dirty="0"/>
          </a:p>
        </p:txBody>
      </p:sp>
      <p:sp>
        <p:nvSpPr>
          <p:cNvPr id="3" name="Text Placeholder 2"/>
          <p:cNvSpPr>
            <a:spLocks noGrp="1"/>
          </p:cNvSpPr>
          <p:nvPr>
            <p:ph type="body" idx="1"/>
          </p:nvPr>
        </p:nvSpPr>
        <p:spPr bwMode="auto">
          <a:xfrm>
            <a:off x="303214" y="685801"/>
            <a:ext cx="11576659" cy="5483226"/>
          </a:xfrm>
          <a:prstGeom prst="rect">
            <a:avLst/>
          </a:prstGeom>
        </p:spPr>
        <p:txBody>
          <a:bodyPr vert="horz" lIns="91440" tIns="45720" rIns="91440" bIns="45720" rtlCol="0">
            <a:noAutofit/>
          </a:bodyPr>
          <a:lstStyle/>
          <a:p>
            <a:pPr lvl="0"/>
            <a:r>
              <a:rPr lang="en-US" dirty="0" smtClean="0"/>
              <a:t>Click to edit Master text styles </a:t>
            </a:r>
            <a:r>
              <a:rPr lang="en-US" dirty="0" err="1" smtClean="0"/>
              <a:t>Lato</a:t>
            </a:r>
            <a:r>
              <a:rPr lang="en-US" dirty="0" smtClean="0"/>
              <a:t> Regular 18pt</a:t>
            </a:r>
          </a:p>
          <a:p>
            <a:pPr lvl="1"/>
            <a:r>
              <a:rPr lang="en-US" dirty="0" smtClean="0"/>
              <a:t>Second level bullet Arial 16pt</a:t>
            </a:r>
          </a:p>
          <a:p>
            <a:pPr lvl="2"/>
            <a:r>
              <a:rPr lang="en-US" dirty="0" smtClean="0"/>
              <a:t>Third level bullet Arial 16pt</a:t>
            </a:r>
          </a:p>
          <a:p>
            <a:pPr lvl="3"/>
            <a:r>
              <a:rPr lang="en-US" dirty="0" smtClean="0"/>
              <a:t>Fourth level bullet Arial 16pt</a:t>
            </a:r>
          </a:p>
          <a:p>
            <a:pPr lvl="4"/>
            <a:r>
              <a:rPr lang="en-US" dirty="0" smtClean="0"/>
              <a:t>Fifth level bullet Arial 16pt</a:t>
            </a:r>
            <a:endParaRPr lang="en-US" dirty="0"/>
          </a:p>
        </p:txBody>
      </p:sp>
      <p:sp>
        <p:nvSpPr>
          <p:cNvPr id="15" name="Rectangle 50"/>
          <p:cNvSpPr>
            <a:spLocks noChangeArrowheads="1"/>
          </p:cNvSpPr>
          <p:nvPr userDrawn="1"/>
        </p:nvSpPr>
        <p:spPr bwMode="auto">
          <a:xfrm>
            <a:off x="911187" y="6572540"/>
            <a:ext cx="8476167"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chemeClr val="bg2"/>
                </a:solidFill>
                <a:latin typeface="+mj-lt"/>
              </a:rPr>
              <a:t>Information Classification: Confidential</a:t>
            </a:r>
            <a:endParaRPr lang="en-GB" sz="800" i="1" dirty="0">
              <a:solidFill>
                <a:schemeClr val="bg2"/>
              </a:solidFill>
              <a:latin typeface="+mj-lt"/>
            </a:endParaRPr>
          </a:p>
        </p:txBody>
      </p:sp>
      <p:sp>
        <p:nvSpPr>
          <p:cNvPr id="17" name="TextBox 16"/>
          <p:cNvSpPr txBox="1"/>
          <p:nvPr userDrawn="1"/>
        </p:nvSpPr>
        <p:spPr bwMode="auto">
          <a:xfrm>
            <a:off x="301753" y="6506526"/>
            <a:ext cx="548640"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rgbClr val="000000"/>
                </a:solidFill>
              </a:rPr>
              <a:pPr lvl="0">
                <a:lnSpc>
                  <a:spcPct val="95000"/>
                </a:lnSpc>
                <a:spcBef>
                  <a:spcPts val="0"/>
                </a:spcBef>
                <a:spcAft>
                  <a:spcPts val="0"/>
                </a:spcAft>
              </a:pPr>
              <a:t>‹#›</a:t>
            </a:fld>
            <a:endParaRPr lang="en-US" dirty="0">
              <a:solidFill>
                <a:srgbClr val="000000"/>
              </a:solidFill>
            </a:endParaRPr>
          </a:p>
        </p:txBody>
      </p:sp>
      <p:pic>
        <p:nvPicPr>
          <p:cNvPr id="18" name="Picture 17" descr="bnym_oneline_rgb_pos.eps"/>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499585" y="6597793"/>
            <a:ext cx="1332486" cy="148054"/>
          </a:xfrm>
          <a:prstGeom prst="rect">
            <a:avLst/>
          </a:prstGeom>
        </p:spPr>
      </p:pic>
      <p:cxnSp>
        <p:nvCxnSpPr>
          <p:cNvPr id="19" name="Straight Connector 18"/>
          <p:cNvCxnSpPr/>
          <p:nvPr userDrawn="1"/>
        </p:nvCxnSpPr>
        <p:spPr>
          <a:xfrm>
            <a:off x="0" y="6477000"/>
            <a:ext cx="12207113" cy="0"/>
          </a:xfrm>
          <a:prstGeom prst="line">
            <a:avLst/>
          </a:prstGeom>
          <a:ln>
            <a:solidFill>
              <a:srgbClr val="A2906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667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10" r:id="rId4"/>
    <p:sldLayoutId id="2147483711" r:id="rId5"/>
    <p:sldLayoutId id="2147483676" r:id="rId6"/>
    <p:sldLayoutId id="2147483677" r:id="rId7"/>
    <p:sldLayoutId id="2147483678" r:id="rId8"/>
    <p:sldLayoutId id="2147483695" r:id="rId9"/>
    <p:sldLayoutId id="2147483692" r:id="rId10"/>
    <p:sldLayoutId id="2147483693" r:id="rId11"/>
    <p:sldLayoutId id="2147483689" r:id="rId12"/>
    <p:sldLayoutId id="2147483708" r:id="rId13"/>
    <p:sldLayoutId id="2147483681" r:id="rId14"/>
    <p:sldLayoutId id="2147483696" r:id="rId15"/>
    <p:sldLayoutId id="2147483697" r:id="rId16"/>
    <p:sldLayoutId id="2147483698" r:id="rId17"/>
    <p:sldLayoutId id="2147483699" r:id="rId18"/>
    <p:sldLayoutId id="2147483700" r:id="rId19"/>
    <p:sldLayoutId id="2147483703" r:id="rId20"/>
    <p:sldLayoutId id="2147483701" r:id="rId21"/>
    <p:sldLayoutId id="2147483702" r:id="rId22"/>
    <p:sldLayoutId id="2147483682" r:id="rId23"/>
    <p:sldLayoutId id="2147483683" r:id="rId24"/>
    <p:sldLayoutId id="2147483684" r:id="rId25"/>
    <p:sldLayoutId id="2147483685" r:id="rId26"/>
    <p:sldLayoutId id="2147483686" r:id="rId27"/>
    <p:sldLayoutId id="2147483690" r:id="rId28"/>
    <p:sldLayoutId id="2147483691" r:id="rId29"/>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hyperlink" Target="https://mysourcesocial.bnymellon.net/docs/DOC-69564" TargetMode="External"/><Relationship Id="rId2" Type="http://schemas.openxmlformats.org/officeDocument/2006/relationships/hyperlink" Target="https://mysourcesocial.bnymellon.net/docs/DOC-26783" TargetMode="Externa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hyperlink" Target="https://mysourcesocial.bnymellon.net/docs/DOC-35159" TargetMode="Externa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8" Type="http://schemas.openxmlformats.org/officeDocument/2006/relationships/hyperlink" Target="http://www.asp.net/mvc" TargetMode="External"/><Relationship Id="rId3" Type="http://schemas.openxmlformats.org/officeDocument/2006/relationships/hyperlink" Target="https://www.coursera.org/learn/html-css-javascript" TargetMode="External"/><Relationship Id="rId7" Type="http://schemas.openxmlformats.org/officeDocument/2006/relationships/hyperlink" Target="http://projects.spring.io/spring-framework/" TargetMode="External"/><Relationship Id="rId2" Type="http://schemas.openxmlformats.org/officeDocument/2006/relationships/hyperlink" Target="https://www.coursera.org/learn/web-frameworks/" TargetMode="External"/><Relationship Id="rId1" Type="http://schemas.openxmlformats.org/officeDocument/2006/relationships/slideLayout" Target="../slideLayouts/slideLayout26.xml"/><Relationship Id="rId6" Type="http://schemas.openxmlformats.org/officeDocument/2006/relationships/hyperlink" Target="http://amzn.com/1449358063" TargetMode="External"/><Relationship Id="rId5" Type="http://schemas.openxmlformats.org/officeDocument/2006/relationships/hyperlink" Target="https://www.google.com/?gws_rd=ssl#q=restful+architecture" TargetMode="External"/><Relationship Id="rId4" Type="http://schemas.openxmlformats.org/officeDocument/2006/relationships/hyperlink" Target="https://www.coursera.org/learn/angular-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NEXEN API Introduction and Onboarding Guide</a:t>
            </a:r>
            <a:endParaRPr lang="en-US" dirty="0"/>
          </a:p>
        </p:txBody>
      </p:sp>
      <p:sp>
        <p:nvSpPr>
          <p:cNvPr id="4" name="Text Placeholder 3"/>
          <p:cNvSpPr>
            <a:spLocks noGrp="1"/>
          </p:cNvSpPr>
          <p:nvPr>
            <p:ph type="body" sz="quarter" idx="10"/>
          </p:nvPr>
        </p:nvSpPr>
        <p:spPr/>
        <p:txBody>
          <a:bodyPr/>
          <a:lstStyle/>
          <a:p>
            <a:r>
              <a:rPr lang="en-US" dirty="0" smtClean="0"/>
              <a:t>Jonathan Weinberg</a:t>
            </a:r>
            <a:endParaRPr lang="en-US" dirty="0"/>
          </a:p>
        </p:txBody>
      </p:sp>
      <p:sp>
        <p:nvSpPr>
          <p:cNvPr id="5" name="Text Placeholder 4"/>
          <p:cNvSpPr>
            <a:spLocks noGrp="1"/>
          </p:cNvSpPr>
          <p:nvPr>
            <p:ph type="body" sz="quarter" idx="11"/>
          </p:nvPr>
        </p:nvSpPr>
        <p:spPr/>
        <p:txBody>
          <a:bodyPr/>
          <a:lstStyle/>
          <a:p>
            <a:r>
              <a:rPr lang="en-US" dirty="0" smtClean="0"/>
              <a:t>January 2016</a:t>
            </a:r>
            <a:endParaRPr lang="en-US" dirty="0"/>
          </a:p>
        </p:txBody>
      </p:sp>
    </p:spTree>
    <p:extLst>
      <p:ext uri="{BB962C8B-B14F-4D97-AF65-F5344CB8AC3E}">
        <p14:creationId xmlns:p14="http://schemas.microsoft.com/office/powerpoint/2010/main" val="27826992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Content Placeholder 2"/>
          <p:cNvSpPr txBox="1">
            <a:spLocks/>
          </p:cNvSpPr>
          <p:nvPr/>
        </p:nvSpPr>
        <p:spPr>
          <a:xfrm>
            <a:off x="531812" y="533400"/>
            <a:ext cx="11201400" cy="5334000"/>
          </a:xfrm>
          <a:prstGeom prst="rect">
            <a:avLst/>
          </a:prstGeom>
        </p:spPr>
        <p:txBody>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The NEXEN platform introduces a new capability to publish RESTful APIs into a central repository where a framework can be utilized to perform common functions like security and distribution.  The NEXEN UI aspect of the platform allows us to develop front-end web UIs using a technology stack that includes </a:t>
            </a:r>
            <a:r>
              <a:rPr lang="en-US" sz="1400" dirty="0" err="1" smtClean="0"/>
              <a:t>AngularJS</a:t>
            </a:r>
            <a:r>
              <a:rPr lang="en-US" sz="1400" dirty="0"/>
              <a:t> </a:t>
            </a:r>
            <a:r>
              <a:rPr lang="en-US" sz="1400" dirty="0" smtClean="0"/>
              <a:t>and Bootstrap.  Utilizing </a:t>
            </a:r>
            <a:r>
              <a:rPr lang="en-US" sz="1400" dirty="0" err="1" smtClean="0"/>
              <a:t>AngularJS</a:t>
            </a:r>
            <a:r>
              <a:rPr lang="en-US" sz="1400" dirty="0"/>
              <a:t> </a:t>
            </a:r>
            <a:r>
              <a:rPr lang="en-US" sz="1400" dirty="0" smtClean="0"/>
              <a:t>on the client side, users can invoke the different RESTful endpoints published in the NEXEN API Store to compose meaningful business functions and workflows.</a:t>
            </a:r>
          </a:p>
          <a:p>
            <a:pPr marL="0" indent="0">
              <a:buNone/>
            </a:pPr>
            <a:r>
              <a:rPr lang="en-US" sz="1400" dirty="0" smtClean="0"/>
              <a:t>RESTful API endpoints can be standalone and can be invoked on other ways other than via a NEXEN UI.  Any code that can make a RESTful web call and process the results can effectively invoke the different APIs.</a:t>
            </a:r>
          </a:p>
          <a:p>
            <a:pPr marL="0" indent="0">
              <a:buNone/>
            </a:pPr>
            <a:r>
              <a:rPr lang="en-US" sz="1400" dirty="0" smtClean="0"/>
              <a:t>There are numerous benefits to adopting the NEXEN platform across the enterprise. It should reduce duplication of code across the firm since the functions published in the API store are easily discoverable, shareable, and reusable.  It also ensures that functionality is performed consistently rather than having the same code done multiple different ways, which would increase the chances of inconsistent results for what should be exactly the same.  Generally speaking, NEXEN pushes industry best practices for building modern, efficient, and responsive services in a way in which it can be done consistently across the enterprise for both internal and external clients.  It is one company and we should demonstrate a consistent high-quality brand when it comes to the interfaces we have with all clients.</a:t>
            </a:r>
          </a:p>
        </p:txBody>
      </p:sp>
    </p:spTree>
    <p:extLst>
      <p:ext uri="{BB962C8B-B14F-4D97-AF65-F5344CB8AC3E}">
        <p14:creationId xmlns:p14="http://schemas.microsoft.com/office/powerpoint/2010/main" val="30972816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RESTful services and why are they good?</a:t>
            </a:r>
            <a:endParaRPr lang="en-US" dirty="0"/>
          </a:p>
        </p:txBody>
      </p:sp>
      <p:sp>
        <p:nvSpPr>
          <p:cNvPr id="4" name="Content Placeholder 2"/>
          <p:cNvSpPr txBox="1">
            <a:spLocks/>
          </p:cNvSpPr>
          <p:nvPr/>
        </p:nvSpPr>
        <p:spPr>
          <a:xfrm>
            <a:off x="531812" y="533400"/>
            <a:ext cx="11201400" cy="5334000"/>
          </a:xfrm>
          <a:prstGeom prst="rect">
            <a:avLst/>
          </a:prstGeom>
        </p:spPr>
        <p:txBody>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REST stands for </a:t>
            </a:r>
            <a:r>
              <a:rPr lang="en-US" sz="1400" b="1" dirty="0" err="1" smtClean="0"/>
              <a:t>RE</a:t>
            </a:r>
            <a:r>
              <a:rPr lang="en-US" sz="1400" dirty="0" err="1" smtClean="0"/>
              <a:t>presentational</a:t>
            </a:r>
            <a:r>
              <a:rPr lang="en-US" sz="1400" dirty="0" smtClean="0"/>
              <a:t> </a:t>
            </a:r>
            <a:r>
              <a:rPr lang="en-US" sz="1400" b="1" dirty="0" smtClean="0"/>
              <a:t>S</a:t>
            </a:r>
            <a:r>
              <a:rPr lang="en-US" sz="1400" dirty="0" smtClean="0"/>
              <a:t>tate </a:t>
            </a:r>
            <a:r>
              <a:rPr lang="en-US" sz="1400" b="1" dirty="0" smtClean="0"/>
              <a:t>T</a:t>
            </a:r>
            <a:r>
              <a:rPr lang="en-US" sz="1400" dirty="0" smtClean="0"/>
              <a:t>ransfer.  If you translate that into something a little easier to digest, it means that the responsibility of representing the state of the application is being transferred from the server to the client.  In the past, it was common for the server-side code to maintain the user’s state within the application.  Often key information to track the users’ state was kept in the Session.  The view would be put together on the server side depending on the users’ current state and the results of some business logic.  There have been strategies to separate the view from the business logic using </a:t>
            </a:r>
            <a:r>
              <a:rPr lang="en-US" sz="1400" dirty="0" err="1" smtClean="0"/>
              <a:t>templating</a:t>
            </a:r>
            <a:r>
              <a:rPr lang="en-US" sz="1400" dirty="0" smtClean="0"/>
              <a:t> engines and other techniques, but the server side still would piece together the entire view (in HTML) based on the state and would transmit the entire HTML “page” back to the browser so it could be rendered and presented to the user.  Sure, you can embed </a:t>
            </a:r>
            <a:r>
              <a:rPr lang="en-US" sz="1400" dirty="0" err="1" smtClean="0"/>
              <a:t>Javascript</a:t>
            </a:r>
            <a:r>
              <a:rPr lang="en-US" sz="1400" dirty="0" smtClean="0"/>
              <a:t> to perform functions without going back to the server, but if it depended modifying state, that would always need to be synced up with the server-side anyway.  This paradigm is inefficient in a couple of key ways.  For one thing, any time any piece of information on the page needed to be sent to the server or refreshed from the server, the entire page would need to be re-rendered again.  Second, it did not really achieve a clean separation of concerns between the model and the view.</a:t>
            </a:r>
          </a:p>
          <a:p>
            <a:pPr marL="0" indent="0">
              <a:buNone/>
            </a:pPr>
            <a:r>
              <a:rPr lang="en-US" sz="1400" dirty="0" smtClean="0"/>
              <a:t>Enter RESTful services.  Using RESTful services, you are building APIs on the server side.  This just means that you are creating a function that can be access at some URI.  This function should produce consistent results based on given input that is independent from any application state.  It is also no longer the job of the server to render the HTML with all of the embedded variables and logic.  The API will return a much simpler message that contains some headers and some business data.  It is the responsibility of the client-side application to consume the business data from the server and render it appropriately within the page.  These API calls are made with asynchronous calls to the server-side APIs from </a:t>
            </a:r>
            <a:r>
              <a:rPr lang="en-US" sz="1400" dirty="0" err="1" smtClean="0"/>
              <a:t>Javascript</a:t>
            </a:r>
            <a:r>
              <a:rPr lang="en-US" sz="1400" dirty="0" smtClean="0"/>
              <a:t>, so the entire page no longer needs to refresh to either post data to the server, or get additional data from the server.  Only the relevant part of the page would need to be updated.  The client-side determines how to render all of the data and invoke the relevant functionality based on the users’ state within the client-side application.  This is much more efficient and better supports a separation of concerns.</a:t>
            </a:r>
            <a:endParaRPr lang="en-US" sz="1400" dirty="0"/>
          </a:p>
        </p:txBody>
      </p:sp>
    </p:spTree>
    <p:extLst>
      <p:ext uri="{BB962C8B-B14F-4D97-AF65-F5344CB8AC3E}">
        <p14:creationId xmlns:p14="http://schemas.microsoft.com/office/powerpoint/2010/main" val="1983832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 Frameworks and Tools</a:t>
            </a:r>
            <a:endParaRPr lang="en-US" dirty="0"/>
          </a:p>
        </p:txBody>
      </p:sp>
      <p:sp>
        <p:nvSpPr>
          <p:cNvPr id="4" name="Content Placeholder 2"/>
          <p:cNvSpPr txBox="1">
            <a:spLocks/>
          </p:cNvSpPr>
          <p:nvPr/>
        </p:nvSpPr>
        <p:spPr>
          <a:xfrm>
            <a:off x="531812" y="533400"/>
            <a:ext cx="11201400" cy="5334000"/>
          </a:xfrm>
          <a:prstGeom prst="rect">
            <a:avLst/>
          </a:prstGeom>
        </p:spPr>
        <p:txBody>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There are many different frameworks that are commonly used across both the server and client sides of applications in order to efficiently build out RESTful web services.  Here are a few of the core parts of that stack that are used within the NEXEN platform:</a:t>
            </a:r>
          </a:p>
          <a:p>
            <a:r>
              <a:rPr lang="en-US" sz="1400" b="1" dirty="0" err="1" smtClean="0"/>
              <a:t>AngularJS</a:t>
            </a:r>
            <a:r>
              <a:rPr lang="en-US" sz="1400" dirty="0" smtClean="0"/>
              <a:t>: a </a:t>
            </a:r>
            <a:r>
              <a:rPr lang="en-US" sz="1400" dirty="0" err="1" smtClean="0"/>
              <a:t>Javascript</a:t>
            </a:r>
            <a:r>
              <a:rPr lang="en-US" sz="1400" dirty="0" smtClean="0"/>
              <a:t> </a:t>
            </a:r>
            <a:r>
              <a:rPr lang="en-US" sz="1400" dirty="0" err="1" smtClean="0"/>
              <a:t>framwork</a:t>
            </a:r>
            <a:r>
              <a:rPr lang="en-US" sz="1400" dirty="0" smtClean="0"/>
              <a:t> from Google for building single-page web applications.</a:t>
            </a:r>
          </a:p>
          <a:p>
            <a:r>
              <a:rPr lang="en-US" sz="1400" b="1" dirty="0" smtClean="0"/>
              <a:t>Bootstrap</a:t>
            </a:r>
            <a:r>
              <a:rPr lang="en-US" sz="1400" dirty="0" smtClean="0"/>
              <a:t>: a CSS and </a:t>
            </a:r>
            <a:r>
              <a:rPr lang="en-US" sz="1400" dirty="0" err="1" smtClean="0"/>
              <a:t>Javascript</a:t>
            </a:r>
            <a:r>
              <a:rPr lang="en-US" sz="1400" dirty="0" smtClean="0"/>
              <a:t> framework, originally built for Twitter, for building responsive and well-designed web applications with a mobile first approach</a:t>
            </a:r>
          </a:p>
          <a:p>
            <a:r>
              <a:rPr lang="en-US" sz="1400" b="1" dirty="0" smtClean="0"/>
              <a:t>Jasmine</a:t>
            </a:r>
            <a:r>
              <a:rPr lang="en-US" sz="1400" dirty="0" smtClean="0"/>
              <a:t>, </a:t>
            </a:r>
            <a:r>
              <a:rPr lang="en-US" sz="1400" b="1" dirty="0" smtClean="0"/>
              <a:t>Karma</a:t>
            </a:r>
            <a:r>
              <a:rPr lang="en-US" sz="1400" dirty="0" smtClean="0"/>
              <a:t>, and </a:t>
            </a:r>
            <a:r>
              <a:rPr lang="en-US" sz="1400" b="1" dirty="0" smtClean="0"/>
              <a:t>Protractor</a:t>
            </a:r>
            <a:r>
              <a:rPr lang="en-US" sz="1400" dirty="0" smtClean="0"/>
              <a:t>: three different </a:t>
            </a:r>
            <a:r>
              <a:rPr lang="en-US" sz="1400" dirty="0" err="1" smtClean="0"/>
              <a:t>Javascript</a:t>
            </a:r>
            <a:r>
              <a:rPr lang="en-US" sz="1400" dirty="0" smtClean="0"/>
              <a:t> testing frameworks</a:t>
            </a:r>
          </a:p>
          <a:p>
            <a:r>
              <a:rPr lang="en-US" sz="1400" b="1" dirty="0" smtClean="0"/>
              <a:t>Grunt</a:t>
            </a:r>
            <a:r>
              <a:rPr lang="en-US" sz="1400" dirty="0" smtClean="0"/>
              <a:t>: a </a:t>
            </a:r>
            <a:r>
              <a:rPr lang="en-US" sz="1400" dirty="0" err="1" smtClean="0"/>
              <a:t>Javascript</a:t>
            </a:r>
            <a:r>
              <a:rPr lang="en-US" sz="1400" dirty="0" smtClean="0"/>
              <a:t> task runner commonly used for tasks like </a:t>
            </a:r>
            <a:r>
              <a:rPr lang="en-US" sz="1400" dirty="0" err="1" smtClean="0"/>
              <a:t>minification</a:t>
            </a:r>
            <a:r>
              <a:rPr lang="en-US" sz="1400" dirty="0" smtClean="0"/>
              <a:t>, but also has thousands of plugins for all sorts of different tasks</a:t>
            </a:r>
          </a:p>
          <a:p>
            <a:r>
              <a:rPr lang="en-US" sz="1400" b="1" dirty="0" smtClean="0"/>
              <a:t>NPM</a:t>
            </a:r>
            <a:r>
              <a:rPr lang="en-US" sz="1400" dirty="0" smtClean="0"/>
              <a:t> and </a:t>
            </a:r>
            <a:r>
              <a:rPr lang="en-US" sz="1400" b="1" dirty="0" smtClean="0"/>
              <a:t>Bower</a:t>
            </a:r>
            <a:r>
              <a:rPr lang="en-US" sz="1400" dirty="0" smtClean="0"/>
              <a:t>: package managers for web applications</a:t>
            </a:r>
          </a:p>
          <a:p>
            <a:r>
              <a:rPr lang="en-US" sz="1400" b="1" dirty="0" err="1" smtClean="0"/>
              <a:t>Git</a:t>
            </a:r>
            <a:r>
              <a:rPr lang="en-US" sz="1400" dirty="0" smtClean="0"/>
              <a:t>: a distributed version control system</a:t>
            </a:r>
          </a:p>
          <a:p>
            <a:r>
              <a:rPr lang="en-US" sz="1400" b="1" dirty="0" smtClean="0"/>
              <a:t>Jenkins</a:t>
            </a:r>
            <a:r>
              <a:rPr lang="en-US" sz="1400" dirty="0" smtClean="0"/>
              <a:t>: a tool for automating builds and running unit tests, integrates with </a:t>
            </a:r>
            <a:r>
              <a:rPr lang="en-US" sz="1400" dirty="0" err="1" smtClean="0"/>
              <a:t>Git</a:t>
            </a:r>
            <a:endParaRPr lang="en-US" sz="1400" dirty="0" smtClean="0"/>
          </a:p>
          <a:p>
            <a:endParaRPr lang="en-US" sz="1400" dirty="0" smtClean="0"/>
          </a:p>
          <a:p>
            <a:pPr marL="0" indent="0">
              <a:buNone/>
            </a:pPr>
            <a:r>
              <a:rPr lang="en-US" sz="1400" dirty="0" smtClean="0"/>
              <a:t>NEXEN is agnostic to the server side  programming languages and frameworks that are used.  Likely your web applications will be written in Java or C#.  You might use Spring, Jersey, .NETMVC, JPA, Hibernate, Entity Framework, or various other tools and frameworks on the server side in order to build out your APIs and otherwise make the development of your services more efficient.</a:t>
            </a:r>
          </a:p>
          <a:p>
            <a:pPr marL="0" indent="0">
              <a:buNone/>
            </a:pPr>
            <a:r>
              <a:rPr lang="en-US" sz="1400" dirty="0" smtClean="0"/>
              <a:t>You can find out much more about each of these technologies and tools with a Google search.</a:t>
            </a:r>
            <a:endParaRPr lang="en-US" sz="1400" dirty="0"/>
          </a:p>
        </p:txBody>
      </p:sp>
    </p:spTree>
    <p:extLst>
      <p:ext uri="{BB962C8B-B14F-4D97-AF65-F5344CB8AC3E}">
        <p14:creationId xmlns:p14="http://schemas.microsoft.com/office/powerpoint/2010/main" val="2399265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your API published</a:t>
            </a:r>
            <a:endParaRPr lang="en-US" dirty="0"/>
          </a:p>
        </p:txBody>
      </p:sp>
      <p:sp>
        <p:nvSpPr>
          <p:cNvPr id="4" name="Content Placeholder 2"/>
          <p:cNvSpPr txBox="1">
            <a:spLocks/>
          </p:cNvSpPr>
          <p:nvPr/>
        </p:nvSpPr>
        <p:spPr>
          <a:xfrm>
            <a:off x="531812" y="533400"/>
            <a:ext cx="11201400" cy="5867400"/>
          </a:xfrm>
          <a:prstGeom prst="rect">
            <a:avLst/>
          </a:prstGeom>
        </p:spPr>
        <p:txBody>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There are numerous steps to getting your API published in the NEXEN API Store, and it is a lengthy process give yourself plenty of time. The average time to get an API through the process is around 90 days</a:t>
            </a:r>
          </a:p>
          <a:p>
            <a:pPr marL="0" indent="0">
              <a:buNone/>
            </a:pPr>
            <a:r>
              <a:rPr lang="en-US" sz="1400" dirty="0" smtClean="0"/>
              <a:t>As a starting point, you should read the onboarding guide published on MySource</a:t>
            </a:r>
            <a:r>
              <a:rPr lang="en-US" sz="1400" dirty="0"/>
              <a:t> Social: </a:t>
            </a:r>
            <a:r>
              <a:rPr lang="en-US" sz="1400" dirty="0">
                <a:hlinkClick r:id="rId2"/>
              </a:rPr>
              <a:t>https://</a:t>
            </a:r>
            <a:r>
              <a:rPr lang="en-US" sz="1400" dirty="0" smtClean="0">
                <a:hlinkClick r:id="rId2"/>
              </a:rPr>
              <a:t>mysourcesocial.bnymellon.net/docs/DOC-26783</a:t>
            </a:r>
            <a:endParaRPr lang="en-US" sz="1400" dirty="0" smtClean="0"/>
          </a:p>
          <a:p>
            <a:pPr marL="342900" indent="-342900">
              <a:buFont typeface="+mj-lt"/>
              <a:buAutoNum type="arabicPeriod"/>
            </a:pPr>
            <a:r>
              <a:rPr lang="en-US" sz="1400" dirty="0"/>
              <a:t>Create a JIRA in the NEXEN API project as detailed in the NEXEN onboarding guide</a:t>
            </a:r>
          </a:p>
          <a:p>
            <a:pPr marL="342900" indent="-342900">
              <a:buFont typeface="+mj-lt"/>
              <a:buAutoNum type="arabicPeriod"/>
            </a:pPr>
            <a:r>
              <a:rPr lang="en-US" sz="1400" dirty="0"/>
              <a:t>Once the JIRA is </a:t>
            </a:r>
            <a:r>
              <a:rPr lang="en-US" sz="1400" dirty="0" smtClean="0"/>
              <a:t>assigned, </a:t>
            </a:r>
            <a:r>
              <a:rPr lang="en-US" sz="1400" dirty="0"/>
              <a:t>ask to be included in the NEXEN services architecture review ASAP</a:t>
            </a:r>
          </a:p>
          <a:p>
            <a:pPr marL="573087" lvl="1" indent="-342900"/>
            <a:r>
              <a:rPr lang="en-US" sz="1200" dirty="0"/>
              <a:t>You will need to fill out some information about your API to submit to the </a:t>
            </a:r>
            <a:r>
              <a:rPr lang="en-US" sz="1200" dirty="0"/>
              <a:t>committee:  </a:t>
            </a:r>
            <a:r>
              <a:rPr lang="en-US" sz="1400" dirty="0">
                <a:hlinkClick r:id="rId3"/>
              </a:rPr>
              <a:t>https://mysourcesocial.bnymellon.net/docs/DOC-69564</a:t>
            </a:r>
            <a:endParaRPr lang="en-US" sz="1400" dirty="0"/>
          </a:p>
          <a:p>
            <a:pPr marL="573087" lvl="1" indent="-342900"/>
            <a:r>
              <a:rPr lang="en-US" sz="1200" dirty="0" smtClean="0"/>
              <a:t>The </a:t>
            </a:r>
            <a:r>
              <a:rPr lang="en-US" sz="1200" dirty="0"/>
              <a:t>committee will review the merits of your API and whether it provides functionality that no other service yet provides and that it makes sense as a service</a:t>
            </a:r>
          </a:p>
          <a:p>
            <a:pPr marL="573087" lvl="1" indent="-342900"/>
            <a:r>
              <a:rPr lang="en-US" sz="1200" dirty="0"/>
              <a:t>It is important to get your API reviewed by the committee early in the development process since they can tell you to redesign or rethink your API</a:t>
            </a:r>
          </a:p>
          <a:p>
            <a:pPr marL="342900" indent="-342900">
              <a:buFont typeface="+mj-lt"/>
              <a:buAutoNum type="arabicPeriod"/>
            </a:pPr>
            <a:r>
              <a:rPr lang="en-US" sz="1400" dirty="0" smtClean="0"/>
              <a:t>Decide on the languages and frameworks that you will use to develop your API</a:t>
            </a:r>
          </a:p>
          <a:p>
            <a:pPr marL="573087" lvl="1" indent="-342900"/>
            <a:r>
              <a:rPr lang="en-US" sz="1200" dirty="0" smtClean="0"/>
              <a:t>This can be very complex or very simple depending on the scope and complexity of the service.  For example, you may need to decide some strategy for using an ORM, utilizing DTOs, etc.  Or if it is a very simple service, you might keep it very light weight.</a:t>
            </a:r>
          </a:p>
          <a:p>
            <a:pPr marL="342900" indent="-342900">
              <a:buFont typeface="+mj-lt"/>
              <a:buAutoNum type="arabicPeriod"/>
            </a:pPr>
            <a:r>
              <a:rPr lang="en-US" sz="1400" dirty="0" smtClean="0"/>
              <a:t>Sign up for the NEXEN API Store Lab and the API Designer Tool</a:t>
            </a:r>
          </a:p>
          <a:p>
            <a:pPr marL="342900" indent="-342900">
              <a:buFont typeface="+mj-lt"/>
              <a:buAutoNum type="arabicPeriod"/>
            </a:pPr>
            <a:r>
              <a:rPr lang="en-US" sz="1400" dirty="0" smtClean="0"/>
              <a:t>Sign up for the internal </a:t>
            </a:r>
            <a:r>
              <a:rPr lang="en-US" sz="1400" dirty="0" err="1" smtClean="0"/>
              <a:t>Git</a:t>
            </a:r>
            <a:r>
              <a:rPr lang="en-US" sz="1400" dirty="0" smtClean="0"/>
              <a:t> Lab (this might not be required to actually publish your API, but it is still a good idea)</a:t>
            </a:r>
          </a:p>
          <a:p>
            <a:pPr marL="342900" indent="-342900">
              <a:buFont typeface="+mj-lt"/>
              <a:buAutoNum type="arabicPeriod"/>
            </a:pPr>
            <a:r>
              <a:rPr lang="en-US" sz="1400" dirty="0" smtClean="0"/>
              <a:t>Build the configuration and logic for your initial API endpoint(s)</a:t>
            </a:r>
          </a:p>
          <a:p>
            <a:pPr marL="342900" indent="-342900">
              <a:buFont typeface="+mj-lt"/>
              <a:buAutoNum type="arabicPeriod"/>
            </a:pPr>
            <a:r>
              <a:rPr lang="en-US" sz="1400" dirty="0"/>
              <a:t>Get your API to compile and perform </a:t>
            </a:r>
            <a:r>
              <a:rPr lang="en-US" sz="1400" dirty="0" smtClean="0"/>
              <a:t>at least some </a:t>
            </a:r>
            <a:r>
              <a:rPr lang="en-US" sz="1400" dirty="0"/>
              <a:t>basic function that can be invoked by a RESTful call, initially without any authentication</a:t>
            </a:r>
          </a:p>
          <a:p>
            <a:pPr marL="573087" lvl="1" indent="-342900"/>
            <a:r>
              <a:rPr lang="en-US" sz="1200" dirty="0"/>
              <a:t>Use Advanced REST Client or Postman (both Chrome extensions) to test your RESTful API</a:t>
            </a:r>
          </a:p>
          <a:p>
            <a:pPr marL="342900" indent="-342900">
              <a:buFont typeface="+mj-lt"/>
              <a:buAutoNum type="arabicPeriod"/>
            </a:pPr>
            <a:r>
              <a:rPr lang="en-US" sz="1400" dirty="0" smtClean="0"/>
              <a:t>Integrate with Swagger for documenting your API</a:t>
            </a:r>
          </a:p>
        </p:txBody>
      </p:sp>
    </p:spTree>
    <p:extLst>
      <p:ext uri="{BB962C8B-B14F-4D97-AF65-F5344CB8AC3E}">
        <p14:creationId xmlns:p14="http://schemas.microsoft.com/office/powerpoint/2010/main" val="13576392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your API published</a:t>
            </a:r>
            <a:endParaRPr lang="en-US" dirty="0"/>
          </a:p>
        </p:txBody>
      </p:sp>
      <p:sp>
        <p:nvSpPr>
          <p:cNvPr id="4" name="Content Placeholder 2"/>
          <p:cNvSpPr txBox="1">
            <a:spLocks/>
          </p:cNvSpPr>
          <p:nvPr/>
        </p:nvSpPr>
        <p:spPr>
          <a:xfrm>
            <a:off x="531812" y="533400"/>
            <a:ext cx="11201400" cy="5334000"/>
          </a:xfrm>
          <a:prstGeom prst="rect">
            <a:avLst/>
          </a:prstGeom>
        </p:spPr>
        <p:txBody>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startAt="9"/>
            </a:pPr>
            <a:r>
              <a:rPr lang="en-US" sz="1400" dirty="0"/>
              <a:t>Publish your initial API in the Lab using the API Designer tool</a:t>
            </a:r>
          </a:p>
          <a:p>
            <a:pPr marL="573087" lvl="1" indent="-342900"/>
            <a:r>
              <a:rPr lang="en-US" sz="1200" dirty="0"/>
              <a:t>In order to publish, you will need the swagger file created when you included the swagger integration in the previous step</a:t>
            </a:r>
          </a:p>
          <a:p>
            <a:pPr marL="573087" lvl="1" indent="-342900"/>
            <a:r>
              <a:rPr lang="en-US" sz="1200" dirty="0"/>
              <a:t>Follow the API Documentation Guidelines on the NEXEN </a:t>
            </a:r>
            <a:r>
              <a:rPr lang="en-US" sz="1200" dirty="0" err="1"/>
              <a:t>MySource</a:t>
            </a:r>
            <a:r>
              <a:rPr lang="en-US" sz="1200" dirty="0"/>
              <a:t> Social site when publishing in the Lab</a:t>
            </a:r>
          </a:p>
          <a:p>
            <a:pPr marL="342900" indent="-342900">
              <a:buFont typeface="+mj-lt"/>
              <a:buAutoNum type="arabicPeriod" startAt="9"/>
            </a:pPr>
            <a:r>
              <a:rPr lang="en-US" sz="1400" dirty="0"/>
              <a:t>Incorporate CEEP or some other authorization framework</a:t>
            </a:r>
          </a:p>
          <a:p>
            <a:pPr marL="342900" indent="-342900">
              <a:buFont typeface="+mj-lt"/>
              <a:buAutoNum type="arabicPeriod" startAt="11"/>
            </a:pPr>
            <a:r>
              <a:rPr lang="en-US" sz="1400" dirty="0"/>
              <a:t>If you are using any open source libraries or software in your API, make sure it is approved by FOSS council</a:t>
            </a:r>
          </a:p>
          <a:p>
            <a:pPr marL="573087" lvl="1" indent="-342900"/>
            <a:r>
              <a:rPr lang="en-US" sz="1200" dirty="0"/>
              <a:t>If the library is not currently on the list of approved FOSS (Free Open Source Software), you will need to submit a request to get it approved</a:t>
            </a:r>
          </a:p>
          <a:p>
            <a:pPr marL="573087" lvl="1" indent="-342900"/>
            <a:r>
              <a:rPr lang="en-US" sz="1200" dirty="0"/>
              <a:t>This can step can be done earlier, as soon as you know you would like to use any FOSS in your API</a:t>
            </a:r>
          </a:p>
          <a:p>
            <a:pPr marL="342900" indent="-342900">
              <a:buFont typeface="+mj-lt"/>
              <a:buAutoNum type="arabicPeriod" startAt="12"/>
            </a:pPr>
            <a:r>
              <a:rPr lang="en-US" sz="1400" dirty="0" smtClean="0"/>
              <a:t>Review </a:t>
            </a:r>
            <a:r>
              <a:rPr lang="en-US" sz="1400" dirty="0"/>
              <a:t>the API with your DCA</a:t>
            </a:r>
          </a:p>
          <a:p>
            <a:pPr marL="573087" lvl="1" indent="-342900"/>
            <a:r>
              <a:rPr lang="en-US" sz="1200" dirty="0"/>
              <a:t>In our case, this is Vijay Konda and he will ask you to present to the Markets working group for review and </a:t>
            </a:r>
            <a:r>
              <a:rPr lang="en-US" sz="1200" dirty="0" smtClean="0"/>
              <a:t>approval</a:t>
            </a:r>
          </a:p>
          <a:p>
            <a:pPr marL="342900" indent="-342900">
              <a:buFont typeface="+mj-lt"/>
              <a:buAutoNum type="arabicPeriod" startAt="12"/>
            </a:pPr>
            <a:r>
              <a:rPr lang="en-US" sz="1400" dirty="0" smtClean="0"/>
              <a:t>Request the NEXEN services group to review your API so you can get the API moved through the different environments outside the Lab</a:t>
            </a:r>
          </a:p>
          <a:p>
            <a:pPr marL="573087" lvl="1" indent="-342900"/>
            <a:r>
              <a:rPr lang="en-US" sz="1200" dirty="0" smtClean="0"/>
              <a:t>The NEXEN services group may suggest changes to your API, like how you name the resources, parameters, etc.</a:t>
            </a:r>
          </a:p>
          <a:p>
            <a:pPr marL="342900" indent="-342900">
              <a:buFont typeface="+mj-lt"/>
              <a:buAutoNum type="arabicPeriod" startAt="12"/>
            </a:pPr>
            <a:r>
              <a:rPr lang="en-US" sz="1400" dirty="0" smtClean="0"/>
              <a:t>Submit JIRA requests to get access to the Dev, Test, QA, and Prod API Stores</a:t>
            </a:r>
          </a:p>
          <a:p>
            <a:pPr marL="342900" indent="-342900">
              <a:buFont typeface="+mj-lt"/>
              <a:buAutoNum type="arabicPeriod" startAt="12"/>
            </a:pPr>
            <a:r>
              <a:rPr lang="en-US" sz="1400" dirty="0" smtClean="0"/>
              <a:t>Submit GAMO 0506 forms to add your LDAP account to the NEXEN API group in the three regions (Test, QA, and Prod)</a:t>
            </a:r>
          </a:p>
          <a:p>
            <a:pPr marL="342900" indent="-342900">
              <a:buFont typeface="+mj-lt"/>
              <a:buAutoNum type="arabicPeriod" startAt="12"/>
            </a:pPr>
            <a:r>
              <a:rPr lang="en-US" sz="1400" dirty="0" smtClean="0"/>
              <a:t>Make sure that your Test and QA LDAP accounts are unlocked and reset (they are different from your normal Prod LDAP account)</a:t>
            </a:r>
          </a:p>
          <a:p>
            <a:pPr marL="573087" lvl="1" indent="-342900"/>
            <a:r>
              <a:rPr lang="en-US" sz="1200" dirty="0" smtClean="0"/>
              <a:t>You will need to use your Test LDAP account to access the Dev and Test API Stores, and your QA LDAP account to access the QA API Store</a:t>
            </a:r>
          </a:p>
        </p:txBody>
      </p:sp>
    </p:spTree>
    <p:extLst>
      <p:ext uri="{BB962C8B-B14F-4D97-AF65-F5344CB8AC3E}">
        <p14:creationId xmlns:p14="http://schemas.microsoft.com/office/powerpoint/2010/main" val="2532734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your API published</a:t>
            </a:r>
            <a:endParaRPr lang="en-US" dirty="0"/>
          </a:p>
        </p:txBody>
      </p:sp>
      <p:sp>
        <p:nvSpPr>
          <p:cNvPr id="4" name="Content Placeholder 2"/>
          <p:cNvSpPr txBox="1">
            <a:spLocks/>
          </p:cNvSpPr>
          <p:nvPr/>
        </p:nvSpPr>
        <p:spPr>
          <a:xfrm>
            <a:off x="531812" y="533400"/>
            <a:ext cx="11201400" cy="5334000"/>
          </a:xfrm>
          <a:prstGeom prst="rect">
            <a:avLst/>
          </a:prstGeom>
        </p:spPr>
        <p:txBody>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startAt="17"/>
            </a:pPr>
            <a:r>
              <a:rPr lang="en-US" sz="1400" dirty="0"/>
              <a:t>Once your API is working fine in the API Store Lab environment, request in the JIRA for it to be moved to the Dev environment</a:t>
            </a:r>
          </a:p>
          <a:p>
            <a:pPr marL="573087" lvl="1" indent="-342900"/>
            <a:r>
              <a:rPr lang="en-US" sz="1200" dirty="0"/>
              <a:t>Once tested successfully in the Dev environment, you will do the same thing for the Test, QA, and Production environments</a:t>
            </a:r>
          </a:p>
          <a:p>
            <a:pPr marL="573087" lvl="1" indent="-342900"/>
            <a:r>
              <a:rPr lang="en-US" sz="1200" dirty="0"/>
              <a:t>Migrate your server side code through your different environments as well using </a:t>
            </a:r>
            <a:r>
              <a:rPr lang="en-US" sz="1200" dirty="0" err="1"/>
              <a:t>Git</a:t>
            </a:r>
            <a:r>
              <a:rPr lang="en-US" sz="1200" dirty="0"/>
              <a:t> for the </a:t>
            </a:r>
            <a:r>
              <a:rPr lang="en-US" sz="1200" dirty="0" smtClean="0"/>
              <a:t>migrations</a:t>
            </a:r>
            <a:endParaRPr lang="en-US" sz="1400" dirty="0"/>
          </a:p>
          <a:p>
            <a:pPr marL="342900" indent="-342900">
              <a:buFont typeface="+mj-lt"/>
              <a:buAutoNum type="arabicPeriod" startAt="17"/>
            </a:pPr>
            <a:r>
              <a:rPr lang="en-US" sz="1400" dirty="0" smtClean="0"/>
              <a:t>Follow the instructions for creating a certificate to be used for secure communications over SSL</a:t>
            </a:r>
          </a:p>
          <a:p>
            <a:pPr marL="573087" lvl="1" indent="-342900"/>
            <a:r>
              <a:rPr lang="en-US" sz="1200" dirty="0" smtClean="0"/>
              <a:t>This is required in production</a:t>
            </a:r>
          </a:p>
          <a:p>
            <a:pPr marL="573087" lvl="1" indent="-342900"/>
            <a:r>
              <a:rPr lang="en-US" sz="1200" dirty="0" smtClean="0"/>
              <a:t>Use Cygwin for creating the certificate using </a:t>
            </a:r>
            <a:r>
              <a:rPr lang="en-US" sz="1200" dirty="0" err="1" smtClean="0"/>
              <a:t>OpenSSL</a:t>
            </a:r>
            <a:endParaRPr lang="en-US" sz="1200" dirty="0" smtClean="0"/>
          </a:p>
          <a:p>
            <a:pPr marL="573087" lvl="1" indent="-342900"/>
            <a:r>
              <a:rPr lang="en-US" sz="1200" dirty="0" smtClean="0"/>
              <a:t>Follow this guide to create the certificate and test the API once you have generated </a:t>
            </a:r>
            <a:r>
              <a:rPr lang="en-US" sz="1200" dirty="0"/>
              <a:t>the certificate: </a:t>
            </a:r>
            <a:r>
              <a:rPr lang="en-US" sz="1200" dirty="0">
                <a:hlinkClick r:id="rId2"/>
              </a:rPr>
              <a:t>https://</a:t>
            </a:r>
            <a:r>
              <a:rPr lang="en-US" sz="1200" dirty="0" smtClean="0">
                <a:hlinkClick r:id="rId2"/>
              </a:rPr>
              <a:t>mysourcesocial.bnymellon.net/docs/DOC-35159</a:t>
            </a:r>
            <a:endParaRPr lang="en-US" sz="1200" dirty="0" smtClean="0"/>
          </a:p>
          <a:p>
            <a:pPr marL="573087" lvl="1" indent="-342900"/>
            <a:endParaRPr lang="en-US" sz="1200" dirty="0" smtClean="0"/>
          </a:p>
          <a:p>
            <a:pPr marL="342900" indent="-342900">
              <a:buFont typeface="+mj-lt"/>
              <a:buAutoNum type="arabicPeriod" startAt="17"/>
            </a:pPr>
            <a:endParaRPr lang="en-US" sz="1400" dirty="0"/>
          </a:p>
        </p:txBody>
      </p:sp>
    </p:spTree>
    <p:extLst>
      <p:ext uri="{BB962C8B-B14F-4D97-AF65-F5344CB8AC3E}">
        <p14:creationId xmlns:p14="http://schemas.microsoft.com/office/powerpoint/2010/main" val="3279310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Resources and Training</a:t>
            </a:r>
            <a:endParaRPr lang="en-US" dirty="0"/>
          </a:p>
        </p:txBody>
      </p:sp>
      <p:sp>
        <p:nvSpPr>
          <p:cNvPr id="4" name="Content Placeholder 2"/>
          <p:cNvSpPr txBox="1">
            <a:spLocks/>
          </p:cNvSpPr>
          <p:nvPr/>
        </p:nvSpPr>
        <p:spPr>
          <a:xfrm>
            <a:off x="531812" y="533400"/>
            <a:ext cx="11201400" cy="5334000"/>
          </a:xfrm>
          <a:prstGeom prst="rect">
            <a:avLst/>
          </a:prstGeom>
        </p:spPr>
        <p:txBody>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There are some free courses on Coursera that cover some of the technologies used in the NEXEN platform stack:</a:t>
            </a:r>
          </a:p>
          <a:p>
            <a:r>
              <a:rPr lang="en-US" sz="1400" u="sng" dirty="0">
                <a:hlinkClick r:id="rId2"/>
              </a:rPr>
              <a:t>https://www.coursera.org/learn/web-frameworks/</a:t>
            </a:r>
            <a:endParaRPr lang="en-US" sz="1400" dirty="0"/>
          </a:p>
          <a:p>
            <a:r>
              <a:rPr lang="en-US" sz="1400" u="sng" dirty="0">
                <a:hlinkClick r:id="rId3"/>
              </a:rPr>
              <a:t>https://www.coursera.org/learn/html-css-javascript</a:t>
            </a:r>
            <a:endParaRPr lang="en-US" sz="1400" dirty="0"/>
          </a:p>
          <a:p>
            <a:r>
              <a:rPr lang="en-US" sz="1400" u="sng" dirty="0">
                <a:hlinkClick r:id="rId4"/>
              </a:rPr>
              <a:t>https://www.coursera.org/learn/angular-js</a:t>
            </a:r>
            <a:endParaRPr lang="en-US" sz="1400" dirty="0"/>
          </a:p>
          <a:p>
            <a:endParaRPr lang="en-US" sz="1400" dirty="0" smtClean="0"/>
          </a:p>
          <a:p>
            <a:pPr marL="0" indent="0">
              <a:buNone/>
            </a:pPr>
            <a:r>
              <a:rPr lang="en-US" sz="1400" dirty="0" smtClean="0"/>
              <a:t>Learn whatever you can about RESTful architectures by doing Google searches, or buy a book if that suits you better.</a:t>
            </a:r>
          </a:p>
          <a:p>
            <a:r>
              <a:rPr lang="en-US" sz="1400" dirty="0">
                <a:hlinkClick r:id="rId5"/>
              </a:rPr>
              <a:t>https://www.google.com/?</a:t>
            </a:r>
            <a:r>
              <a:rPr lang="en-US" sz="1400" dirty="0" smtClean="0">
                <a:hlinkClick r:id="rId5"/>
              </a:rPr>
              <a:t>gws_rd=ssl#q=restful+architecture</a:t>
            </a:r>
            <a:endParaRPr lang="en-US" sz="1400" dirty="0" smtClean="0"/>
          </a:p>
          <a:p>
            <a:r>
              <a:rPr lang="en-US" sz="1400" dirty="0">
                <a:hlinkClick r:id="rId6"/>
              </a:rPr>
              <a:t>http://</a:t>
            </a:r>
            <a:r>
              <a:rPr lang="en-US" sz="1400" dirty="0" smtClean="0">
                <a:hlinkClick r:id="rId6"/>
              </a:rPr>
              <a:t>amzn.com/1449358063</a:t>
            </a:r>
            <a:endParaRPr lang="en-US" sz="1400" dirty="0" smtClean="0"/>
          </a:p>
          <a:p>
            <a:pPr marL="0" indent="0">
              <a:buNone/>
            </a:pPr>
            <a:endParaRPr lang="en-US" sz="1400" dirty="0" smtClean="0"/>
          </a:p>
          <a:p>
            <a:pPr marL="0" indent="0">
              <a:buNone/>
            </a:pPr>
            <a:r>
              <a:rPr lang="en-US" sz="1400" dirty="0" smtClean="0"/>
              <a:t>If you are developing your API in Java, learn about Spring and Spring MVC projects:</a:t>
            </a:r>
          </a:p>
          <a:p>
            <a:r>
              <a:rPr lang="en-US" sz="1400" dirty="0">
                <a:hlinkClick r:id="rId7"/>
              </a:rPr>
              <a:t>http://projects.spring.io/spring-framework</a:t>
            </a:r>
            <a:r>
              <a:rPr lang="en-US" sz="1400" dirty="0" smtClean="0">
                <a:hlinkClick r:id="rId7"/>
              </a:rPr>
              <a:t>/</a:t>
            </a:r>
            <a:endParaRPr lang="en-US" sz="1400" dirty="0" smtClean="0"/>
          </a:p>
          <a:p>
            <a:endParaRPr lang="en-US" sz="1400" dirty="0"/>
          </a:p>
          <a:p>
            <a:pPr marL="0" indent="0">
              <a:buNone/>
            </a:pPr>
            <a:r>
              <a:rPr lang="en-US" sz="1400" dirty="0" smtClean="0"/>
              <a:t>If you are developing your API on ASP.NET, learn about ASP.NET MVC</a:t>
            </a:r>
          </a:p>
          <a:p>
            <a:r>
              <a:rPr lang="en-US" sz="1400" dirty="0">
                <a:hlinkClick r:id="rId8"/>
              </a:rPr>
              <a:t>http://</a:t>
            </a:r>
            <a:r>
              <a:rPr lang="en-US" sz="1400" dirty="0" smtClean="0">
                <a:hlinkClick r:id="rId8"/>
              </a:rPr>
              <a:t>www.asp.net/mvc</a:t>
            </a:r>
            <a:endParaRPr lang="en-US" sz="1400" dirty="0" smtClean="0"/>
          </a:p>
          <a:p>
            <a:pPr marL="0" indent="0">
              <a:buNone/>
            </a:pPr>
            <a:endParaRPr lang="en-US" sz="1400" dirty="0"/>
          </a:p>
        </p:txBody>
      </p:sp>
    </p:spTree>
    <p:extLst>
      <p:ext uri="{BB962C8B-B14F-4D97-AF65-F5344CB8AC3E}">
        <p14:creationId xmlns:p14="http://schemas.microsoft.com/office/powerpoint/2010/main" val="21640166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BNYM Light">
  <a:themeElements>
    <a:clrScheme name="Custom 16">
      <a:dk1>
        <a:srgbClr val="4B4B4B"/>
      </a:dk1>
      <a:lt1>
        <a:srgbClr val="FFFFFF"/>
      </a:lt1>
      <a:dk2>
        <a:srgbClr val="4B4B4B"/>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LatoTheme">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marL="166688" marR="0" indent="-166688" algn="l" defTabSz="914400" rtl="0" eaLnBrk="1" fontAlgn="auto" latinLnBrk="0" hangingPunct="1">
          <a:lnSpc>
            <a:spcPct val="100000"/>
          </a:lnSpc>
          <a:spcBef>
            <a:spcPts val="1200"/>
          </a:spcBef>
          <a:spcAft>
            <a:spcPts val="0"/>
          </a:spcAft>
          <a:buClrTx/>
          <a:buSzTx/>
          <a:buFont typeface="Arial" pitchFamily="34" charset="0"/>
          <a:buChar char="•"/>
          <a:tabLst/>
          <a:defRPr kumimoji="0" sz="1800" b="0" i="0" u="none" strike="noStrike" kern="1200" cap="none" spc="0" normalizeH="0" baseline="0" noProof="0" dirty="0" smtClean="0">
            <a:ln>
              <a:noFill/>
            </a:ln>
            <a:solidFill>
              <a:srgbClr val="000000"/>
            </a:solidFill>
            <a:effectLst/>
            <a:uLnTx/>
            <a:uFillTx/>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87D34EAC655948B241F8084AFC9276" ma:contentTypeVersion="0" ma:contentTypeDescription="Create a new document." ma:contentTypeScope="" ma:versionID="d9997553af2367b20dbe7147c5ab226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768BF8-9AAA-4C9D-937E-51F9FBFA0182}">
  <ds:schemaRefs>
    <ds:schemaRef ds:uri="http://schemas.microsoft.com/sharepoint/v3/contenttype/forms"/>
  </ds:schemaRefs>
</ds:datastoreItem>
</file>

<file path=customXml/itemProps2.xml><?xml version="1.0" encoding="utf-8"?>
<ds:datastoreItem xmlns:ds="http://schemas.openxmlformats.org/officeDocument/2006/customXml" ds:itemID="{F4812774-E7AB-43B0-9D9A-03319A47A9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C6E6086-7CEE-4FBD-948C-C2A3A67C06FB}">
  <ds:schemaRef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2014 PER BNYM PPTX Template</Template>
  <TotalTime>14304</TotalTime>
  <Words>1865</Words>
  <Application>Microsoft Office PowerPoint</Application>
  <PresentationFormat>Custom</PresentationFormat>
  <Paragraphs>77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Wingdings</vt:lpstr>
      <vt:lpstr>Lato</vt:lpstr>
      <vt:lpstr>Verdana</vt:lpstr>
      <vt:lpstr>Arial Narrow</vt:lpstr>
      <vt:lpstr>BNYM Light</vt:lpstr>
      <vt:lpstr>NEXEN API Introduction and Onboarding Guide</vt:lpstr>
      <vt:lpstr>Introduction</vt:lpstr>
      <vt:lpstr>What are RESTful services and why are they good?</vt:lpstr>
      <vt:lpstr>The Stack: Frameworks and Tools</vt:lpstr>
      <vt:lpstr>Getting your API published</vt:lpstr>
      <vt:lpstr>Getting your API published</vt:lpstr>
      <vt:lpstr>Getting your API published</vt:lpstr>
      <vt:lpstr>Suggested Resources and Training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AIS Template</dc:title>
  <dc:creator>BNY Mellon</dc:creator>
  <cp:lastModifiedBy>Chapman, Jonathan</cp:lastModifiedBy>
  <cp:revision>884</cp:revision>
  <cp:lastPrinted>2015-05-20T12:40:00Z</cp:lastPrinted>
  <dcterms:created xsi:type="dcterms:W3CDTF">2013-10-18T22:47:27Z</dcterms:created>
  <dcterms:modified xsi:type="dcterms:W3CDTF">2016-09-22T20:36:57Z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0x0101000A87D34EAC655948B241F8084AFC9276</vt:lpwstr>
  </property>
  <property fmtid="{D5CDD505-2E9C-101B-9397-08002B2CF9AE}" name="Jive_LatestUserAccountName" pid="3">
    <vt:lpwstr>XBBNHFB</vt:lpwstr>
  </property>
  <property fmtid="{D5CDD505-2E9C-101B-9397-08002B2CF9AE}" name="Jive_VersionGuid" pid="4">
    <vt:lpwstr>75494198-4796-4e7f-a7e1-edacfff5fe61</vt:lpwstr>
  </property>
  <property fmtid="{D5CDD505-2E9C-101B-9397-08002B2CF9AE}" name="Offisync_ProviderInitializationData" pid="5">
    <vt:lpwstr>https://mysourcesocial.bnymellon.net</vt:lpwstr>
  </property>
  <property fmtid="{D5CDD505-2E9C-101B-9397-08002B2CF9AE}" name="Offisync_ServerID" pid="6">
    <vt:lpwstr>72491fc9-1c4e-4e67-9d37-28666ba159dc</vt:lpwstr>
  </property>
  <property fmtid="{D5CDD505-2E9C-101B-9397-08002B2CF9AE}" name="Offisync_UniqueId" pid="7">
    <vt:lpwstr>69562</vt:lpwstr>
  </property>
  <property fmtid="{D5CDD505-2E9C-101B-9397-08002B2CF9AE}" name="Offisync_UpdateToken" pid="8">
    <vt:lpwstr>2</vt:lpwstr>
  </property>
</Properties>
</file>