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6A4E-63E7-4CBC-9CA2-03841AF5DC9E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29D5-3379-4D43-BB3B-ECD40347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59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6A4E-63E7-4CBC-9CA2-03841AF5DC9E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29D5-3379-4D43-BB3B-ECD40347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48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6A4E-63E7-4CBC-9CA2-03841AF5DC9E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29D5-3379-4D43-BB3B-ECD40347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0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6A4E-63E7-4CBC-9CA2-03841AF5DC9E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29D5-3379-4D43-BB3B-ECD40347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0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6A4E-63E7-4CBC-9CA2-03841AF5DC9E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29D5-3379-4D43-BB3B-ECD40347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6A4E-63E7-4CBC-9CA2-03841AF5DC9E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29D5-3379-4D43-BB3B-ECD40347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19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6A4E-63E7-4CBC-9CA2-03841AF5DC9E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29D5-3379-4D43-BB3B-ECD40347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8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6A4E-63E7-4CBC-9CA2-03841AF5DC9E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29D5-3379-4D43-BB3B-ECD40347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6A4E-63E7-4CBC-9CA2-03841AF5DC9E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29D5-3379-4D43-BB3B-ECD40347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6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6A4E-63E7-4CBC-9CA2-03841AF5DC9E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29D5-3379-4D43-BB3B-ECD40347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03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6A4E-63E7-4CBC-9CA2-03841AF5DC9E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29D5-3379-4D43-BB3B-ECD40347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89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6A4E-63E7-4CBC-9CA2-03841AF5DC9E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A29D5-3379-4D43-BB3B-ECD40347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32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8044"/>
            <a:ext cx="10058400" cy="1546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ABOUT PANIMALAR ENGINEERING COLLAGE…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22311"/>
            <a:ext cx="9144000" cy="2427111"/>
          </a:xfrm>
        </p:spPr>
        <p:txBody>
          <a:bodyPr/>
          <a:lstStyle/>
          <a:p>
            <a:r>
              <a:rPr lang="en-US" dirty="0" smtClean="0"/>
              <a:t>I joined </a:t>
            </a:r>
            <a:r>
              <a:rPr lang="en-US" dirty="0" err="1" smtClean="0"/>
              <a:t>Panimalar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ngineering collage through government quota counselling.. At first the collage infrastructure is very impressive greenery ..I just saw many things new in this collage . The collage timing is  20 </a:t>
            </a:r>
            <a:r>
              <a:rPr lang="en-US" dirty="0" err="1" smtClean="0"/>
              <a:t>Minitue</a:t>
            </a:r>
            <a:r>
              <a:rPr lang="en-US" dirty="0" smtClean="0"/>
              <a:t> Faster than </a:t>
            </a:r>
            <a:r>
              <a:rPr lang="en-US" dirty="0"/>
              <a:t>I</a:t>
            </a:r>
            <a:r>
              <a:rPr lang="en-US" dirty="0" smtClean="0"/>
              <a:t>ndian standard time . The collage is very strictly in maintain discipline . The collage offers many courses and also they care about academics not only in these they also show care in food for students.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00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408"/>
          </a:xfrm>
        </p:spPr>
        <p:txBody>
          <a:bodyPr/>
          <a:lstStyle/>
          <a:p>
            <a:r>
              <a:rPr lang="en-US" dirty="0" smtClean="0"/>
              <a:t>COLLAGE INFRASTRUCTURES..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30286"/>
          </a:xfrm>
        </p:spPr>
        <p:txBody>
          <a:bodyPr/>
          <a:lstStyle/>
          <a:p>
            <a:r>
              <a:rPr lang="en-US" dirty="0" smtClean="0"/>
              <a:t>The collage infrastructure is very neat and clean and greenery campus</a:t>
            </a:r>
          </a:p>
          <a:p>
            <a:r>
              <a:rPr lang="en-US" dirty="0" smtClean="0"/>
              <a:t>It feels peaceful </a:t>
            </a:r>
          </a:p>
          <a:p>
            <a:r>
              <a:rPr lang="en-US" dirty="0" smtClean="0"/>
              <a:t>The collage looks like green world</a:t>
            </a:r>
          </a:p>
          <a:p>
            <a:r>
              <a:rPr lang="en-US" dirty="0" smtClean="0"/>
              <a:t>We can see many birds sitting on the tree..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42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4386"/>
          </a:xfrm>
        </p:spPr>
        <p:txBody>
          <a:bodyPr/>
          <a:lstStyle/>
          <a:p>
            <a:r>
              <a:rPr lang="en-US" dirty="0" smtClean="0"/>
              <a:t>ACADEMICS…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thing I hear before I joined pec is that they are very strict and strong in their academics</a:t>
            </a:r>
          </a:p>
          <a:p>
            <a:r>
              <a:rPr lang="en-US" dirty="0" smtClean="0"/>
              <a:t>The labs also maintained very neat and silent</a:t>
            </a:r>
          </a:p>
          <a:p>
            <a:r>
              <a:rPr lang="en-US" dirty="0" smtClean="0"/>
              <a:t>The faculty teaches us understandable way</a:t>
            </a:r>
          </a:p>
          <a:p>
            <a:r>
              <a:rPr lang="en-US" dirty="0" smtClean="0"/>
              <a:t>They used to say if any doubt ask freely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273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792"/>
            <a:ext cx="10515600" cy="1373364"/>
          </a:xfrm>
        </p:spPr>
        <p:txBody>
          <a:bodyPr/>
          <a:lstStyle/>
          <a:p>
            <a:r>
              <a:rPr lang="en-US" dirty="0" smtClean="0"/>
              <a:t>About my experience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a </a:t>
            </a:r>
            <a:r>
              <a:rPr lang="en-US" dirty="0" err="1" smtClean="0"/>
              <a:t>dayscholor</a:t>
            </a:r>
            <a:r>
              <a:rPr lang="en-US" dirty="0" smtClean="0"/>
              <a:t> </a:t>
            </a:r>
            <a:r>
              <a:rPr lang="en-US" dirty="0" err="1" smtClean="0"/>
              <a:t>student..they</a:t>
            </a:r>
            <a:r>
              <a:rPr lang="en-US" smtClean="0"/>
              <a:t> just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46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ABOUT PANIMALAR ENGINEERING COLLAGE…</vt:lpstr>
      <vt:lpstr>COLLAGE INFRASTRUCTURES..</vt:lpstr>
      <vt:lpstr>ACADEMICS…</vt:lpstr>
      <vt:lpstr>About my 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PANIMALAR ENGINEERING COLLAGE…</dc:title>
  <dc:creator>Administrator</dc:creator>
  <cp:lastModifiedBy>Administrator</cp:lastModifiedBy>
  <cp:revision>5</cp:revision>
  <dcterms:created xsi:type="dcterms:W3CDTF">2025-09-11T08:43:34Z</dcterms:created>
  <dcterms:modified xsi:type="dcterms:W3CDTF">2025-09-11T09:18:21Z</dcterms:modified>
</cp:coreProperties>
</file>