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1212176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5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2097632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467621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08985551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1" name="对象"/>
          <p:cNvSpPr>
            <a:spLocks noGrp="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202"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78414524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5" name="对象"/>
          <p:cNvSpPr>
            <a:spLocks noGrp="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
        <p:nvSpPr>
          <p:cNvPr id="206"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460005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817667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1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055814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8046289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782939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055701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9382807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4394540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3"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855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655474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98844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981806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6763179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4"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2"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3"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4"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04187760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95"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3"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2"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90"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8"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3"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184"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185"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8309443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7267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37431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54899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02720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08157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109865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84399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57773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618764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2.jpg"/><Relationship Id="rId3" Type="http://schemas.openxmlformats.org/officeDocument/2006/relationships/image" Target="../media/13.jpg"/><Relationship Id="rId4" Type="http://schemas.openxmlformats.org/officeDocument/2006/relationships/slideLayout" Target="../slideLayouts/slideLayout14.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1523999" y="19665"/>
            <a:ext cx="7629525"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Digital Portfolio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1100165" y="2945312"/>
            <a:ext cx="9248700" cy="26250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1" i="0" u="none" strike="noStrike" kern="0" cap="none" spc="0" baseline="0">
                <a:solidFill>
                  <a:srgbClr val="000000"/>
                </a:solidFill>
                <a:latin typeface="Calibri" pitchFamily="0" charset="0"/>
                <a:ea typeface="Calibri" pitchFamily="0" charset="0"/>
                <a:cs typeface="Calibri" pitchFamily="0" charset="0"/>
              </a:rPr>
              <a:t>G.Gokulpriya</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AND NMID: </a:t>
            </a:r>
            <a:r>
              <a:rPr lang="en-US" altLang="zh-CN" sz="2400" b="1" i="0" u="none" strike="noStrike" kern="0" cap="none" spc="0" baseline="0">
                <a:solidFill>
                  <a:srgbClr val="000000"/>
                </a:solidFill>
                <a:latin typeface="Calibri" pitchFamily="0" charset="0"/>
                <a:ea typeface="Calibri" pitchFamily="0" charset="0"/>
                <a:cs typeface="Calibri" pitchFamily="0" charset="0"/>
              </a:rPr>
              <a:t>1B97427A10314CB80F842E64E07107DC/autunm1455unm1455bcaa2313658479</a:t>
            </a:r>
            <a:endPar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1" i="0" u="none" strike="noStrike" kern="0" cap="none" spc="0" baseline="0">
                <a:solidFill>
                  <a:srgbClr val="000000"/>
                </a:solidFill>
                <a:latin typeface="Calibri" pitchFamily="0" charset="0"/>
                <a:ea typeface="Calibri" pitchFamily="0" charset="0"/>
                <a:cs typeface="Calibri" pitchFamily="0" charset="0"/>
              </a:rPr>
              <a:t>BCA</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a:t>
            </a:r>
            <a:r>
              <a:rPr lang="en-US" altLang="zh-CN" sz="2400" b="1" i="0" u="none" strike="noStrike" kern="0" cap="none" spc="0" baseline="0">
                <a:solidFill>
                  <a:srgbClr val="000000"/>
                </a:solidFill>
                <a:latin typeface="Calibri" pitchFamily="0" charset="0"/>
                <a:ea typeface="Calibri" pitchFamily="0" charset="0"/>
                <a:cs typeface="Calibri" pitchFamily="0" charset="0"/>
              </a:rPr>
              <a:t>Tagore college of arts and science,University of madras</a:t>
            </a:r>
            <a:endParaRPr lang="en-US" altLang="zh-CN" sz="1400" b="1"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7" name="矩形"/>
          <p:cNvSpPr>
            <a:spLocks/>
          </p:cNvSpPr>
          <p:nvPr/>
        </p:nvSpPr>
        <p:spPr>
          <a:xfrm flipH="1" rot="10800000">
            <a:off x="-720089984" y="2147483647"/>
            <a:ext cx="731062848" cy="396323"/>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8" name="矩形"/>
          <p:cNvSpPr>
            <a:spLocks/>
          </p:cNvSpPr>
          <p:nvPr/>
        </p:nvSpPr>
        <p:spPr>
          <a:xfrm flipH="1" rot="10800000">
            <a:off x="676275" y="5182015"/>
            <a:ext cx="10096500" cy="3963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005268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4"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round/>
          </a:ln>
        </p:spPr>
      </p:pic>
      <p:sp>
        <p:nvSpPr>
          <p:cNvPr id="169" name="文本框"/>
          <p:cNvSpPr>
            <a:spLocks noGrp="1"/>
          </p:cNvSpPr>
          <p:nvPr>
            <p:ph type="title"/>
          </p:nvPr>
        </p:nvSpPr>
        <p:spPr>
          <a:xfrm rot="0">
            <a:off x="739774" y="654938"/>
            <a:ext cx="848042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 AND SCREENSHOTS</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0"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1" name="矩形"/>
          <p:cNvSpPr>
            <a:spLocks/>
          </p:cNvSpPr>
          <p:nvPr/>
        </p:nvSpPr>
        <p:spPr>
          <a:xfrm rot="0">
            <a:off x="2743200" y="2175275"/>
            <a:ext cx="6477000" cy="1139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Home Page - Displays name, introduction, and navigation.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Contact Page - Email, phone, address, and form (as shown in screenshots).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Responsive View - Adjusts to different screen sizes.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484318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8" name="文本框"/>
          <p:cNvSpPr>
            <a:spLocks noGrp="1"/>
          </p:cNvSpPr>
          <p:nvPr>
            <p:ph type="title"/>
          </p:nvPr>
        </p:nvSpPr>
        <p:spPr>
          <a:xfrm rot="0">
            <a:off x="755332" y="385444"/>
            <a:ext cx="4578668"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CONCLUSION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9"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0" name="矩形"/>
          <p:cNvSpPr>
            <a:spLocks/>
          </p:cNvSpPr>
          <p:nvPr/>
        </p:nvSpPr>
        <p:spPr>
          <a:xfrm flipH="1" rot="0">
            <a:off x="1037299" y="1628350"/>
            <a:ext cx="5238599" cy="14401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portfolio website successfully provides a professional digital presence for Gokul Priya. It helps in showcasing web designing and development skills, making it easier for recruiters and clients to connect. This project demonstrates the importance of personal branding in today's digital world and shows how a portfolio can act as an interactive resume.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859377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96" name="矩形"/>
          <p:cNvSpPr>
            <a:spLocks/>
          </p:cNvSpPr>
          <p:nvPr/>
        </p:nvSpPr>
        <p:spPr>
          <a:xfrm rot="0">
            <a:off x="1219200" y="2864630"/>
            <a:ext cx="9753600" cy="11378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97" name="图片"/>
          <p:cNvPicPr>
            <a:picLocks/>
          </p:cNvPicPr>
          <p:nvPr/>
        </p:nvPicPr>
        <p:blipFill>
          <a:blip r:embed="rId1" cstate="print"/>
          <a:stretch>
            <a:fillRect/>
          </a:stretch>
        </p:blipFill>
        <p:spPr>
          <a:xfrm rot="0">
            <a:off x="0" y="4575"/>
            <a:ext cx="3517895" cy="6858000"/>
          </a:xfrm>
          <a:prstGeom prst="rect"/>
          <a:noFill/>
          <a:ln w="12700" cmpd="sng" cap="flat">
            <a:noFill/>
            <a:prstDash val="solid"/>
            <a:round/>
          </a:ln>
        </p:spPr>
      </p:pic>
      <p:pic>
        <p:nvPicPr>
          <p:cNvPr id="198" name="图片"/>
          <p:cNvPicPr>
            <a:picLocks/>
          </p:cNvPicPr>
          <p:nvPr/>
        </p:nvPicPr>
        <p:blipFill>
          <a:blip r:embed="rId2" cstate="print"/>
          <a:stretch>
            <a:fillRect/>
          </a:stretch>
        </p:blipFill>
        <p:spPr>
          <a:xfrm rot="0">
            <a:off x="4564437" y="0"/>
            <a:ext cx="3063126" cy="6858000"/>
          </a:xfrm>
          <a:prstGeom prst="rect"/>
          <a:noFill/>
          <a:ln w="12700" cmpd="sng" cap="flat">
            <a:noFill/>
            <a:prstDash val="solid"/>
            <a:round/>
          </a:ln>
        </p:spPr>
      </p:pic>
      <p:sp>
        <p:nvSpPr>
          <p:cNvPr id="199" name="矩形"/>
          <p:cNvSpPr>
            <a:spLocks/>
          </p:cNvSpPr>
          <p:nvPr/>
        </p:nvSpPr>
        <p:spPr>
          <a:xfrm rot="0">
            <a:off x="1219200" y="2864630"/>
            <a:ext cx="9753600" cy="11378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200" name="图片"/>
          <p:cNvPicPr>
            <a:picLocks/>
          </p:cNvPicPr>
          <p:nvPr/>
        </p:nvPicPr>
        <p:blipFill>
          <a:blip r:embed="rId3" cstate="print"/>
          <a:stretch>
            <a:fillRect/>
          </a:stretch>
        </p:blipFill>
        <p:spPr>
          <a:xfrm rot="0">
            <a:off x="9128862" y="4575"/>
            <a:ext cx="3063126" cy="6858000"/>
          </a:xfrm>
          <a:prstGeom prst="rect"/>
          <a:noFill/>
          <a:ln w="12700" cmpd="sng" cap="flat">
            <a:noFill/>
            <a:prstDash val="solid"/>
            <a:round/>
          </a:ln>
        </p:spPr>
      </p:pic>
    </p:spTree>
    <p:extLst>
      <p:ext uri="{BB962C8B-B14F-4D97-AF65-F5344CB8AC3E}">
        <p14:creationId xmlns:p14="http://schemas.microsoft.com/office/powerpoint/2010/main" val="3528634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03" name="矩形"/>
          <p:cNvSpPr>
            <a:spLocks/>
          </p:cNvSpPr>
          <p:nvPr/>
        </p:nvSpPr>
        <p:spPr>
          <a:xfrm rot="0">
            <a:off x="549007" y="602976"/>
            <a:ext cx="9753600" cy="8305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43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GitHub Link </a:t>
            </a:r>
            <a:endParaRPr lang="zh-CN" altLang="en-US" sz="4300" b="0" i="1"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04" name="矩形"/>
          <p:cNvSpPr>
            <a:spLocks/>
          </p:cNvSpPr>
          <p:nvPr/>
        </p:nvSpPr>
        <p:spPr>
          <a:xfrm flipH="1" rot="-825">
            <a:off x="1055825" y="2332802"/>
            <a:ext cx="7488300" cy="478124"/>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https://gokulpriya56.github.io/gokulpriya_portfolio/</a:t>
            </a:r>
            <a:endParaRPr lang="zh-CN" altLang="en-US" sz="2000" b="1"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5382524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5" name="曲线"/>
          <p:cNvSpPr>
            <a:spLocks/>
          </p:cNvSpPr>
          <p:nvPr/>
        </p:nvSpPr>
        <p:spPr>
          <a:xfrm rot="0">
            <a:off x="757250" y="2162175"/>
            <a:ext cx="8778240" cy="4629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2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Personal Portfolio Website for Showcasing Skills and Projects"</a:t>
            </a:r>
            <a:endParaRPr lang="zh-CN" altLang="en-US" sz="22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5" name="组合"/>
          <p:cNvGrpSpPr>
            <a:grpSpLocks/>
          </p:cNvGrpSpPr>
          <p:nvPr/>
        </p:nvGrpSpPr>
        <p:grpSpPr>
          <a:xfrm>
            <a:off x="7448612" y="0"/>
            <a:ext cx="4743795" cy="6858466"/>
            <a:chOff x="7448612" y="0"/>
            <a:chExt cx="4743795" cy="6858466"/>
          </a:xfrm>
        </p:grpSpPr>
        <p:sp>
          <p:nvSpPr>
            <p:cNvPr id="6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0"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3" name="组合"/>
          <p:cNvGrpSpPr>
            <a:grpSpLocks/>
          </p:cNvGrpSpPr>
          <p:nvPr/>
        </p:nvGrpSpPr>
        <p:grpSpPr>
          <a:xfrm>
            <a:off x="466725" y="6410325"/>
            <a:ext cx="3705224" cy="295275"/>
            <a:chOff x="466725" y="6410325"/>
            <a:chExt cx="3705224" cy="295275"/>
          </a:xfrm>
        </p:grpSpPr>
        <p:pic>
          <p:nvPicPr>
            <p:cNvPr id="81"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4"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98691043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7" name="组合"/>
          <p:cNvGrpSpPr>
            <a:grpSpLocks/>
          </p:cNvGrpSpPr>
          <p:nvPr/>
        </p:nvGrpSpPr>
        <p:grpSpPr>
          <a:xfrm>
            <a:off x="7448612" y="0"/>
            <a:ext cx="4743795" cy="6858466"/>
            <a:chOff x="7448612" y="0"/>
            <a:chExt cx="4743795" cy="6858466"/>
          </a:xfrm>
        </p:grpSpPr>
        <p:sp>
          <p:nvSpPr>
            <p:cNvPr id="8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9"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2"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5" name="组合"/>
          <p:cNvGrpSpPr>
            <a:grpSpLocks/>
          </p:cNvGrpSpPr>
          <p:nvPr/>
        </p:nvGrpSpPr>
        <p:grpSpPr>
          <a:xfrm>
            <a:off x="47625" y="3819523"/>
            <a:ext cx="4124324" cy="3009897"/>
            <a:chOff x="47625" y="3819523"/>
            <a:chExt cx="4124324" cy="3009897"/>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4"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6"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8" name="矩形"/>
          <p:cNvSpPr>
            <a:spLocks/>
          </p:cNvSpPr>
          <p:nvPr/>
        </p:nvSpPr>
        <p:spPr>
          <a:xfrm rot="0">
            <a:off x="2509806" y="1041533"/>
            <a:ext cx="5029200" cy="48062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Tools and Technologies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Portfolio design and Layout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Features and Functionality</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Screenshots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Github Link</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11036910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6"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8"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9" name="矩形"/>
          <p:cNvSpPr>
            <a:spLocks/>
          </p:cNvSpPr>
          <p:nvPr/>
        </p:nvSpPr>
        <p:spPr>
          <a:xfrm rot="0">
            <a:off x="834074" y="2582689"/>
            <a:ext cx="7157400" cy="10210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In the modern digital world, professionals face difficulty in effectively showcasing their skills, achievements, and projects. A traditional resume lacks interactivity and creativity, which reduces the chances of impressing recruiters or clients. Without an online portfolio, it is hard to create a strong digital presence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5991290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1040500" y="1695450"/>
            <a:ext cx="5970000" cy="14401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This project is a personal portfolio website designed and developed by GokulPriya. It highlights personal details, professional skills, and career interests. The website includes sections such as Home, About Me, Contact Me, and provides an interactive contact form for communication. The portfolio not only demonstrates web design and development skills but also acts as a digital resume for professional opportunities.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620448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6" name="文本框"/>
          <p:cNvSpPr>
            <a:spLocks noGrp="1"/>
          </p:cNvSpPr>
          <p:nvPr>
            <p:ph type="title"/>
          </p:nvPr>
        </p:nvSpPr>
        <p:spPr>
          <a:xfrm rot="0">
            <a:off x="699452" y="891793"/>
            <a:ext cx="5014595"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38"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9" name="矩形"/>
          <p:cNvSpPr>
            <a:spLocks/>
          </p:cNvSpPr>
          <p:nvPr/>
        </p:nvSpPr>
        <p:spPr>
          <a:xfrm flipH="1" rot="0">
            <a:off x="723675" y="2019300"/>
            <a:ext cx="5972400" cy="164969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Recruiters / Employers - To view skills and contact for job opportunities.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Clients - To hire for freelance projects.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Peers / Friends - To understand professional skills and achievements.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Self - To maintain a personal digital identity and showcase growth.</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432122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6" name="文本框"/>
          <p:cNvSpPr>
            <a:spLocks noGrp="1"/>
          </p:cNvSpPr>
          <p:nvPr>
            <p:ph type="title"/>
          </p:nvPr>
        </p:nvSpPr>
        <p:spPr>
          <a:xfrm rot="0">
            <a:off x="558165" y="857885"/>
            <a:ext cx="9763125" cy="55625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TOOLS AND TECHNIQUES</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48"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9" name="矩形"/>
          <p:cNvSpPr>
            <a:spLocks/>
          </p:cNvSpPr>
          <p:nvPr/>
        </p:nvSpPr>
        <p:spPr>
          <a:xfrm rot="0">
            <a:off x="3429000" y="1908525"/>
            <a:ext cx="5200800" cy="20688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HTML5 - For webpage structure.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CSS3 For styling and layout.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JavaScript (if used) For interactivity.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GitHub Pages - For hosting the website.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VS Code / Any Code Editor - For development.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7010549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54" name="矩形"/>
          <p:cNvSpPr>
            <a:spLocks/>
          </p:cNvSpPr>
          <p:nvPr/>
        </p:nvSpPr>
        <p:spPr>
          <a:xfrm rot="0">
            <a:off x="11277218" y="6473336"/>
            <a:ext cx="228600" cy="1688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5" name="矩形"/>
          <p:cNvSpPr>
            <a:spLocks/>
          </p:cNvSpPr>
          <p:nvPr/>
        </p:nvSpPr>
        <p:spPr>
          <a:xfrm rot="0">
            <a:off x="739774" y="291147"/>
            <a:ext cx="8794750" cy="6134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0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POTFOLIO DESIGN AND LAYOUT</a:t>
            </a:r>
            <a:endParaRPr lang="zh-CN" altLang="en-US" sz="40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7" name="矩形"/>
          <p:cNvSpPr>
            <a:spLocks/>
          </p:cNvSpPr>
          <p:nvPr/>
        </p:nvSpPr>
        <p:spPr>
          <a:xfrm rot="0">
            <a:off x="739774" y="1257400"/>
            <a:ext cx="7657499" cy="22783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Header Section - Navigation bar with links (Home, About Me, Contact 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Home Page - Personal photo, name, profession, short introduction.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About Me Page - Details about profession, career goals, and skills.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Contact Page Contact form with Name, Email, Subject, Message fields, and contact details (email, phone, address).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Footer - Copyright details and quick navigation links.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2910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239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FEATURES AND FUNCTIONALITY</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矩形"/>
          <p:cNvSpPr>
            <a:spLocks/>
          </p:cNvSpPr>
          <p:nvPr/>
        </p:nvSpPr>
        <p:spPr>
          <a:xfrm rot="0">
            <a:off x="755324" y="1331324"/>
            <a:ext cx="8898900" cy="206880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Simple and responsive design for easy access on mobile and desktop.</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Navigation bar for smooth movement between pages.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Contact form to directly reach out via email.</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Professional details like name, address, email, and phone number displayed clearly.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GitHub hosting for online availability anytime.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39181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2025-09-02T03:22:43Z</dcterms:modified>
</cp:coreProperties>
</file>