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2870AFF-F187-4FA6-908E-CD59BF8D9170}" type="datetimeFigureOut">
              <a:rPr lang="en-US" smtClean="0"/>
              <a:pPr/>
              <a:t>4/2/2024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4279261-418E-426E-80D0-F52F60E38A7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79261-418E-426E-80D0-F52F60E38A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2870AFF-F187-4FA6-908E-CD59BF8D9170}"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79261-418E-426E-80D0-F52F60E38A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2870AFF-F187-4FA6-908E-CD59BF8D9170}"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279261-418E-426E-80D0-F52F60E38A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70AFF-F187-4FA6-908E-CD59BF8D9170}"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79261-418E-426E-80D0-F52F60E38A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79261-418E-426E-80D0-F52F60E38A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A4279261-418E-426E-80D0-F52F60E38A79}"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2870AFF-F187-4FA6-908E-CD59BF8D9170}" type="datetimeFigureOut">
              <a:rPr lang="en-US" smtClean="0"/>
              <a:pPr/>
              <a:t>4/2/2024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4279261-418E-426E-80D0-F52F60E38A79}"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4900E-7170-ED8A-FA21-FCB5D56CE68E}"/>
              </a:ext>
            </a:extLst>
          </p:cNvPr>
          <p:cNvSpPr>
            <a:spLocks noGrp="1"/>
          </p:cNvSpPr>
          <p:nvPr>
            <p:ph type="ctrTitle"/>
          </p:nvPr>
        </p:nvSpPr>
        <p:spPr/>
        <p:txBody>
          <a:bodyPr>
            <a:normAutofit fontScale="90000"/>
          </a:bodyPr>
          <a:lstStyle/>
          <a:p>
            <a:pPr algn="ctr"/>
            <a:r>
              <a:rPr lang="en-US" b="1" dirty="0">
                <a:solidFill>
                  <a:schemeClr val="accent4"/>
                </a:solidFill>
              </a:rPr>
              <a:t>CAPSTON PROJECT</a:t>
            </a:r>
            <a:br>
              <a:rPr lang="en-US" b="1" dirty="0">
                <a:solidFill>
                  <a:schemeClr val="accent4"/>
                </a:solidFill>
              </a:rPr>
            </a:br>
            <a:r>
              <a:rPr lang="en-US" b="1" dirty="0">
                <a:solidFill>
                  <a:schemeClr val="accent4"/>
                </a:solidFill>
              </a:rPr>
              <a:t/>
            </a: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xmlns="" id="{D5344435-A963-7728-088A-182F260BDDB9}"/>
              </a:ext>
            </a:extLst>
          </p:cNvPr>
          <p:cNvSpPr>
            <a:spLocks noGrp="1"/>
          </p:cNvSpPr>
          <p:nvPr>
            <p:ph type="subTitle" idx="1"/>
          </p:nvPr>
        </p:nvSpPr>
        <p:spPr>
          <a:xfrm>
            <a:off x="1523999" y="4343400"/>
            <a:ext cx="10734675" cy="2095500"/>
          </a:xfrm>
        </p:spPr>
        <p:txBody>
          <a:bodyPr>
            <a:normAutofit fontScale="77500" lnSpcReduction="20000"/>
          </a:bodyPr>
          <a:lstStyle/>
          <a:p>
            <a:pPr algn="ctr"/>
            <a:r>
              <a:rPr lang="en-US" dirty="0">
                <a:solidFill>
                  <a:srgbClr val="FF0000"/>
                </a:solidFill>
              </a:rPr>
              <a:t>                     PRESENTED BY </a:t>
            </a:r>
          </a:p>
          <a:p>
            <a:pPr algn="ctr"/>
            <a:r>
              <a:rPr lang="en-US" dirty="0" smtClean="0">
                <a:solidFill>
                  <a:schemeClr val="accent5"/>
                </a:solidFill>
              </a:rPr>
              <a:t>			</a:t>
            </a:r>
            <a:r>
              <a:rPr lang="en-US" dirty="0" err="1" smtClean="0">
                <a:solidFill>
                  <a:schemeClr val="tx1">
                    <a:lumMod val="95000"/>
                  </a:schemeClr>
                </a:solidFill>
              </a:rPr>
              <a:t>Gokulraj</a:t>
            </a:r>
            <a:r>
              <a:rPr lang="en-US" dirty="0" smtClean="0">
                <a:solidFill>
                  <a:schemeClr val="tx1">
                    <a:lumMod val="95000"/>
                  </a:schemeClr>
                </a:solidFill>
              </a:rPr>
              <a:t> R      </a:t>
            </a:r>
          </a:p>
          <a:p>
            <a:pPr algn="ctr"/>
            <a:r>
              <a:rPr lang="en-US" dirty="0" smtClean="0">
                <a:solidFill>
                  <a:schemeClr val="tx1">
                    <a:lumMod val="95000"/>
                  </a:schemeClr>
                </a:solidFill>
              </a:rPr>
              <a:t>			 510421114010                                 </a:t>
            </a:r>
            <a:endParaRPr lang="en-US" dirty="0">
              <a:solidFill>
                <a:schemeClr val="tx1">
                  <a:lumMod val="95000"/>
                </a:schemeClr>
              </a:solidFill>
            </a:endParaRPr>
          </a:p>
          <a:p>
            <a:pPr algn="ctr"/>
            <a:r>
              <a:rPr lang="en-US" dirty="0">
                <a:solidFill>
                  <a:schemeClr val="tx1">
                    <a:lumMod val="95000"/>
                  </a:schemeClr>
                </a:solidFill>
              </a:rPr>
              <a:t>                                                                  </a:t>
            </a:r>
            <a:r>
              <a:rPr lang="en-US" dirty="0" smtClean="0">
                <a:solidFill>
                  <a:schemeClr val="tx1">
                    <a:lumMod val="95000"/>
                  </a:schemeClr>
                </a:solidFill>
              </a:rPr>
              <a:t>	            ARUNAI </a:t>
            </a:r>
            <a:r>
              <a:rPr lang="en-US" dirty="0">
                <a:solidFill>
                  <a:schemeClr val="tx1">
                    <a:lumMod val="95000"/>
                  </a:schemeClr>
                </a:solidFill>
              </a:rPr>
              <a:t>ENGINEERING COLLEGE</a:t>
            </a:r>
          </a:p>
          <a:p>
            <a:pPr algn="ctr"/>
            <a:r>
              <a:rPr lang="en-US" dirty="0">
                <a:solidFill>
                  <a:schemeClr val="tx1">
                    <a:lumMod val="95000"/>
                  </a:schemeClr>
                </a:solidFill>
              </a:rPr>
              <a:t>                                     </a:t>
            </a:r>
            <a:r>
              <a:rPr lang="en-US" sz="2000" dirty="0" smtClean="0">
                <a:solidFill>
                  <a:schemeClr val="tx1">
                    <a:lumMod val="95000"/>
                  </a:schemeClr>
                </a:solidFill>
              </a:rPr>
              <a:t>3</a:t>
            </a:r>
            <a:r>
              <a:rPr lang="en-US" sz="2000" baseline="30000" dirty="0" smtClean="0">
                <a:solidFill>
                  <a:schemeClr val="tx1">
                    <a:lumMod val="95000"/>
                  </a:schemeClr>
                </a:solidFill>
              </a:rPr>
              <a:t>RD</a:t>
            </a:r>
            <a:r>
              <a:rPr lang="en-US" sz="2000" dirty="0" smtClean="0">
                <a:solidFill>
                  <a:schemeClr val="tx1">
                    <a:lumMod val="95000"/>
                  </a:schemeClr>
                </a:solidFill>
              </a:rPr>
              <a:t> </a:t>
            </a:r>
            <a:r>
              <a:rPr lang="en-US" sz="2000" dirty="0">
                <a:solidFill>
                  <a:schemeClr val="tx1">
                    <a:lumMod val="95000"/>
                  </a:schemeClr>
                </a:solidFill>
              </a:rPr>
              <a:t>YEAR </a:t>
            </a:r>
            <a:endParaRPr lang="en-US" sz="2000" dirty="0" smtClean="0">
              <a:solidFill>
                <a:schemeClr val="tx1">
                  <a:lumMod val="95000"/>
                </a:schemeClr>
              </a:solidFill>
            </a:endParaRPr>
          </a:p>
          <a:p>
            <a:pPr algn="ctr"/>
            <a:r>
              <a:rPr lang="en-US" sz="2000" dirty="0" smtClean="0">
                <a:solidFill>
                  <a:schemeClr val="tx1">
                    <a:lumMod val="95000"/>
                  </a:schemeClr>
                </a:solidFill>
              </a:rPr>
              <a:t>	</a:t>
            </a:r>
            <a:r>
              <a:rPr lang="en-US" sz="2000" dirty="0" smtClean="0">
                <a:solidFill>
                  <a:schemeClr val="tx1">
                    <a:lumMod val="95000"/>
                  </a:schemeClr>
                </a:solidFill>
              </a:rPr>
              <a:t>				</a:t>
            </a:r>
            <a:r>
              <a:rPr lang="en-US" sz="2000" dirty="0" smtClean="0">
                <a:solidFill>
                  <a:schemeClr val="tx1">
                    <a:lumMod val="95000"/>
                  </a:schemeClr>
                </a:solidFill>
              </a:rPr>
              <a:t> </a:t>
            </a:r>
            <a:r>
              <a:rPr lang="en-US" sz="2000" dirty="0">
                <a:solidFill>
                  <a:schemeClr val="tx1">
                    <a:lumMod val="95000"/>
                  </a:schemeClr>
                </a:solidFill>
              </a:rPr>
              <a:t>B.E MECHANICAL ENGINEERING</a:t>
            </a:r>
            <a:r>
              <a:rPr lang="en-US" sz="2000" dirty="0">
                <a:solidFill>
                  <a:schemeClr val="accent5"/>
                </a:solidFill>
              </a:rPr>
              <a:t> </a:t>
            </a:r>
            <a:r>
              <a:rPr lang="en-US" dirty="0"/>
              <a:t/>
            </a:r>
            <a:br>
              <a:rPr lang="en-US" dirty="0"/>
            </a:br>
            <a:endParaRPr lang="en-US" dirty="0"/>
          </a:p>
        </p:txBody>
      </p:sp>
    </p:spTree>
    <p:extLst>
      <p:ext uri="{BB962C8B-B14F-4D97-AF65-F5344CB8AC3E}">
        <p14:creationId xmlns:p14="http://schemas.microsoft.com/office/powerpoint/2010/main" xmlns=""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xmlns=""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72018E1B-E0B9-4440-AFF3-4112E50A27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4" name="Content Placeholder 3" descr="A graph of a graph&#10;&#10;Description automatically generated with medium confidence">
            <a:extLst>
              <a:ext uri="{FF2B5EF4-FFF2-40B4-BE49-F238E27FC236}">
                <a16:creationId xmlns:a16="http://schemas.microsoft.com/office/drawing/2014/main" xmlns="" id="{C551E08F-E7C3-3F58-0674-BE56FD491D03}"/>
              </a:ext>
            </a:extLst>
          </p:cNvPr>
          <p:cNvPicPr>
            <a:picLocks noGrp="1" noChangeAspect="1"/>
          </p:cNvPicPr>
          <p:nvPr>
            <p:ph idx="1"/>
          </p:nvPr>
        </p:nvPicPr>
        <p:blipFill rotWithShape="1">
          <a:blip r:embed="rId2"/>
          <a:stretch/>
        </p:blipFill>
        <p:spPr>
          <a:xfrm>
            <a:off x="701464" y="1935163"/>
            <a:ext cx="10789071" cy="4389437"/>
          </a:xfrm>
          <a:prstGeom prst="rect">
            <a:avLst/>
          </a:prstGeom>
        </p:spPr>
      </p:pic>
      <p:pic>
        <p:nvPicPr>
          <p:cNvPr id="6" name="Picture 5" descr="A graph with different colored bars&#10;&#10;Description automatically generated">
            <a:extLst>
              <a:ext uri="{FF2B5EF4-FFF2-40B4-BE49-F238E27FC236}">
                <a16:creationId xmlns:a16="http://schemas.microsoft.com/office/drawing/2014/main" xmlns="" id="{5535B8B9-C78F-73A9-1451-50FD47751D49}"/>
              </a:ext>
            </a:extLst>
          </p:cNvPr>
          <p:cNvPicPr>
            <a:picLocks noChangeAspect="1"/>
          </p:cNvPicPr>
          <p:nvPr/>
        </p:nvPicPr>
        <p:blipFill rotWithShape="1">
          <a:blip r:embed="rId3"/>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xmlns="" id="{D3E666BF-1171-66C4-D354-E094ECF61662}"/>
              </a:ext>
            </a:extLst>
          </p:cNvPr>
          <p:cNvPicPr>
            <a:picLocks noChangeAspect="1"/>
          </p:cNvPicPr>
          <p:nvPr/>
        </p:nvPicPr>
        <p:blipFill rotWithShape="1">
          <a:blip r:embed="rId4"/>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xmlns="" id="{4BEF31E3-F45E-EEDD-833B-DD97AA7A6183}"/>
              </a:ext>
            </a:extLst>
          </p:cNvPr>
          <p:cNvPicPr>
            <a:picLocks noChangeAspect="1"/>
          </p:cNvPicPr>
          <p:nvPr/>
        </p:nvPicPr>
        <p:blipFill rotWithShape="1">
          <a:blip r:embed="rId5" cstate="print"/>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xmlns="" id="{124C1AAD-4C3C-8CD0-9F04-ECC8C4F39E10}"/>
              </a:ext>
            </a:extLst>
          </p:cNvPr>
          <p:cNvPicPr>
            <a:picLocks noChangeAspect="1"/>
          </p:cNvPicPr>
          <p:nvPr/>
        </p:nvPicPr>
        <p:blipFill rotWithShape="1">
          <a:blip r:embed="rId6" cstate="print"/>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xmlns="" id="{9EEF12F0-A80B-090B-ABC9-1642CC79DBB5}"/>
              </a:ext>
            </a:extLst>
          </p:cNvPr>
          <p:cNvPicPr>
            <a:picLocks noChangeAspect="1"/>
          </p:cNvPicPr>
          <p:nvPr/>
        </p:nvPicPr>
        <p:blipFill rotWithShape="1">
          <a:blip r:embed="rId7" cstate="print"/>
          <a:srcRect l="24175" r="3" b="3"/>
          <a:stretch/>
        </p:blipFill>
        <p:spPr>
          <a:xfrm>
            <a:off x="4195500" y="4257335"/>
            <a:ext cx="3802338" cy="2043469"/>
          </a:xfrm>
          <a:prstGeom prst="rect">
            <a:avLst/>
          </a:prstGeom>
        </p:spPr>
      </p:pic>
    </p:spTree>
    <p:extLst>
      <p:ext uri="{BB962C8B-B14F-4D97-AF65-F5344CB8AC3E}">
        <p14:creationId xmlns:p14="http://schemas.microsoft.com/office/powerpoint/2010/main" xmlns=""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xmlns=""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xmlns=""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xmlns=""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xmlns=""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xmlns=""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xmlns=""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xmlns=""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xmlns=""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xmlns=""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xmlns=""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xmlns=""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xmlns=""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xmlns=""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xmlns=""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xmlns=""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xmlns=""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xmlns=""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xmlns="" id="{1D715936-A09E-72B8-D05A-8D89AE57A859}"/>
              </a:ext>
            </a:extLst>
          </p:cNvPr>
          <p:cNvSpPr>
            <a:spLocks noGrp="1"/>
          </p:cNvSpPr>
          <p:nvPr>
            <p:ph idx="1"/>
          </p:nvPr>
        </p:nvSpPr>
        <p:spPr/>
        <p:txBody>
          <a:bodyPr>
            <a:normAutofit fontScale="92500"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xmlns=""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BFEA1505-8E9D-4BA5-2A0A-9602B7F54E05}"/>
              </a:ext>
            </a:extLst>
          </p:cNvPr>
          <p:cNvSpPr>
            <a:spLocks noGrp="1"/>
          </p:cNvSpPr>
          <p:nvPr>
            <p:ph idx="1"/>
          </p:nvPr>
        </p:nvSpPr>
        <p:spPr>
          <a:xfrm>
            <a:off x="838200" y="1690688"/>
            <a:ext cx="10515600" cy="4802187"/>
          </a:xfrm>
        </p:spPr>
        <p:txBody>
          <a:bodyPr>
            <a:normAutofit fontScale="775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xmlns=""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xmlns=""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2709275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285</TotalTime>
  <Words>1256</Words>
  <Application>Microsoft Office PowerPoint</Application>
  <PresentationFormat>Custom</PresentationFormat>
  <Paragraphs>119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Welcome</cp:lastModifiedBy>
  <cp:revision>3</cp:revision>
  <dcterms:created xsi:type="dcterms:W3CDTF">2024-03-31T06:22:37Z</dcterms:created>
  <dcterms:modified xsi:type="dcterms:W3CDTF">2024-04-02T07:15:28Z</dcterms:modified>
</cp:coreProperties>
</file>