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0D095-0032-49F8-B255-BF6538699893}" v="1" dt="2025-08-19T09:06:33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4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8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9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8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9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8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3A8157-5953-4755-9C87-14A221E29E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A93283-3B15-4624-A9A5-C31EC4D2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7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B289-110D-9C38-B16E-C831FFF58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536" y="1768839"/>
            <a:ext cx="7455943" cy="2172461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Image Captioning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81E29-B6CD-D0D4-3760-13F9C689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941300"/>
            <a:ext cx="6815669" cy="1320802"/>
          </a:xfrm>
        </p:spPr>
        <p:txBody>
          <a:bodyPr>
            <a:normAutofit/>
          </a:bodyPr>
          <a:lstStyle/>
          <a:p>
            <a:r>
              <a:rPr lang="en-US" sz="2400" dirty="0" err="1"/>
              <a:t>S.Gokul</a:t>
            </a:r>
            <a:r>
              <a:rPr lang="en-US" sz="2400" dirty="0"/>
              <a:t> Raj</a:t>
            </a:r>
          </a:p>
        </p:txBody>
      </p:sp>
    </p:spTree>
    <p:extLst>
      <p:ext uri="{BB962C8B-B14F-4D97-AF65-F5344CB8AC3E}">
        <p14:creationId xmlns:p14="http://schemas.microsoft.com/office/powerpoint/2010/main" val="39352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1060-FA80-DF2C-88E2-8C7CDE69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Image Captioning?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4EA4-4FAB-E7BD-408C-029E9A01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Captioning is the task of </a:t>
            </a:r>
            <a:r>
              <a:rPr lang="en-US" b="1" dirty="0"/>
              <a:t>automatically generating textual descriptions for an image</a:t>
            </a:r>
            <a:r>
              <a:rPr lang="en-US" dirty="0"/>
              <a:t>.</a:t>
            </a:r>
          </a:p>
          <a:p>
            <a:r>
              <a:rPr lang="en-US" dirty="0"/>
              <a:t>It combines </a:t>
            </a:r>
            <a:r>
              <a:rPr lang="en-US" b="1" dirty="0"/>
              <a:t>Computer Vision</a:t>
            </a:r>
            <a:r>
              <a:rPr lang="en-US" dirty="0"/>
              <a:t> (to understand objects, scenes, and context) and </a:t>
            </a:r>
            <a:r>
              <a:rPr lang="en-US" b="1" dirty="0"/>
              <a:t>Natural Language Processing (NLP)</a:t>
            </a:r>
            <a:r>
              <a:rPr lang="en-US" dirty="0"/>
              <a:t> (to form meaningful sentences).</a:t>
            </a:r>
          </a:p>
          <a:p>
            <a:r>
              <a:rPr lang="en-US" dirty="0"/>
              <a:t>Example: Given a picture of a dog playing with a ball, the system generates the caption </a:t>
            </a:r>
            <a:r>
              <a:rPr lang="en-US" i="1" dirty="0"/>
              <a:t>“A dog is playing with a ball on the grass.”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05A8-0D9D-9A04-DE60-7DEA0D3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Image Captioning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367B-AFD2-AB96-E996-519F8C29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Accessibility</a:t>
            </a:r>
            <a:r>
              <a:rPr lang="en-US" dirty="0"/>
              <a:t> – Helps visually impaired users by describing images.</a:t>
            </a:r>
          </a:p>
          <a:p>
            <a:r>
              <a:rPr lang="en-US" b="1" dirty="0"/>
              <a:t>Content Management</a:t>
            </a:r>
            <a:r>
              <a:rPr lang="en-US" dirty="0"/>
              <a:t> – Enables automatic tagging, indexing, and organization of images.</a:t>
            </a:r>
          </a:p>
          <a:p>
            <a:r>
              <a:rPr lang="en-US" b="1" dirty="0"/>
              <a:t>Human–AI Interaction</a:t>
            </a:r>
            <a:r>
              <a:rPr lang="en-US" dirty="0"/>
              <a:t> – Enhances chatbots, virtual assistants, and robotics with visual understanding.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4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E1F-3357-D424-97A8-85E7E13D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3522"/>
            <a:ext cx="9601196" cy="1303867"/>
          </a:xfrm>
        </p:spPr>
        <p:txBody>
          <a:bodyPr/>
          <a:lstStyle/>
          <a:p>
            <a:r>
              <a:rPr lang="en-US" b="1" dirty="0"/>
              <a:t>How is Image Processed?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C4CD-F307-4E0B-2620-708B51E9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606937"/>
            <a:ext cx="10364452" cy="342410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1 – Input Image</a:t>
            </a:r>
            <a:r>
              <a:rPr lang="en-US" dirty="0"/>
              <a:t>: An image is given as input to the system.</a:t>
            </a:r>
          </a:p>
          <a:p>
            <a:r>
              <a:rPr lang="en-US" b="1" dirty="0"/>
              <a:t>Step 2 – Preprocessing</a:t>
            </a:r>
            <a:r>
              <a:rPr lang="en-US" dirty="0"/>
              <a:t>: The image is converted into a standard format (e.g., resized, converted to RGB).</a:t>
            </a:r>
          </a:p>
          <a:p>
            <a:r>
              <a:rPr lang="en-US" b="1" dirty="0"/>
              <a:t>Step 3 – Feature Extraction</a:t>
            </a:r>
            <a:r>
              <a:rPr lang="en-US" dirty="0"/>
              <a:t>: A vision model (like CNN or Vision Transformer) analyzes objects, shapes, and context.</a:t>
            </a:r>
          </a:p>
          <a:p>
            <a:r>
              <a:rPr lang="en-US" b="1" dirty="0"/>
              <a:t>Step 4 – Encoding</a:t>
            </a:r>
            <a:r>
              <a:rPr lang="en-US" dirty="0"/>
              <a:t>: The extracted visual features are turned into numerical representations the model can understand.</a:t>
            </a:r>
          </a:p>
          <a:p>
            <a:r>
              <a:rPr lang="en-US" b="1" dirty="0"/>
              <a:t>Step 5 – Caption Generation</a:t>
            </a:r>
            <a:r>
              <a:rPr lang="en-US" dirty="0"/>
              <a:t>: A language model (decoder) converts these features into a meaningful sentence.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CCEC33-4B29-FB67-9290-2A07BC654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01" y="1837786"/>
            <a:ext cx="10937597" cy="4081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BD1137-C348-2909-0FBF-AE3B27132DA6}"/>
              </a:ext>
            </a:extLst>
          </p:cNvPr>
          <p:cNvSpPr txBox="1"/>
          <p:nvPr/>
        </p:nvSpPr>
        <p:spPr>
          <a:xfrm>
            <a:off x="1409075" y="1079292"/>
            <a:ext cx="17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401211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erson holding guns&#10;&#10;AI-generated content may be incorrect.">
            <a:extLst>
              <a:ext uri="{FF2B5EF4-FFF2-40B4-BE49-F238E27FC236}">
                <a16:creationId xmlns:a16="http://schemas.microsoft.com/office/drawing/2014/main" id="{376BD9D2-6D26-FF3D-AA91-7393ECCED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" y="477555"/>
            <a:ext cx="10438151" cy="59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B0EB4B-5FC1-ED16-7700-E53004B25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21139"/>
              </p:ext>
            </p:extLst>
          </p:nvPr>
        </p:nvGraphicFramePr>
        <p:xfrm>
          <a:off x="1295400" y="1349115"/>
          <a:ext cx="9601200" cy="356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4432955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387372001"/>
                    </a:ext>
                  </a:extLst>
                </a:gridCol>
              </a:tblGrid>
              <a:tr h="572231">
                <a:tc>
                  <a:txBody>
                    <a:bodyPr/>
                    <a:lstStyle/>
                    <a:p>
                      <a:r>
                        <a:rPr lang="en-US" dirty="0"/>
                        <a:t>BLIP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BLIP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3620"/>
                  </a:ext>
                </a:extLst>
              </a:tr>
              <a:tr h="5722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Bootstrapping Language-Image Pretraining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Bootstrapping Language-Image Pretraining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17097"/>
                  </a:ext>
                </a:extLst>
              </a:tr>
              <a:tr h="572231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54480"/>
                  </a:ext>
                </a:extLst>
              </a:tr>
              <a:tr h="5722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Has its own decoder for captions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Relies on powerful LLMs (like Flan-T5, Vicuna, OPT) for detailed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99785"/>
                  </a:ext>
                </a:extLst>
              </a:tr>
              <a:tr h="5722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 image captioning and VQA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, Short captions (1 sentence)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Longer, richer, human-like descriptions, Detailed explanations, reasoning, multi-sentence outputs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28391"/>
                  </a:ext>
                </a:extLst>
              </a:tr>
              <a:tr h="5722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LIMITATIONS:- Captions are short, less detailed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Requires more compute (heavier model)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58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07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312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Image Captioning Project</vt:lpstr>
      <vt:lpstr>What is Image Captioning?</vt:lpstr>
      <vt:lpstr>Purpose of Image Captioning</vt:lpstr>
      <vt:lpstr>How is Image Processed?</vt:lpstr>
      <vt:lpstr>PowerPoint Presentation</vt:lpstr>
      <vt:lpstr>PowerPoint Presentation</vt:lpstr>
      <vt:lpstr>PowerPoint Presentation</vt:lpstr>
    </vt:vector>
  </TitlesOfParts>
  <Company>Perficient,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Raj</dc:creator>
  <cp:lastModifiedBy>Gokul Raj</cp:lastModifiedBy>
  <cp:revision>2</cp:revision>
  <dcterms:created xsi:type="dcterms:W3CDTF">2025-08-19T05:41:03Z</dcterms:created>
  <dcterms:modified xsi:type="dcterms:W3CDTF">2025-08-19T09:28:37Z</dcterms:modified>
</cp:coreProperties>
</file>