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50105"/>
            <a:ext cx="9982200" cy="297132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 </a:t>
            </a:r>
            <a:r>
              <a:rPr lang="en-US" sz="2400" dirty="0" smtClean="0"/>
              <a:t>GOKUL RAJ E</a:t>
            </a:r>
            <a:endParaRPr lang="en-US" sz="2400" dirty="0"/>
          </a:p>
          <a:p>
            <a:r>
              <a:rPr lang="en-US" sz="2400" dirty="0"/>
              <a:t>REGISTER NO: </a:t>
            </a:r>
            <a:r>
              <a:rPr lang="en-US" sz="2400" dirty="0" smtClean="0"/>
              <a:t>312211488</a:t>
            </a:r>
            <a:endParaRPr lang="en-US" sz="2400" dirty="0"/>
          </a:p>
          <a:p>
            <a:r>
              <a:rPr lang="en-US" sz="2400" dirty="0"/>
              <a:t>DEPARTMENT: </a:t>
            </a:r>
            <a:r>
              <a:rPr lang="en-US" sz="2400" dirty="0" smtClean="0"/>
              <a:t>B.com(GENERAL)</a:t>
            </a:r>
            <a:endParaRPr lang="en-US" sz="2400" dirty="0"/>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18A556C0-4013-7AC7-373E-EBA2B87F85B8}"/>
              </a:ext>
            </a:extLst>
          </p:cNvPr>
          <p:cNvSpPr txBox="1"/>
          <p:nvPr/>
        </p:nvSpPr>
        <p:spPr>
          <a:xfrm>
            <a:off x="739778" y="1600200"/>
            <a:ext cx="8411719" cy="1938992"/>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42339"/>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33910588-A775-1C3B-0976-166C33372C75}"/>
              </a:ext>
            </a:extLst>
          </p:cNvPr>
          <p:cNvSpPr txBox="1"/>
          <p:nvPr/>
        </p:nvSpPr>
        <p:spPr>
          <a:xfrm>
            <a:off x="755333" y="1905000"/>
            <a:ext cx="8396163"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6FA8135-7E90-FC89-E900-57763BE2C748}"/>
              </a:ext>
            </a:extLst>
          </p:cNvPr>
          <p:cNvSpPr txBox="1"/>
          <p:nvPr/>
        </p:nvSpPr>
        <p:spPr>
          <a:xfrm>
            <a:off x="755333" y="1676400"/>
            <a:ext cx="8396163"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06356"/>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2283"/>
            <a:ext cx="2357120" cy="644407"/>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75228"/>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60E5BD23-39D0-36D6-C30C-74968B798200}"/>
              </a:ext>
            </a:extLst>
          </p:cNvPr>
          <p:cNvSpPr txBox="1"/>
          <p:nvPr/>
        </p:nvSpPr>
        <p:spPr>
          <a:xfrm>
            <a:off x="834073" y="2563081"/>
            <a:ext cx="5862003" cy="341632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4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650096"/>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104989A5-7952-0F88-D3E4-6AC26D18AD3A}"/>
              </a:ext>
            </a:extLst>
          </p:cNvPr>
          <p:cNvSpPr txBox="1"/>
          <p:nvPr/>
        </p:nvSpPr>
        <p:spPr>
          <a:xfrm>
            <a:off x="699455" y="2978577"/>
            <a:ext cx="5996623" cy="1938992"/>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584813"/>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68835A28-72E0-E346-B7A7-B3CE287F4530}"/>
              </a:ext>
            </a:extLst>
          </p:cNvPr>
          <p:cNvSpPr txBox="1"/>
          <p:nvPr/>
        </p:nvSpPr>
        <p:spPr>
          <a:xfrm>
            <a:off x="3200402" y="1676400"/>
            <a:ext cx="5951095" cy="1754326"/>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xmlns="" id="{3A6F083C-6B1D-6939-5BFB-A85EC602721D}"/>
              </a:ext>
            </a:extLst>
          </p:cNvPr>
          <p:cNvSpPr txBox="1"/>
          <p:nvPr/>
        </p:nvSpPr>
        <p:spPr>
          <a:xfrm>
            <a:off x="3050499"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2121C926-906B-E34A-D488-08283E5C76AB}"/>
              </a:ext>
            </a:extLst>
          </p:cNvPr>
          <p:cNvSpPr txBox="1"/>
          <p:nvPr/>
        </p:nvSpPr>
        <p:spPr>
          <a:xfrm>
            <a:off x="609600" y="1371601"/>
            <a:ext cx="7010400" cy="4801314"/>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81251" y="1695451"/>
            <a:ext cx="6000751" cy="5755422"/>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220</TotalTime>
  <Words>613</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15</cp:revision>
  <dcterms:created xsi:type="dcterms:W3CDTF">2024-03-29T15:07:22Z</dcterms:created>
  <dcterms:modified xsi:type="dcterms:W3CDTF">2024-09-01T00:34:06Z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