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ppt/diagrams/layout11.xml" ContentType="application/vnd.openxmlformats-officedocument.drawingml.diagram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2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D6BC3-EA70-4526-AAF7-2EFDE0321F8B}" type="doc">
      <dgm:prSet loTypeId="urn:microsoft.com/office/officeart/2005/8/layout/arrow6" loCatId="process" qsTypeId="urn:microsoft.com/office/officeart/2005/8/quickstyle/simple1" qsCatId="simple" csTypeId="urn:microsoft.com/office/officeart/2005/8/colors/colorful3" csCatId="colorful"/>
      <dgm:spPr/>
      <dgm:t>
        <a:bodyPr/>
        <a:lstStyle/>
        <a:p>
          <a:endParaRPr lang="en-US"/>
        </a:p>
      </dgm:t>
    </dgm:pt>
    <dgm:pt modelId="{9FB677EF-12AF-43F3-A667-E062FD11C57E}">
      <dgm:prSet/>
      <dgm:spPr/>
      <dgm:t>
        <a:bodyPr/>
        <a:lstStyle/>
        <a:p>
          <a:pPr rtl="0"/>
          <a:r>
            <a:rPr lang="en-US" b="0" i="0" dirty="0" smtClean="0"/>
            <a:t>E-commerce website logs contain valuable data about user interactions, transactions, and website performance. Analyzing these logs can provide insights into customer behavior, identify trends, and optimize website functionality.</a:t>
          </a:r>
          <a:endParaRPr lang="en-US" b="0" i="0" dirty="0"/>
        </a:p>
      </dgm:t>
    </dgm:pt>
    <dgm:pt modelId="{6FF8ED30-1DBD-4215-B650-2735799346FA}" type="parTrans" cxnId="{CB8E5D84-B287-4705-B20D-8FA3D970013A}">
      <dgm:prSet/>
      <dgm:spPr/>
      <dgm:t>
        <a:bodyPr/>
        <a:lstStyle/>
        <a:p>
          <a:endParaRPr lang="en-US"/>
        </a:p>
      </dgm:t>
    </dgm:pt>
    <dgm:pt modelId="{03039705-6C23-4CD5-8C42-CC439D8A50FE}" type="sibTrans" cxnId="{CB8E5D84-B287-4705-B20D-8FA3D970013A}">
      <dgm:prSet/>
      <dgm:spPr/>
      <dgm:t>
        <a:bodyPr/>
        <a:lstStyle/>
        <a:p>
          <a:endParaRPr lang="en-US"/>
        </a:p>
      </dgm:t>
    </dgm:pt>
    <dgm:pt modelId="{CC8D80E9-0C2C-4EBB-96B5-B542669BEEDF}" type="pres">
      <dgm:prSet presAssocID="{9FED6BC3-EA70-4526-AAF7-2EFDE0321F8B}" presName="compositeShape" presStyleCnt="0">
        <dgm:presLayoutVars>
          <dgm:chMax val="2"/>
          <dgm:dir/>
          <dgm:resizeHandles val="exact"/>
        </dgm:presLayoutVars>
      </dgm:prSet>
      <dgm:spPr/>
    </dgm:pt>
    <dgm:pt modelId="{9365BB6A-DF99-44E4-B1E4-50E48600F824}" type="pres">
      <dgm:prSet presAssocID="{9FED6BC3-EA70-4526-AAF7-2EFDE0321F8B}" presName="ribbon" presStyleLbl="node1" presStyleIdx="0" presStyleCnt="1"/>
      <dgm:spPr/>
    </dgm:pt>
    <dgm:pt modelId="{0EC7541F-CF5F-4931-B679-AEA05AB68929}" type="pres">
      <dgm:prSet presAssocID="{9FED6BC3-EA70-4526-AAF7-2EFDE0321F8B}" presName="leftArrowText" presStyleLbl="node1" presStyleIdx="0" presStyleCnt="1">
        <dgm:presLayoutVars>
          <dgm:chMax val="0"/>
          <dgm:bulletEnabled val="1"/>
        </dgm:presLayoutVars>
      </dgm:prSet>
      <dgm:spPr/>
    </dgm:pt>
    <dgm:pt modelId="{69F20AE2-5330-4194-AEF2-6EAFF8B9103F}" type="pres">
      <dgm:prSet presAssocID="{9FED6BC3-EA70-4526-AAF7-2EFDE0321F8B}" presName="rightArrowText" presStyleLbl="node1" presStyleIdx="0" presStyleCnt="1">
        <dgm:presLayoutVars>
          <dgm:chMax val="0"/>
          <dgm:bulletEnabled val="1"/>
        </dgm:presLayoutVars>
      </dgm:prSet>
      <dgm:spPr/>
    </dgm:pt>
  </dgm:ptLst>
  <dgm:cxnLst>
    <dgm:cxn modelId="{1CC48D42-286C-4118-9E0F-78DE136FEF0B}" type="presOf" srcId="{9FED6BC3-EA70-4526-AAF7-2EFDE0321F8B}" destId="{CC8D80E9-0C2C-4EBB-96B5-B542669BEEDF}" srcOrd="0" destOrd="0" presId="urn:microsoft.com/office/officeart/2005/8/layout/arrow6"/>
    <dgm:cxn modelId="{A635EAE4-E3FF-4DBE-8968-B9EF3CCC1AE4}" type="presOf" srcId="{9FB677EF-12AF-43F3-A667-E062FD11C57E}" destId="{0EC7541F-CF5F-4931-B679-AEA05AB68929}" srcOrd="0" destOrd="0" presId="urn:microsoft.com/office/officeart/2005/8/layout/arrow6"/>
    <dgm:cxn modelId="{CB8E5D84-B287-4705-B20D-8FA3D970013A}" srcId="{9FED6BC3-EA70-4526-AAF7-2EFDE0321F8B}" destId="{9FB677EF-12AF-43F3-A667-E062FD11C57E}" srcOrd="0" destOrd="0" parTransId="{6FF8ED30-1DBD-4215-B650-2735799346FA}" sibTransId="{03039705-6C23-4CD5-8C42-CC439D8A50FE}"/>
    <dgm:cxn modelId="{2FA13BE7-17C9-481F-B311-1DBEA1CEFDE8}" type="presParOf" srcId="{CC8D80E9-0C2C-4EBB-96B5-B542669BEEDF}" destId="{9365BB6A-DF99-44E4-B1E4-50E48600F824}" srcOrd="0" destOrd="0" presId="urn:microsoft.com/office/officeart/2005/8/layout/arrow6"/>
    <dgm:cxn modelId="{3C2AAB1C-7D9D-4B8C-B815-5F1025BDAA78}" type="presParOf" srcId="{CC8D80E9-0C2C-4EBB-96B5-B542669BEEDF}" destId="{0EC7541F-CF5F-4931-B679-AEA05AB68929}" srcOrd="1" destOrd="0" presId="urn:microsoft.com/office/officeart/2005/8/layout/arrow6"/>
    <dgm:cxn modelId="{D3A15913-E202-404F-BCCA-10A9CA75E358}" type="presParOf" srcId="{CC8D80E9-0C2C-4EBB-96B5-B542669BEEDF}" destId="{69F20AE2-5330-4194-AEF2-6EAFF8B9103F}" srcOrd="2" destOrd="0" presId="urn:microsoft.com/office/officeart/2005/8/layout/arrow6"/>
  </dgm:cxnLst>
  <dgm:bg/>
  <dgm:whole/>
</dgm:dataModel>
</file>

<file path=ppt/diagrams/data10.xml><?xml version="1.0" encoding="utf-8"?>
<dgm:dataModel xmlns:dgm="http://schemas.openxmlformats.org/drawingml/2006/diagram" xmlns:a="http://schemas.openxmlformats.org/drawingml/2006/main">
  <dgm:ptLst>
    <dgm:pt modelId="{F53EA5BF-B7EF-4D72-8D31-117CF7E02B38}" type="doc">
      <dgm:prSet loTypeId="urn:microsoft.com/office/officeart/2005/8/layout/hProcess11" loCatId="process" qsTypeId="urn:microsoft.com/office/officeart/2005/8/quickstyle/simple1" qsCatId="simple" csTypeId="urn:microsoft.com/office/officeart/2005/8/colors/accent3_4" csCatId="accent3"/>
      <dgm:spPr/>
      <dgm:t>
        <a:bodyPr/>
        <a:lstStyle/>
        <a:p>
          <a:endParaRPr lang="en-US"/>
        </a:p>
      </dgm:t>
    </dgm:pt>
    <dgm:pt modelId="{A09F7B3D-F53B-4857-925E-63C7635BA69A}">
      <dgm:prSet/>
      <dgm:spPr/>
      <dgm:t>
        <a:bodyPr/>
        <a:lstStyle/>
        <a:p>
          <a:pPr rtl="0"/>
          <a:r>
            <a:rPr lang="en-US" b="0" i="0" dirty="0" smtClean="0"/>
            <a:t>1. Machine Learning and AI: Utilize machine learning algorithms to automate log analysis, predict user behavior, and personalize user experiences.</a:t>
          </a:r>
          <a:endParaRPr lang="en-US" dirty="0"/>
        </a:p>
      </dgm:t>
    </dgm:pt>
    <dgm:pt modelId="{6C829160-D9D5-45EA-A430-E703D73E714E}" type="parTrans" cxnId="{93E22F24-4D5C-467D-8654-DC8FB72EB305}">
      <dgm:prSet/>
      <dgm:spPr/>
      <dgm:t>
        <a:bodyPr/>
        <a:lstStyle/>
        <a:p>
          <a:endParaRPr lang="en-US"/>
        </a:p>
      </dgm:t>
    </dgm:pt>
    <dgm:pt modelId="{F9944A3C-DE53-4E75-9F39-BC894766C7B1}" type="sibTrans" cxnId="{93E22F24-4D5C-467D-8654-DC8FB72EB305}">
      <dgm:prSet/>
      <dgm:spPr/>
      <dgm:t>
        <a:bodyPr/>
        <a:lstStyle/>
        <a:p>
          <a:endParaRPr lang="en-US"/>
        </a:p>
      </dgm:t>
    </dgm:pt>
    <dgm:pt modelId="{5E3E9E50-97B6-42C5-B844-81AE9809CFD5}">
      <dgm:prSet/>
      <dgm:spPr/>
      <dgm:t>
        <a:bodyPr/>
        <a:lstStyle/>
        <a:p>
          <a:pPr rtl="0"/>
          <a:r>
            <a:rPr lang="en-US" b="0" i="0" dirty="0" smtClean="0"/>
            <a:t>2. </a:t>
          </a:r>
          <a:r>
            <a:rPr lang="en-US" b="0" i="0" dirty="0" err="1" smtClean="0"/>
            <a:t>Blockchain</a:t>
          </a:r>
          <a:r>
            <a:rPr lang="en-US" b="0" i="0" dirty="0" smtClean="0"/>
            <a:t> Technology: Explore </a:t>
          </a:r>
          <a:r>
            <a:rPr lang="en-US" b="0" i="0" dirty="0" err="1" smtClean="0"/>
            <a:t>blockchain</a:t>
          </a:r>
          <a:r>
            <a:rPr lang="en-US" b="0" i="0" dirty="0" smtClean="0"/>
            <a:t>-based solutions for enhancing data security and transparency in log management and analysis.</a:t>
          </a:r>
          <a:endParaRPr lang="en-US" dirty="0"/>
        </a:p>
      </dgm:t>
    </dgm:pt>
    <dgm:pt modelId="{30315CE7-646F-4C4C-90F9-E91605CD94B2}" type="parTrans" cxnId="{2CDEE22F-3478-4E23-B1A4-763F2A3ADC77}">
      <dgm:prSet/>
      <dgm:spPr/>
      <dgm:t>
        <a:bodyPr/>
        <a:lstStyle/>
        <a:p>
          <a:endParaRPr lang="en-US"/>
        </a:p>
      </dgm:t>
    </dgm:pt>
    <dgm:pt modelId="{8213BEF7-0481-4E3B-968F-6A97AFFDBAAE}" type="sibTrans" cxnId="{2CDEE22F-3478-4E23-B1A4-763F2A3ADC77}">
      <dgm:prSet/>
      <dgm:spPr/>
      <dgm:t>
        <a:bodyPr/>
        <a:lstStyle/>
        <a:p>
          <a:endParaRPr lang="en-US"/>
        </a:p>
      </dgm:t>
    </dgm:pt>
    <dgm:pt modelId="{48EF5496-FD5D-4BF3-92E7-17BB0C73A1E2}">
      <dgm:prSet/>
      <dgm:spPr/>
      <dgm:t>
        <a:bodyPr/>
        <a:lstStyle/>
        <a:p>
          <a:pPr rtl="0"/>
          <a:r>
            <a:rPr lang="en-US" b="0" i="0" dirty="0" smtClean="0"/>
            <a:t>3. </a:t>
          </a:r>
          <a:r>
            <a:rPr lang="en-US" b="0" i="0" dirty="0" err="1" smtClean="0"/>
            <a:t>IoT</a:t>
          </a:r>
          <a:r>
            <a:rPr lang="en-US" b="0" i="0" dirty="0" smtClean="0"/>
            <a:t> Integration: Integrate data from </a:t>
          </a:r>
          <a:r>
            <a:rPr lang="en-US" b="0" i="0" dirty="0" err="1" smtClean="0"/>
            <a:t>IoT</a:t>
          </a:r>
          <a:r>
            <a:rPr lang="en-US" b="0" i="0" dirty="0" smtClean="0"/>
            <a:t> devices with website logs to gain deeper insights into user interactions and preferences.</a:t>
          </a:r>
          <a:endParaRPr lang="en-US" b="0" i="0" dirty="0"/>
        </a:p>
      </dgm:t>
    </dgm:pt>
    <dgm:pt modelId="{6F9F13F3-7BAC-4F64-8CCF-242C1544B2C6}" type="parTrans" cxnId="{CB2CC15B-7964-4028-AF1C-A3CFF20B8FE2}">
      <dgm:prSet/>
      <dgm:spPr/>
      <dgm:t>
        <a:bodyPr/>
        <a:lstStyle/>
        <a:p>
          <a:endParaRPr lang="en-US"/>
        </a:p>
      </dgm:t>
    </dgm:pt>
    <dgm:pt modelId="{04673EAE-EFC4-48B8-8F84-34C744641FF4}" type="sibTrans" cxnId="{CB2CC15B-7964-4028-AF1C-A3CFF20B8FE2}">
      <dgm:prSet/>
      <dgm:spPr/>
      <dgm:t>
        <a:bodyPr/>
        <a:lstStyle/>
        <a:p>
          <a:endParaRPr lang="en-US"/>
        </a:p>
      </dgm:t>
    </dgm:pt>
    <dgm:pt modelId="{39DDBFE9-DF3C-4268-A2C2-1C96AA03FA77}" type="pres">
      <dgm:prSet presAssocID="{F53EA5BF-B7EF-4D72-8D31-117CF7E02B38}" presName="Name0" presStyleCnt="0">
        <dgm:presLayoutVars>
          <dgm:dir/>
          <dgm:resizeHandles val="exact"/>
        </dgm:presLayoutVars>
      </dgm:prSet>
      <dgm:spPr/>
    </dgm:pt>
    <dgm:pt modelId="{9DB89FAD-2A65-4A1A-953C-025D2CA9607C}" type="pres">
      <dgm:prSet presAssocID="{F53EA5BF-B7EF-4D72-8D31-117CF7E02B38}" presName="arrow" presStyleLbl="bgShp" presStyleIdx="0" presStyleCnt="1"/>
      <dgm:spPr/>
    </dgm:pt>
    <dgm:pt modelId="{C43B9577-EFEB-4FC4-B8E1-7A99F1C27CE2}" type="pres">
      <dgm:prSet presAssocID="{F53EA5BF-B7EF-4D72-8D31-117CF7E02B38}" presName="points" presStyleCnt="0"/>
      <dgm:spPr/>
    </dgm:pt>
    <dgm:pt modelId="{AB1153B4-2BDC-4625-9948-CCF8A6E06AFF}" type="pres">
      <dgm:prSet presAssocID="{A09F7B3D-F53B-4857-925E-63C7635BA69A}" presName="compositeA" presStyleCnt="0"/>
      <dgm:spPr/>
    </dgm:pt>
    <dgm:pt modelId="{65F2F99E-B5AD-4EA9-AE85-FF45B7EBD04E}" type="pres">
      <dgm:prSet presAssocID="{A09F7B3D-F53B-4857-925E-63C7635BA69A}" presName="textA" presStyleLbl="revTx" presStyleIdx="0" presStyleCnt="3">
        <dgm:presLayoutVars>
          <dgm:bulletEnabled val="1"/>
        </dgm:presLayoutVars>
      </dgm:prSet>
      <dgm:spPr/>
    </dgm:pt>
    <dgm:pt modelId="{1C8A27D9-6B61-447B-B116-618D62C4F353}" type="pres">
      <dgm:prSet presAssocID="{A09F7B3D-F53B-4857-925E-63C7635BA69A}" presName="circleA" presStyleLbl="node1" presStyleIdx="0" presStyleCnt="3"/>
      <dgm:spPr/>
    </dgm:pt>
    <dgm:pt modelId="{0F961908-6B14-4307-AE60-DCC61D3B6F38}" type="pres">
      <dgm:prSet presAssocID="{A09F7B3D-F53B-4857-925E-63C7635BA69A}" presName="spaceA" presStyleCnt="0"/>
      <dgm:spPr/>
    </dgm:pt>
    <dgm:pt modelId="{2980C5F8-A8D6-428E-9913-5F17DE7C8D01}" type="pres">
      <dgm:prSet presAssocID="{F9944A3C-DE53-4E75-9F39-BC894766C7B1}" presName="space" presStyleCnt="0"/>
      <dgm:spPr/>
    </dgm:pt>
    <dgm:pt modelId="{5008D5E8-0424-4EC1-80FE-CEB189D4E607}" type="pres">
      <dgm:prSet presAssocID="{5E3E9E50-97B6-42C5-B844-81AE9809CFD5}" presName="compositeB" presStyleCnt="0"/>
      <dgm:spPr/>
    </dgm:pt>
    <dgm:pt modelId="{2A767957-224B-4A27-B7A7-4E5E0537F8DE}" type="pres">
      <dgm:prSet presAssocID="{5E3E9E50-97B6-42C5-B844-81AE9809CFD5}" presName="textB" presStyleLbl="revTx" presStyleIdx="1" presStyleCnt="3">
        <dgm:presLayoutVars>
          <dgm:bulletEnabled val="1"/>
        </dgm:presLayoutVars>
      </dgm:prSet>
      <dgm:spPr/>
    </dgm:pt>
    <dgm:pt modelId="{6AD487E8-EBBF-462E-8439-85CD1A40FA4B}" type="pres">
      <dgm:prSet presAssocID="{5E3E9E50-97B6-42C5-B844-81AE9809CFD5}" presName="circleB" presStyleLbl="node1" presStyleIdx="1" presStyleCnt="3"/>
      <dgm:spPr/>
    </dgm:pt>
    <dgm:pt modelId="{FF4787E0-EFAF-4CCC-A3B9-5BE9CD6D929D}" type="pres">
      <dgm:prSet presAssocID="{5E3E9E50-97B6-42C5-B844-81AE9809CFD5}" presName="spaceB" presStyleCnt="0"/>
      <dgm:spPr/>
    </dgm:pt>
    <dgm:pt modelId="{BD372FB2-6A43-4F39-87C9-FE372AADF618}" type="pres">
      <dgm:prSet presAssocID="{8213BEF7-0481-4E3B-968F-6A97AFFDBAAE}" presName="space" presStyleCnt="0"/>
      <dgm:spPr/>
    </dgm:pt>
    <dgm:pt modelId="{37BE6BE9-538E-415E-BEA9-C5FF700FD14F}" type="pres">
      <dgm:prSet presAssocID="{48EF5496-FD5D-4BF3-92E7-17BB0C73A1E2}" presName="compositeA" presStyleCnt="0"/>
      <dgm:spPr/>
    </dgm:pt>
    <dgm:pt modelId="{D872C35D-0D76-459C-8635-07156D0BF703}" type="pres">
      <dgm:prSet presAssocID="{48EF5496-FD5D-4BF3-92E7-17BB0C73A1E2}" presName="textA" presStyleLbl="revTx" presStyleIdx="2" presStyleCnt="3">
        <dgm:presLayoutVars>
          <dgm:bulletEnabled val="1"/>
        </dgm:presLayoutVars>
      </dgm:prSet>
      <dgm:spPr/>
    </dgm:pt>
    <dgm:pt modelId="{D8817F46-63DF-4DC8-9394-DCA3F2A3CD10}" type="pres">
      <dgm:prSet presAssocID="{48EF5496-FD5D-4BF3-92E7-17BB0C73A1E2}" presName="circleA" presStyleLbl="node1" presStyleIdx="2" presStyleCnt="3"/>
      <dgm:spPr/>
    </dgm:pt>
    <dgm:pt modelId="{ECDAEBAC-79BB-4B47-859D-04668035A920}" type="pres">
      <dgm:prSet presAssocID="{48EF5496-FD5D-4BF3-92E7-17BB0C73A1E2}" presName="spaceA" presStyleCnt="0"/>
      <dgm:spPr/>
    </dgm:pt>
  </dgm:ptLst>
  <dgm:cxnLst>
    <dgm:cxn modelId="{2CDEE22F-3478-4E23-B1A4-763F2A3ADC77}" srcId="{F53EA5BF-B7EF-4D72-8D31-117CF7E02B38}" destId="{5E3E9E50-97B6-42C5-B844-81AE9809CFD5}" srcOrd="1" destOrd="0" parTransId="{30315CE7-646F-4C4C-90F9-E91605CD94B2}" sibTransId="{8213BEF7-0481-4E3B-968F-6A97AFFDBAAE}"/>
    <dgm:cxn modelId="{24E0D8AB-C4B1-4911-8C94-D029A57FD954}" type="presOf" srcId="{F53EA5BF-B7EF-4D72-8D31-117CF7E02B38}" destId="{39DDBFE9-DF3C-4268-A2C2-1C96AA03FA77}" srcOrd="0" destOrd="0" presId="urn:microsoft.com/office/officeart/2005/8/layout/hProcess11"/>
    <dgm:cxn modelId="{CB2CC15B-7964-4028-AF1C-A3CFF20B8FE2}" srcId="{F53EA5BF-B7EF-4D72-8D31-117CF7E02B38}" destId="{48EF5496-FD5D-4BF3-92E7-17BB0C73A1E2}" srcOrd="2" destOrd="0" parTransId="{6F9F13F3-7BAC-4F64-8CCF-242C1544B2C6}" sibTransId="{04673EAE-EFC4-48B8-8F84-34C744641FF4}"/>
    <dgm:cxn modelId="{93E22F24-4D5C-467D-8654-DC8FB72EB305}" srcId="{F53EA5BF-B7EF-4D72-8D31-117CF7E02B38}" destId="{A09F7B3D-F53B-4857-925E-63C7635BA69A}" srcOrd="0" destOrd="0" parTransId="{6C829160-D9D5-45EA-A430-E703D73E714E}" sibTransId="{F9944A3C-DE53-4E75-9F39-BC894766C7B1}"/>
    <dgm:cxn modelId="{EB5AB4BD-3DB8-4C32-8D2F-EC2E751BDCB0}" type="presOf" srcId="{5E3E9E50-97B6-42C5-B844-81AE9809CFD5}" destId="{2A767957-224B-4A27-B7A7-4E5E0537F8DE}" srcOrd="0" destOrd="0" presId="urn:microsoft.com/office/officeart/2005/8/layout/hProcess11"/>
    <dgm:cxn modelId="{C0DA3DBB-F6C7-473A-875C-9C61942E323D}" type="presOf" srcId="{A09F7B3D-F53B-4857-925E-63C7635BA69A}" destId="{65F2F99E-B5AD-4EA9-AE85-FF45B7EBD04E}" srcOrd="0" destOrd="0" presId="urn:microsoft.com/office/officeart/2005/8/layout/hProcess11"/>
    <dgm:cxn modelId="{8ACA9987-39CE-4BE2-A202-AF3063C1C3C5}" type="presOf" srcId="{48EF5496-FD5D-4BF3-92E7-17BB0C73A1E2}" destId="{D872C35D-0D76-459C-8635-07156D0BF703}" srcOrd="0" destOrd="0" presId="urn:microsoft.com/office/officeart/2005/8/layout/hProcess11"/>
    <dgm:cxn modelId="{9636229B-729A-4C74-9346-603A075BC46B}" type="presParOf" srcId="{39DDBFE9-DF3C-4268-A2C2-1C96AA03FA77}" destId="{9DB89FAD-2A65-4A1A-953C-025D2CA9607C}" srcOrd="0" destOrd="0" presId="urn:microsoft.com/office/officeart/2005/8/layout/hProcess11"/>
    <dgm:cxn modelId="{8925ADB6-3BA9-4329-A87E-0E4908D44855}" type="presParOf" srcId="{39DDBFE9-DF3C-4268-A2C2-1C96AA03FA77}" destId="{C43B9577-EFEB-4FC4-B8E1-7A99F1C27CE2}" srcOrd="1" destOrd="0" presId="urn:microsoft.com/office/officeart/2005/8/layout/hProcess11"/>
    <dgm:cxn modelId="{B6AF5BFA-00B1-4A48-9F99-C27773758237}" type="presParOf" srcId="{C43B9577-EFEB-4FC4-B8E1-7A99F1C27CE2}" destId="{AB1153B4-2BDC-4625-9948-CCF8A6E06AFF}" srcOrd="0" destOrd="0" presId="urn:microsoft.com/office/officeart/2005/8/layout/hProcess11"/>
    <dgm:cxn modelId="{7FBD41A7-D44F-4F93-8241-5A88ABEBC3E5}" type="presParOf" srcId="{AB1153B4-2BDC-4625-9948-CCF8A6E06AFF}" destId="{65F2F99E-B5AD-4EA9-AE85-FF45B7EBD04E}" srcOrd="0" destOrd="0" presId="urn:microsoft.com/office/officeart/2005/8/layout/hProcess11"/>
    <dgm:cxn modelId="{95FF3F2E-EC86-49F1-8CFB-D44C48BBEF93}" type="presParOf" srcId="{AB1153B4-2BDC-4625-9948-CCF8A6E06AFF}" destId="{1C8A27D9-6B61-447B-B116-618D62C4F353}" srcOrd="1" destOrd="0" presId="urn:microsoft.com/office/officeart/2005/8/layout/hProcess11"/>
    <dgm:cxn modelId="{053EE6FE-C7C0-4683-B10B-FBE822B71889}" type="presParOf" srcId="{AB1153B4-2BDC-4625-9948-CCF8A6E06AFF}" destId="{0F961908-6B14-4307-AE60-DCC61D3B6F38}" srcOrd="2" destOrd="0" presId="urn:microsoft.com/office/officeart/2005/8/layout/hProcess11"/>
    <dgm:cxn modelId="{6297278D-14F3-415D-8B3C-A6512547047B}" type="presParOf" srcId="{C43B9577-EFEB-4FC4-B8E1-7A99F1C27CE2}" destId="{2980C5F8-A8D6-428E-9913-5F17DE7C8D01}" srcOrd="1" destOrd="0" presId="urn:microsoft.com/office/officeart/2005/8/layout/hProcess11"/>
    <dgm:cxn modelId="{0E3E2524-1D17-4043-9FA6-3BDF6913ACB7}" type="presParOf" srcId="{C43B9577-EFEB-4FC4-B8E1-7A99F1C27CE2}" destId="{5008D5E8-0424-4EC1-80FE-CEB189D4E607}" srcOrd="2" destOrd="0" presId="urn:microsoft.com/office/officeart/2005/8/layout/hProcess11"/>
    <dgm:cxn modelId="{541B2696-42C5-4F9F-B2C3-689D332F4257}" type="presParOf" srcId="{5008D5E8-0424-4EC1-80FE-CEB189D4E607}" destId="{2A767957-224B-4A27-B7A7-4E5E0537F8DE}" srcOrd="0" destOrd="0" presId="urn:microsoft.com/office/officeart/2005/8/layout/hProcess11"/>
    <dgm:cxn modelId="{970FE2E1-3E34-4CE4-A7BC-1A5F5DA051A6}" type="presParOf" srcId="{5008D5E8-0424-4EC1-80FE-CEB189D4E607}" destId="{6AD487E8-EBBF-462E-8439-85CD1A40FA4B}" srcOrd="1" destOrd="0" presId="urn:microsoft.com/office/officeart/2005/8/layout/hProcess11"/>
    <dgm:cxn modelId="{1047E912-444A-415B-BC3E-174702E50C44}" type="presParOf" srcId="{5008D5E8-0424-4EC1-80FE-CEB189D4E607}" destId="{FF4787E0-EFAF-4CCC-A3B9-5BE9CD6D929D}" srcOrd="2" destOrd="0" presId="urn:microsoft.com/office/officeart/2005/8/layout/hProcess11"/>
    <dgm:cxn modelId="{3B651362-9A1C-4CE8-811A-1794D35BDF9D}" type="presParOf" srcId="{C43B9577-EFEB-4FC4-B8E1-7A99F1C27CE2}" destId="{BD372FB2-6A43-4F39-87C9-FE372AADF618}" srcOrd="3" destOrd="0" presId="urn:microsoft.com/office/officeart/2005/8/layout/hProcess11"/>
    <dgm:cxn modelId="{3CDCC0A6-B6B4-432E-841D-4C1E9F5C7271}" type="presParOf" srcId="{C43B9577-EFEB-4FC4-B8E1-7A99F1C27CE2}" destId="{37BE6BE9-538E-415E-BEA9-C5FF700FD14F}" srcOrd="4" destOrd="0" presId="urn:microsoft.com/office/officeart/2005/8/layout/hProcess11"/>
    <dgm:cxn modelId="{B596E5F2-B5D0-48A9-B48D-A00DA2176385}" type="presParOf" srcId="{37BE6BE9-538E-415E-BEA9-C5FF700FD14F}" destId="{D872C35D-0D76-459C-8635-07156D0BF703}" srcOrd="0" destOrd="0" presId="urn:microsoft.com/office/officeart/2005/8/layout/hProcess11"/>
    <dgm:cxn modelId="{BA1279FB-E76A-4DC6-8CDC-5F7914990873}" type="presParOf" srcId="{37BE6BE9-538E-415E-BEA9-C5FF700FD14F}" destId="{D8817F46-63DF-4DC8-9394-DCA3F2A3CD10}" srcOrd="1" destOrd="0" presId="urn:microsoft.com/office/officeart/2005/8/layout/hProcess11"/>
    <dgm:cxn modelId="{597AE258-5F8D-4BF6-86ED-C1A0F8F7BB9F}" type="presParOf" srcId="{37BE6BE9-538E-415E-BEA9-C5FF700FD14F}" destId="{ECDAEBAC-79BB-4B47-859D-04668035A920}" srcOrd="2" destOrd="0" presId="urn:microsoft.com/office/officeart/2005/8/layout/hProcess11"/>
  </dgm:cxnLst>
  <dgm:bg/>
  <dgm:whole/>
</dgm:dataModel>
</file>

<file path=ppt/diagrams/data11.xml><?xml version="1.0" encoding="utf-8"?>
<dgm:dataModel xmlns:dgm="http://schemas.openxmlformats.org/drawingml/2006/diagram" xmlns:a="http://schemas.openxmlformats.org/drawingml/2006/main">
  <dgm:ptLst>
    <dgm:pt modelId="{76E18940-9BE0-4285-A01A-37470355A451}" type="doc">
      <dgm:prSet loTypeId="urn:microsoft.com/office/officeart/2005/8/layout/process1" loCatId="process" qsTypeId="urn:microsoft.com/office/officeart/2005/8/quickstyle/simple1" qsCatId="simple" csTypeId="urn:microsoft.com/office/officeart/2005/8/colors/accent3_3" csCatId="accent3"/>
      <dgm:spPr/>
      <dgm:t>
        <a:bodyPr/>
        <a:lstStyle/>
        <a:p>
          <a:endParaRPr lang="en-US"/>
        </a:p>
      </dgm:t>
    </dgm:pt>
    <dgm:pt modelId="{23E9206E-D5A2-4589-BF93-FDEEA6D53F58}">
      <dgm:prSet/>
      <dgm:spPr/>
      <dgm:t>
        <a:bodyPr/>
        <a:lstStyle/>
        <a:p>
          <a:pPr rtl="0"/>
          <a:r>
            <a:rPr lang="en-US" b="0" i="0" dirty="0" smtClean="0"/>
            <a:t>1. Invest in Scalable Solutions: Choose log management and analysis tools that can scale with the growing volume and complexity of log data.</a:t>
          </a:r>
          <a:endParaRPr lang="en-US" dirty="0"/>
        </a:p>
      </dgm:t>
    </dgm:pt>
    <dgm:pt modelId="{C91EAD10-E725-4044-9BC9-6DE9E0883663}" type="parTrans" cxnId="{F4A2AEAB-2DE7-4B56-AA96-37A0E5B18E23}">
      <dgm:prSet/>
      <dgm:spPr/>
      <dgm:t>
        <a:bodyPr/>
        <a:lstStyle/>
        <a:p>
          <a:endParaRPr lang="en-US"/>
        </a:p>
      </dgm:t>
    </dgm:pt>
    <dgm:pt modelId="{906AD373-E83F-455C-9C35-506BCE71E1A4}" type="sibTrans" cxnId="{F4A2AEAB-2DE7-4B56-AA96-37A0E5B18E23}">
      <dgm:prSet/>
      <dgm:spPr/>
      <dgm:t>
        <a:bodyPr/>
        <a:lstStyle/>
        <a:p>
          <a:endParaRPr lang="en-US"/>
        </a:p>
      </dgm:t>
    </dgm:pt>
    <dgm:pt modelId="{2532673D-B9B2-461C-A224-B99FB2011D68}">
      <dgm:prSet/>
      <dgm:spPr/>
      <dgm:t>
        <a:bodyPr/>
        <a:lstStyle/>
        <a:p>
          <a:pPr rtl="0"/>
          <a:r>
            <a:rPr lang="en-US" b="0" i="0" dirty="0" smtClean="0"/>
            <a:t>2. Continuous Learning: Stay updated with industry trends, best practices, and new technologies in log analysis through training and networking.</a:t>
          </a:r>
          <a:endParaRPr lang="en-US" dirty="0"/>
        </a:p>
      </dgm:t>
    </dgm:pt>
    <dgm:pt modelId="{EEB23E4E-F8AA-4EC0-9DDA-9AF17FE57CB2}" type="parTrans" cxnId="{8C111FF3-EC64-4774-8F64-9B6FD9F13C03}">
      <dgm:prSet/>
      <dgm:spPr/>
      <dgm:t>
        <a:bodyPr/>
        <a:lstStyle/>
        <a:p>
          <a:endParaRPr lang="en-US"/>
        </a:p>
      </dgm:t>
    </dgm:pt>
    <dgm:pt modelId="{C7109CAF-E016-4080-9F8B-22DE2D2FBF77}" type="sibTrans" cxnId="{8C111FF3-EC64-4774-8F64-9B6FD9F13C03}">
      <dgm:prSet/>
      <dgm:spPr/>
      <dgm:t>
        <a:bodyPr/>
        <a:lstStyle/>
        <a:p>
          <a:endParaRPr lang="en-US"/>
        </a:p>
      </dgm:t>
    </dgm:pt>
    <dgm:pt modelId="{CDCD051D-13D5-4333-AD61-32E85C772F33}">
      <dgm:prSet/>
      <dgm:spPr/>
      <dgm:t>
        <a:bodyPr/>
        <a:lstStyle/>
        <a:p>
          <a:pPr rtl="0"/>
          <a:r>
            <a:rPr lang="en-US" b="0" i="0" dirty="0" smtClean="0"/>
            <a:t>3. Data Governance: Establish clear policies and procedures for data collection, storage, and access to ensure compliance and data integrity.</a:t>
          </a:r>
          <a:endParaRPr lang="en-US" b="0" i="0" dirty="0"/>
        </a:p>
      </dgm:t>
    </dgm:pt>
    <dgm:pt modelId="{EB5C07BB-C28A-42B5-BE1B-2267D42D5FD2}" type="parTrans" cxnId="{8C3D93A8-B727-407B-9003-8402CD6A9501}">
      <dgm:prSet/>
      <dgm:spPr/>
      <dgm:t>
        <a:bodyPr/>
        <a:lstStyle/>
        <a:p>
          <a:endParaRPr lang="en-US"/>
        </a:p>
      </dgm:t>
    </dgm:pt>
    <dgm:pt modelId="{EBA22EBE-DA22-4E66-8C35-8C0E111C81D4}" type="sibTrans" cxnId="{8C3D93A8-B727-407B-9003-8402CD6A9501}">
      <dgm:prSet/>
      <dgm:spPr/>
      <dgm:t>
        <a:bodyPr/>
        <a:lstStyle/>
        <a:p>
          <a:endParaRPr lang="en-US"/>
        </a:p>
      </dgm:t>
    </dgm:pt>
    <dgm:pt modelId="{5FE4F35D-6713-498F-8FAF-41C4CC76A0EA}" type="pres">
      <dgm:prSet presAssocID="{76E18940-9BE0-4285-A01A-37470355A451}" presName="Name0" presStyleCnt="0">
        <dgm:presLayoutVars>
          <dgm:dir/>
          <dgm:resizeHandles val="exact"/>
        </dgm:presLayoutVars>
      </dgm:prSet>
      <dgm:spPr/>
    </dgm:pt>
    <dgm:pt modelId="{BDF82505-7621-4047-BF9B-B69AE6A425E3}" type="pres">
      <dgm:prSet presAssocID="{23E9206E-D5A2-4589-BF93-FDEEA6D53F58}" presName="node" presStyleLbl="node1" presStyleIdx="0" presStyleCnt="3">
        <dgm:presLayoutVars>
          <dgm:bulletEnabled val="1"/>
        </dgm:presLayoutVars>
      </dgm:prSet>
      <dgm:spPr/>
    </dgm:pt>
    <dgm:pt modelId="{18AD139C-41D3-4ED2-88E6-CE524714C5C9}" type="pres">
      <dgm:prSet presAssocID="{906AD373-E83F-455C-9C35-506BCE71E1A4}" presName="sibTrans" presStyleLbl="sibTrans2D1" presStyleIdx="0" presStyleCnt="2"/>
      <dgm:spPr/>
    </dgm:pt>
    <dgm:pt modelId="{24B0EA91-DAAB-494D-90E0-A2E99822453E}" type="pres">
      <dgm:prSet presAssocID="{906AD373-E83F-455C-9C35-506BCE71E1A4}" presName="connectorText" presStyleLbl="sibTrans2D1" presStyleIdx="0" presStyleCnt="2"/>
      <dgm:spPr/>
    </dgm:pt>
    <dgm:pt modelId="{AAF6C2B9-8168-4A29-B4FA-C7A844923453}" type="pres">
      <dgm:prSet presAssocID="{2532673D-B9B2-461C-A224-B99FB2011D68}" presName="node" presStyleLbl="node1" presStyleIdx="1" presStyleCnt="3">
        <dgm:presLayoutVars>
          <dgm:bulletEnabled val="1"/>
        </dgm:presLayoutVars>
      </dgm:prSet>
      <dgm:spPr/>
    </dgm:pt>
    <dgm:pt modelId="{464A1EE9-108B-46CA-8C9E-A0A3E2121EFD}" type="pres">
      <dgm:prSet presAssocID="{C7109CAF-E016-4080-9F8B-22DE2D2FBF77}" presName="sibTrans" presStyleLbl="sibTrans2D1" presStyleIdx="1" presStyleCnt="2"/>
      <dgm:spPr/>
    </dgm:pt>
    <dgm:pt modelId="{7E0C47B1-CE43-44C1-BF8C-E574DE81E063}" type="pres">
      <dgm:prSet presAssocID="{C7109CAF-E016-4080-9F8B-22DE2D2FBF77}" presName="connectorText" presStyleLbl="sibTrans2D1" presStyleIdx="1" presStyleCnt="2"/>
      <dgm:spPr/>
    </dgm:pt>
    <dgm:pt modelId="{CD9CDCD1-793C-4673-A642-7DD56456F3E3}" type="pres">
      <dgm:prSet presAssocID="{CDCD051D-13D5-4333-AD61-32E85C772F33}" presName="node" presStyleLbl="node1" presStyleIdx="2" presStyleCnt="3">
        <dgm:presLayoutVars>
          <dgm:bulletEnabled val="1"/>
        </dgm:presLayoutVars>
      </dgm:prSet>
      <dgm:spPr/>
    </dgm:pt>
  </dgm:ptLst>
  <dgm:cxnLst>
    <dgm:cxn modelId="{976AA8EF-7674-4289-A840-5495B3098CBF}" type="presOf" srcId="{76E18940-9BE0-4285-A01A-37470355A451}" destId="{5FE4F35D-6713-498F-8FAF-41C4CC76A0EA}" srcOrd="0" destOrd="0" presId="urn:microsoft.com/office/officeart/2005/8/layout/process1"/>
    <dgm:cxn modelId="{86B727D0-9073-4746-9FB1-6E199948C7D3}" type="presOf" srcId="{C7109CAF-E016-4080-9F8B-22DE2D2FBF77}" destId="{7E0C47B1-CE43-44C1-BF8C-E574DE81E063}" srcOrd="1" destOrd="0" presId="urn:microsoft.com/office/officeart/2005/8/layout/process1"/>
    <dgm:cxn modelId="{D581CF6A-6360-4764-A027-91B37BDF3778}" type="presOf" srcId="{906AD373-E83F-455C-9C35-506BCE71E1A4}" destId="{18AD139C-41D3-4ED2-88E6-CE524714C5C9}" srcOrd="0" destOrd="0" presId="urn:microsoft.com/office/officeart/2005/8/layout/process1"/>
    <dgm:cxn modelId="{06FD3240-D298-40C5-9EE9-DB7A4653C1D4}" type="presOf" srcId="{C7109CAF-E016-4080-9F8B-22DE2D2FBF77}" destId="{464A1EE9-108B-46CA-8C9E-A0A3E2121EFD}" srcOrd="0" destOrd="0" presId="urn:microsoft.com/office/officeart/2005/8/layout/process1"/>
    <dgm:cxn modelId="{DFA0B7EA-2BFC-46F8-BBCF-6AE536AA0678}" type="presOf" srcId="{906AD373-E83F-455C-9C35-506BCE71E1A4}" destId="{24B0EA91-DAAB-494D-90E0-A2E99822453E}" srcOrd="1" destOrd="0" presId="urn:microsoft.com/office/officeart/2005/8/layout/process1"/>
    <dgm:cxn modelId="{8C111FF3-EC64-4774-8F64-9B6FD9F13C03}" srcId="{76E18940-9BE0-4285-A01A-37470355A451}" destId="{2532673D-B9B2-461C-A224-B99FB2011D68}" srcOrd="1" destOrd="0" parTransId="{EEB23E4E-F8AA-4EC0-9DDA-9AF17FE57CB2}" sibTransId="{C7109CAF-E016-4080-9F8B-22DE2D2FBF77}"/>
    <dgm:cxn modelId="{A729C24A-50AF-4ED0-9144-DAB53CE83469}" type="presOf" srcId="{2532673D-B9B2-461C-A224-B99FB2011D68}" destId="{AAF6C2B9-8168-4A29-B4FA-C7A844923453}" srcOrd="0" destOrd="0" presId="urn:microsoft.com/office/officeart/2005/8/layout/process1"/>
    <dgm:cxn modelId="{8C3D93A8-B727-407B-9003-8402CD6A9501}" srcId="{76E18940-9BE0-4285-A01A-37470355A451}" destId="{CDCD051D-13D5-4333-AD61-32E85C772F33}" srcOrd="2" destOrd="0" parTransId="{EB5C07BB-C28A-42B5-BE1B-2267D42D5FD2}" sibTransId="{EBA22EBE-DA22-4E66-8C35-8C0E111C81D4}"/>
    <dgm:cxn modelId="{3A8385A1-6799-4589-9D0C-D6E548D8E303}" type="presOf" srcId="{23E9206E-D5A2-4589-BF93-FDEEA6D53F58}" destId="{BDF82505-7621-4047-BF9B-B69AE6A425E3}" srcOrd="0" destOrd="0" presId="urn:microsoft.com/office/officeart/2005/8/layout/process1"/>
    <dgm:cxn modelId="{ADC54AA2-AC75-4CE4-BED8-B33D7797DCE5}" type="presOf" srcId="{CDCD051D-13D5-4333-AD61-32E85C772F33}" destId="{CD9CDCD1-793C-4673-A642-7DD56456F3E3}" srcOrd="0" destOrd="0" presId="urn:microsoft.com/office/officeart/2005/8/layout/process1"/>
    <dgm:cxn modelId="{F4A2AEAB-2DE7-4B56-AA96-37A0E5B18E23}" srcId="{76E18940-9BE0-4285-A01A-37470355A451}" destId="{23E9206E-D5A2-4589-BF93-FDEEA6D53F58}" srcOrd="0" destOrd="0" parTransId="{C91EAD10-E725-4044-9BC9-6DE9E0883663}" sibTransId="{906AD373-E83F-455C-9C35-506BCE71E1A4}"/>
    <dgm:cxn modelId="{0B5329FE-927E-4FC0-9FFB-437B5DB5DC5B}" type="presParOf" srcId="{5FE4F35D-6713-498F-8FAF-41C4CC76A0EA}" destId="{BDF82505-7621-4047-BF9B-B69AE6A425E3}" srcOrd="0" destOrd="0" presId="urn:microsoft.com/office/officeart/2005/8/layout/process1"/>
    <dgm:cxn modelId="{273A5CFB-F01E-4368-8951-8D14CE291FC3}" type="presParOf" srcId="{5FE4F35D-6713-498F-8FAF-41C4CC76A0EA}" destId="{18AD139C-41D3-4ED2-88E6-CE524714C5C9}" srcOrd="1" destOrd="0" presId="urn:microsoft.com/office/officeart/2005/8/layout/process1"/>
    <dgm:cxn modelId="{96602BB0-19FD-4AF9-9DEF-9219BD97FBB5}" type="presParOf" srcId="{18AD139C-41D3-4ED2-88E6-CE524714C5C9}" destId="{24B0EA91-DAAB-494D-90E0-A2E99822453E}" srcOrd="0" destOrd="0" presId="urn:microsoft.com/office/officeart/2005/8/layout/process1"/>
    <dgm:cxn modelId="{A67D6A7D-3EC7-42F3-9906-625643993D62}" type="presParOf" srcId="{5FE4F35D-6713-498F-8FAF-41C4CC76A0EA}" destId="{AAF6C2B9-8168-4A29-B4FA-C7A844923453}" srcOrd="2" destOrd="0" presId="urn:microsoft.com/office/officeart/2005/8/layout/process1"/>
    <dgm:cxn modelId="{081AC80C-FF72-4606-AD8D-3AB273C05CE0}" type="presParOf" srcId="{5FE4F35D-6713-498F-8FAF-41C4CC76A0EA}" destId="{464A1EE9-108B-46CA-8C9E-A0A3E2121EFD}" srcOrd="3" destOrd="0" presId="urn:microsoft.com/office/officeart/2005/8/layout/process1"/>
    <dgm:cxn modelId="{40899217-E55F-45AB-B152-450F55FB52DD}" type="presParOf" srcId="{464A1EE9-108B-46CA-8C9E-A0A3E2121EFD}" destId="{7E0C47B1-CE43-44C1-BF8C-E574DE81E063}" srcOrd="0" destOrd="0" presId="urn:microsoft.com/office/officeart/2005/8/layout/process1"/>
    <dgm:cxn modelId="{396C710C-1BED-459D-8CB1-BBAB1ED0828A}" type="presParOf" srcId="{5FE4F35D-6713-498F-8FAF-41C4CC76A0EA}" destId="{CD9CDCD1-793C-4673-A642-7DD56456F3E3}" srcOrd="4"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026B2445-DDD8-4818-B4C5-506669BB028F}" type="doc">
      <dgm:prSet loTypeId="urn:microsoft.com/office/officeart/2005/8/layout/target3" loCatId="relationship" qsTypeId="urn:microsoft.com/office/officeart/2005/8/quickstyle/simple1" qsCatId="simple" csTypeId="urn:microsoft.com/office/officeart/2005/8/colors/colorful3" csCatId="colorful"/>
      <dgm:spPr/>
      <dgm:t>
        <a:bodyPr/>
        <a:lstStyle/>
        <a:p>
          <a:endParaRPr lang="en-US"/>
        </a:p>
      </dgm:t>
    </dgm:pt>
    <dgm:pt modelId="{DB7EC7A6-B850-4661-BB46-7EB28C24E412}">
      <dgm:prSet/>
      <dgm:spPr/>
      <dgm:t>
        <a:bodyPr/>
        <a:lstStyle/>
        <a:p>
          <a:pPr rtl="0"/>
          <a:r>
            <a:rPr lang="en-US" b="0" i="0" dirty="0" smtClean="0"/>
            <a:t>1. Access Logs: Record every request made to the server including IP addresses, requested files, and response status codes.</a:t>
          </a:r>
          <a:endParaRPr lang="en-US" dirty="0"/>
        </a:p>
      </dgm:t>
    </dgm:pt>
    <dgm:pt modelId="{95FABE52-B967-4B1F-A473-9BAFB22701CF}" type="parTrans" cxnId="{1FAC68C8-284F-449B-A661-CFD4948CF4A7}">
      <dgm:prSet/>
      <dgm:spPr/>
      <dgm:t>
        <a:bodyPr/>
        <a:lstStyle/>
        <a:p>
          <a:endParaRPr lang="en-US"/>
        </a:p>
      </dgm:t>
    </dgm:pt>
    <dgm:pt modelId="{C1823A21-8647-433E-B010-9AC54CFE8998}" type="sibTrans" cxnId="{1FAC68C8-284F-449B-A661-CFD4948CF4A7}">
      <dgm:prSet/>
      <dgm:spPr/>
      <dgm:t>
        <a:bodyPr/>
        <a:lstStyle/>
        <a:p>
          <a:endParaRPr lang="en-US"/>
        </a:p>
      </dgm:t>
    </dgm:pt>
    <dgm:pt modelId="{D180A3AB-7A08-4A0B-8793-4720AC8C3305}">
      <dgm:prSet/>
      <dgm:spPr/>
      <dgm:t>
        <a:bodyPr/>
        <a:lstStyle/>
        <a:p>
          <a:pPr rtl="0"/>
          <a:r>
            <a:rPr lang="en-US" b="0" i="0" dirty="0" smtClean="0"/>
            <a:t>2. Error Logs: Capture errors encountered during user interactions or server operations.</a:t>
          </a:r>
          <a:endParaRPr lang="en-US" dirty="0"/>
        </a:p>
      </dgm:t>
    </dgm:pt>
    <dgm:pt modelId="{2C714715-EB3F-42E2-BB7F-39653A09D803}" type="parTrans" cxnId="{C599004D-75EA-4DC5-8E87-17D8C4651758}">
      <dgm:prSet/>
      <dgm:spPr/>
      <dgm:t>
        <a:bodyPr/>
        <a:lstStyle/>
        <a:p>
          <a:endParaRPr lang="en-US"/>
        </a:p>
      </dgm:t>
    </dgm:pt>
    <dgm:pt modelId="{AC309A2A-2883-49F8-A097-D77FCEDCAEB4}" type="sibTrans" cxnId="{C599004D-75EA-4DC5-8E87-17D8C4651758}">
      <dgm:prSet/>
      <dgm:spPr/>
      <dgm:t>
        <a:bodyPr/>
        <a:lstStyle/>
        <a:p>
          <a:endParaRPr lang="en-US"/>
        </a:p>
      </dgm:t>
    </dgm:pt>
    <dgm:pt modelId="{58AA6EBB-ADB0-456A-886D-41C79A71B69B}">
      <dgm:prSet/>
      <dgm:spPr/>
      <dgm:t>
        <a:bodyPr/>
        <a:lstStyle/>
        <a:p>
          <a:pPr rtl="0"/>
          <a:r>
            <a:rPr lang="en-US" b="0" i="0" dirty="0" smtClean="0"/>
            <a:t>3. Transaction Logs: Log details of each transaction such as purchase history, payment information, and shipping details.</a:t>
          </a:r>
          <a:endParaRPr lang="en-US" b="0" i="0" dirty="0"/>
        </a:p>
      </dgm:t>
    </dgm:pt>
    <dgm:pt modelId="{783F30E5-D544-4249-A7F2-392C5BAB89A3}" type="parTrans" cxnId="{10588D8C-3ABA-4DCD-B274-22093D29E437}">
      <dgm:prSet/>
      <dgm:spPr/>
      <dgm:t>
        <a:bodyPr/>
        <a:lstStyle/>
        <a:p>
          <a:endParaRPr lang="en-US"/>
        </a:p>
      </dgm:t>
    </dgm:pt>
    <dgm:pt modelId="{A0E29B21-B2D2-4AF2-A678-224E6AE986E3}" type="sibTrans" cxnId="{10588D8C-3ABA-4DCD-B274-22093D29E437}">
      <dgm:prSet/>
      <dgm:spPr/>
      <dgm:t>
        <a:bodyPr/>
        <a:lstStyle/>
        <a:p>
          <a:endParaRPr lang="en-US"/>
        </a:p>
      </dgm:t>
    </dgm:pt>
    <dgm:pt modelId="{F286720C-D2D7-4E38-B334-8C411081A559}" type="pres">
      <dgm:prSet presAssocID="{026B2445-DDD8-4818-B4C5-506669BB028F}" presName="Name0" presStyleCnt="0">
        <dgm:presLayoutVars>
          <dgm:chMax val="7"/>
          <dgm:dir/>
          <dgm:animLvl val="lvl"/>
          <dgm:resizeHandles val="exact"/>
        </dgm:presLayoutVars>
      </dgm:prSet>
      <dgm:spPr/>
    </dgm:pt>
    <dgm:pt modelId="{C8A6818D-E8F2-43E2-9FA7-4ED8D7073A74}" type="pres">
      <dgm:prSet presAssocID="{DB7EC7A6-B850-4661-BB46-7EB28C24E412}" presName="circle1" presStyleLbl="node1" presStyleIdx="0" presStyleCnt="3"/>
      <dgm:spPr/>
    </dgm:pt>
    <dgm:pt modelId="{B2800D79-7693-4899-94C2-89C73347C8CD}" type="pres">
      <dgm:prSet presAssocID="{DB7EC7A6-B850-4661-BB46-7EB28C24E412}" presName="space" presStyleCnt="0"/>
      <dgm:spPr/>
    </dgm:pt>
    <dgm:pt modelId="{34671866-C1D3-46F6-BEBD-2CD20AB284EF}" type="pres">
      <dgm:prSet presAssocID="{DB7EC7A6-B850-4661-BB46-7EB28C24E412}" presName="rect1" presStyleLbl="alignAcc1" presStyleIdx="0" presStyleCnt="3"/>
      <dgm:spPr/>
    </dgm:pt>
    <dgm:pt modelId="{CB2BC31D-7C0C-4AD2-A9CA-28E2FCB4F75B}" type="pres">
      <dgm:prSet presAssocID="{D180A3AB-7A08-4A0B-8793-4720AC8C3305}" presName="vertSpace2" presStyleLbl="node1" presStyleIdx="0" presStyleCnt="3"/>
      <dgm:spPr/>
    </dgm:pt>
    <dgm:pt modelId="{283F3975-1850-4C93-90D0-E63BEFE4B67B}" type="pres">
      <dgm:prSet presAssocID="{D180A3AB-7A08-4A0B-8793-4720AC8C3305}" presName="circle2" presStyleLbl="node1" presStyleIdx="1" presStyleCnt="3"/>
      <dgm:spPr/>
    </dgm:pt>
    <dgm:pt modelId="{E21743EA-02B5-4D21-8020-07F7D74064C3}" type="pres">
      <dgm:prSet presAssocID="{D180A3AB-7A08-4A0B-8793-4720AC8C3305}" presName="rect2" presStyleLbl="alignAcc1" presStyleIdx="1" presStyleCnt="3"/>
      <dgm:spPr/>
    </dgm:pt>
    <dgm:pt modelId="{2517FA37-3061-4B1B-84FC-926D6EFCB2DE}" type="pres">
      <dgm:prSet presAssocID="{58AA6EBB-ADB0-456A-886D-41C79A71B69B}" presName="vertSpace3" presStyleLbl="node1" presStyleIdx="1" presStyleCnt="3"/>
      <dgm:spPr/>
    </dgm:pt>
    <dgm:pt modelId="{8F91BEE8-512E-447F-961F-C7F287E22A0B}" type="pres">
      <dgm:prSet presAssocID="{58AA6EBB-ADB0-456A-886D-41C79A71B69B}" presName="circle3" presStyleLbl="node1" presStyleIdx="2" presStyleCnt="3"/>
      <dgm:spPr/>
    </dgm:pt>
    <dgm:pt modelId="{A9A1D7CF-2121-4409-827E-FA5BD8A28063}" type="pres">
      <dgm:prSet presAssocID="{58AA6EBB-ADB0-456A-886D-41C79A71B69B}" presName="rect3" presStyleLbl="alignAcc1" presStyleIdx="2" presStyleCnt="3"/>
      <dgm:spPr/>
    </dgm:pt>
    <dgm:pt modelId="{B48A68C6-51EA-4F23-A951-BF82AFFE0BC4}" type="pres">
      <dgm:prSet presAssocID="{DB7EC7A6-B850-4661-BB46-7EB28C24E412}" presName="rect1ParTxNoCh" presStyleLbl="alignAcc1" presStyleIdx="2" presStyleCnt="3">
        <dgm:presLayoutVars>
          <dgm:chMax val="1"/>
          <dgm:bulletEnabled val="1"/>
        </dgm:presLayoutVars>
      </dgm:prSet>
      <dgm:spPr/>
    </dgm:pt>
    <dgm:pt modelId="{13919BAA-953E-4B67-80B5-5BFCC1C16E24}" type="pres">
      <dgm:prSet presAssocID="{D180A3AB-7A08-4A0B-8793-4720AC8C3305}" presName="rect2ParTxNoCh" presStyleLbl="alignAcc1" presStyleIdx="2" presStyleCnt="3">
        <dgm:presLayoutVars>
          <dgm:chMax val="1"/>
          <dgm:bulletEnabled val="1"/>
        </dgm:presLayoutVars>
      </dgm:prSet>
      <dgm:spPr/>
    </dgm:pt>
    <dgm:pt modelId="{45BD24D9-0B5D-4AE2-B23A-7ECD9A6F0465}" type="pres">
      <dgm:prSet presAssocID="{58AA6EBB-ADB0-456A-886D-41C79A71B69B}" presName="rect3ParTxNoCh" presStyleLbl="alignAcc1" presStyleIdx="2" presStyleCnt="3">
        <dgm:presLayoutVars>
          <dgm:chMax val="1"/>
          <dgm:bulletEnabled val="1"/>
        </dgm:presLayoutVars>
      </dgm:prSet>
      <dgm:spPr/>
    </dgm:pt>
  </dgm:ptLst>
  <dgm:cxnLst>
    <dgm:cxn modelId="{8A411154-E8E5-49E7-AD2C-395868F57308}" type="presOf" srcId="{DB7EC7A6-B850-4661-BB46-7EB28C24E412}" destId="{34671866-C1D3-46F6-BEBD-2CD20AB284EF}" srcOrd="0" destOrd="0" presId="urn:microsoft.com/office/officeart/2005/8/layout/target3"/>
    <dgm:cxn modelId="{C599004D-75EA-4DC5-8E87-17D8C4651758}" srcId="{026B2445-DDD8-4818-B4C5-506669BB028F}" destId="{D180A3AB-7A08-4A0B-8793-4720AC8C3305}" srcOrd="1" destOrd="0" parTransId="{2C714715-EB3F-42E2-BB7F-39653A09D803}" sibTransId="{AC309A2A-2883-49F8-A097-D77FCEDCAEB4}"/>
    <dgm:cxn modelId="{2E2ADE75-D482-4ED9-84AF-0DCB4F5FBBE8}" type="presOf" srcId="{DB7EC7A6-B850-4661-BB46-7EB28C24E412}" destId="{B48A68C6-51EA-4F23-A951-BF82AFFE0BC4}" srcOrd="1" destOrd="0" presId="urn:microsoft.com/office/officeart/2005/8/layout/target3"/>
    <dgm:cxn modelId="{769F9FCF-0FEF-48E9-863E-4D06DFC8412B}" type="presOf" srcId="{58AA6EBB-ADB0-456A-886D-41C79A71B69B}" destId="{A9A1D7CF-2121-4409-827E-FA5BD8A28063}" srcOrd="0" destOrd="0" presId="urn:microsoft.com/office/officeart/2005/8/layout/target3"/>
    <dgm:cxn modelId="{5768B253-3B79-491E-B59C-99649DA33AD8}" type="presOf" srcId="{D180A3AB-7A08-4A0B-8793-4720AC8C3305}" destId="{E21743EA-02B5-4D21-8020-07F7D74064C3}" srcOrd="0" destOrd="0" presId="urn:microsoft.com/office/officeart/2005/8/layout/target3"/>
    <dgm:cxn modelId="{10588D8C-3ABA-4DCD-B274-22093D29E437}" srcId="{026B2445-DDD8-4818-B4C5-506669BB028F}" destId="{58AA6EBB-ADB0-456A-886D-41C79A71B69B}" srcOrd="2" destOrd="0" parTransId="{783F30E5-D544-4249-A7F2-392C5BAB89A3}" sibTransId="{A0E29B21-B2D2-4AF2-A678-224E6AE986E3}"/>
    <dgm:cxn modelId="{7556DCD1-A0A5-457D-B7E3-DBAC3872141E}" type="presOf" srcId="{026B2445-DDD8-4818-B4C5-506669BB028F}" destId="{F286720C-D2D7-4E38-B334-8C411081A559}" srcOrd="0" destOrd="0" presId="urn:microsoft.com/office/officeart/2005/8/layout/target3"/>
    <dgm:cxn modelId="{F6375D22-0BA6-49BB-AFB5-1597DD9260F5}" type="presOf" srcId="{D180A3AB-7A08-4A0B-8793-4720AC8C3305}" destId="{13919BAA-953E-4B67-80B5-5BFCC1C16E24}" srcOrd="1" destOrd="0" presId="urn:microsoft.com/office/officeart/2005/8/layout/target3"/>
    <dgm:cxn modelId="{1FAC68C8-284F-449B-A661-CFD4948CF4A7}" srcId="{026B2445-DDD8-4818-B4C5-506669BB028F}" destId="{DB7EC7A6-B850-4661-BB46-7EB28C24E412}" srcOrd="0" destOrd="0" parTransId="{95FABE52-B967-4B1F-A473-9BAFB22701CF}" sibTransId="{C1823A21-8647-433E-B010-9AC54CFE8998}"/>
    <dgm:cxn modelId="{FB8A7460-DE48-4D0A-8D31-F60C10F8F3B4}" type="presOf" srcId="{58AA6EBB-ADB0-456A-886D-41C79A71B69B}" destId="{45BD24D9-0B5D-4AE2-B23A-7ECD9A6F0465}" srcOrd="1" destOrd="0" presId="urn:microsoft.com/office/officeart/2005/8/layout/target3"/>
    <dgm:cxn modelId="{0363551B-DD88-48E6-9488-79A34BED6132}" type="presParOf" srcId="{F286720C-D2D7-4E38-B334-8C411081A559}" destId="{C8A6818D-E8F2-43E2-9FA7-4ED8D7073A74}" srcOrd="0" destOrd="0" presId="urn:microsoft.com/office/officeart/2005/8/layout/target3"/>
    <dgm:cxn modelId="{56E5312B-FE2B-4258-AD12-664F1A9B256C}" type="presParOf" srcId="{F286720C-D2D7-4E38-B334-8C411081A559}" destId="{B2800D79-7693-4899-94C2-89C73347C8CD}" srcOrd="1" destOrd="0" presId="urn:microsoft.com/office/officeart/2005/8/layout/target3"/>
    <dgm:cxn modelId="{4D099EA2-B251-488B-A42B-49B7C5D612F5}" type="presParOf" srcId="{F286720C-D2D7-4E38-B334-8C411081A559}" destId="{34671866-C1D3-46F6-BEBD-2CD20AB284EF}" srcOrd="2" destOrd="0" presId="urn:microsoft.com/office/officeart/2005/8/layout/target3"/>
    <dgm:cxn modelId="{18F0E193-3351-453E-B1A1-1261750A077F}" type="presParOf" srcId="{F286720C-D2D7-4E38-B334-8C411081A559}" destId="{CB2BC31D-7C0C-4AD2-A9CA-28E2FCB4F75B}" srcOrd="3" destOrd="0" presId="urn:microsoft.com/office/officeart/2005/8/layout/target3"/>
    <dgm:cxn modelId="{DF720A86-1A45-4E59-B1A2-8A0211F228BE}" type="presParOf" srcId="{F286720C-D2D7-4E38-B334-8C411081A559}" destId="{283F3975-1850-4C93-90D0-E63BEFE4B67B}" srcOrd="4" destOrd="0" presId="urn:microsoft.com/office/officeart/2005/8/layout/target3"/>
    <dgm:cxn modelId="{3FD47AEA-0023-4B5D-9472-FD9413B3A5C5}" type="presParOf" srcId="{F286720C-D2D7-4E38-B334-8C411081A559}" destId="{E21743EA-02B5-4D21-8020-07F7D74064C3}" srcOrd="5" destOrd="0" presId="urn:microsoft.com/office/officeart/2005/8/layout/target3"/>
    <dgm:cxn modelId="{5079C585-BCA3-4E32-9484-12C6E3E80EA0}" type="presParOf" srcId="{F286720C-D2D7-4E38-B334-8C411081A559}" destId="{2517FA37-3061-4B1B-84FC-926D6EFCB2DE}" srcOrd="6" destOrd="0" presId="urn:microsoft.com/office/officeart/2005/8/layout/target3"/>
    <dgm:cxn modelId="{6CEBE639-07B4-4BE2-8FCC-884E1640F666}" type="presParOf" srcId="{F286720C-D2D7-4E38-B334-8C411081A559}" destId="{8F91BEE8-512E-447F-961F-C7F287E22A0B}" srcOrd="7" destOrd="0" presId="urn:microsoft.com/office/officeart/2005/8/layout/target3"/>
    <dgm:cxn modelId="{0A4275F2-B8F0-445C-8983-1879F0063A4A}" type="presParOf" srcId="{F286720C-D2D7-4E38-B334-8C411081A559}" destId="{A9A1D7CF-2121-4409-827E-FA5BD8A28063}" srcOrd="8" destOrd="0" presId="urn:microsoft.com/office/officeart/2005/8/layout/target3"/>
    <dgm:cxn modelId="{CE7CC120-2FBB-4E3F-AA69-D138D04C3F2D}" type="presParOf" srcId="{F286720C-D2D7-4E38-B334-8C411081A559}" destId="{B48A68C6-51EA-4F23-A951-BF82AFFE0BC4}" srcOrd="9" destOrd="0" presId="urn:microsoft.com/office/officeart/2005/8/layout/target3"/>
    <dgm:cxn modelId="{3064E192-B175-4A2F-9D86-D6DFD747B6B2}" type="presParOf" srcId="{F286720C-D2D7-4E38-B334-8C411081A559}" destId="{13919BAA-953E-4B67-80B5-5BFCC1C16E24}" srcOrd="10" destOrd="0" presId="urn:microsoft.com/office/officeart/2005/8/layout/target3"/>
    <dgm:cxn modelId="{E06AFC30-D89D-4A09-B5DF-A6D04CA0FA0E}" type="presParOf" srcId="{F286720C-D2D7-4E38-B334-8C411081A559}" destId="{45BD24D9-0B5D-4AE2-B23A-7ECD9A6F0465}" srcOrd="11" destOrd="0" presId="urn:microsoft.com/office/officeart/2005/8/layout/target3"/>
  </dgm:cxnLst>
  <dgm:bg/>
  <dgm:whole/>
</dgm:dataModel>
</file>

<file path=ppt/diagrams/data3.xml><?xml version="1.0" encoding="utf-8"?>
<dgm:dataModel xmlns:dgm="http://schemas.openxmlformats.org/drawingml/2006/diagram" xmlns:a="http://schemas.openxmlformats.org/drawingml/2006/main">
  <dgm:ptLst>
    <dgm:pt modelId="{33885F9F-32F9-411A-ADF7-39D38A75207A}" type="doc">
      <dgm:prSet loTypeId="urn:microsoft.com/office/officeart/2005/8/layout/hierarchy4" loCatId="list" qsTypeId="urn:microsoft.com/office/officeart/2005/8/quickstyle/simple1" qsCatId="simple" csTypeId="urn:microsoft.com/office/officeart/2005/8/colors/accent3_1" csCatId="accent3"/>
      <dgm:spPr/>
      <dgm:t>
        <a:bodyPr/>
        <a:lstStyle/>
        <a:p>
          <a:endParaRPr lang="en-US"/>
        </a:p>
      </dgm:t>
    </dgm:pt>
    <dgm:pt modelId="{EE321520-1AE0-4682-A859-5703AC5C9FDA}">
      <dgm:prSet/>
      <dgm:spPr/>
      <dgm:t>
        <a:bodyPr/>
        <a:lstStyle/>
        <a:p>
          <a:pPr rtl="0"/>
          <a:r>
            <a:rPr lang="en-US" b="1" i="0" dirty="0" smtClean="0"/>
            <a:t>1. Traffic Analysis: Evaluate website traffic patterns, user demographics, and popular pages.</a:t>
          </a:r>
          <a:endParaRPr lang="en-US" b="1" dirty="0"/>
        </a:p>
      </dgm:t>
    </dgm:pt>
    <dgm:pt modelId="{A2735ED6-33CB-4960-8C15-6618301E0C68}" type="parTrans" cxnId="{FCBCC420-8DB2-442E-8A67-9E6557415575}">
      <dgm:prSet/>
      <dgm:spPr/>
      <dgm:t>
        <a:bodyPr/>
        <a:lstStyle/>
        <a:p>
          <a:endParaRPr lang="en-US"/>
        </a:p>
      </dgm:t>
    </dgm:pt>
    <dgm:pt modelId="{8E35D0F0-448C-4B14-955D-DAA3CDE39724}" type="sibTrans" cxnId="{FCBCC420-8DB2-442E-8A67-9E6557415575}">
      <dgm:prSet/>
      <dgm:spPr/>
      <dgm:t>
        <a:bodyPr/>
        <a:lstStyle/>
        <a:p>
          <a:endParaRPr lang="en-US"/>
        </a:p>
      </dgm:t>
    </dgm:pt>
    <dgm:pt modelId="{3F4575AF-A1C9-4C9B-8DEB-E13C2785F3C6}">
      <dgm:prSet/>
      <dgm:spPr/>
      <dgm:t>
        <a:bodyPr/>
        <a:lstStyle/>
        <a:p>
          <a:pPr rtl="0"/>
          <a:r>
            <a:rPr lang="en-US" b="1" i="0" dirty="0" smtClean="0"/>
            <a:t>2. Conversion Rate Optimization: Identify factors influencing conversion rates and optimize the user journey.</a:t>
          </a:r>
          <a:endParaRPr lang="en-US" b="1" dirty="0"/>
        </a:p>
      </dgm:t>
    </dgm:pt>
    <dgm:pt modelId="{0E513879-AA75-4CF1-844C-DB7A2F0CD633}" type="parTrans" cxnId="{F8605A38-86E0-4703-AB45-354CEBEF6D55}">
      <dgm:prSet/>
      <dgm:spPr/>
      <dgm:t>
        <a:bodyPr/>
        <a:lstStyle/>
        <a:p>
          <a:endParaRPr lang="en-US"/>
        </a:p>
      </dgm:t>
    </dgm:pt>
    <dgm:pt modelId="{10D5E6E1-DF7E-4D1C-BFBD-AF471C81910C}" type="sibTrans" cxnId="{F8605A38-86E0-4703-AB45-354CEBEF6D55}">
      <dgm:prSet/>
      <dgm:spPr/>
      <dgm:t>
        <a:bodyPr/>
        <a:lstStyle/>
        <a:p>
          <a:endParaRPr lang="en-US"/>
        </a:p>
      </dgm:t>
    </dgm:pt>
    <dgm:pt modelId="{DA508A3C-2994-4BD2-BF97-8CB6A0D098AC}">
      <dgm:prSet/>
      <dgm:spPr/>
      <dgm:t>
        <a:bodyPr/>
        <a:lstStyle/>
        <a:p>
          <a:pPr rtl="0"/>
          <a:r>
            <a:rPr lang="en-US" b="1" i="0" dirty="0" smtClean="0"/>
            <a:t>3. Error Resolution: Address common errors to improve user experience and prevent revenue loss.</a:t>
          </a:r>
          <a:endParaRPr lang="en-US" b="1" dirty="0"/>
        </a:p>
      </dgm:t>
    </dgm:pt>
    <dgm:pt modelId="{B3125DB6-5EBF-48E2-A228-F3EA5A7A739F}" type="parTrans" cxnId="{3BE53FB2-4C56-4F2E-B1DD-6FB0A158D8D6}">
      <dgm:prSet/>
      <dgm:spPr/>
      <dgm:t>
        <a:bodyPr/>
        <a:lstStyle/>
        <a:p>
          <a:endParaRPr lang="en-US"/>
        </a:p>
      </dgm:t>
    </dgm:pt>
    <dgm:pt modelId="{D47FA308-9536-4D51-B034-0E375B13A330}" type="sibTrans" cxnId="{3BE53FB2-4C56-4F2E-B1DD-6FB0A158D8D6}">
      <dgm:prSet/>
      <dgm:spPr/>
      <dgm:t>
        <a:bodyPr/>
        <a:lstStyle/>
        <a:p>
          <a:endParaRPr lang="en-US"/>
        </a:p>
      </dgm:t>
    </dgm:pt>
    <dgm:pt modelId="{81C9CFF5-8080-461B-83E7-CE4769AD4DBE}">
      <dgm:prSet/>
      <dgm:spPr/>
      <dgm:t>
        <a:bodyPr/>
        <a:lstStyle/>
        <a:p>
          <a:pPr rtl="0"/>
          <a:r>
            <a:rPr lang="en-US" b="1" i="0" dirty="0" smtClean="0"/>
            <a:t>4. Security Monitoring: Detect and mitigate security threats such as fraudulent activities and data breaches.</a:t>
          </a:r>
          <a:endParaRPr lang="en-US" b="1" i="0" dirty="0"/>
        </a:p>
      </dgm:t>
    </dgm:pt>
    <dgm:pt modelId="{9A1744F8-5417-4DCD-B22D-65DC883D7917}" type="parTrans" cxnId="{C8C0480C-E2C7-4901-81F4-42325044F7CF}">
      <dgm:prSet/>
      <dgm:spPr/>
      <dgm:t>
        <a:bodyPr/>
        <a:lstStyle/>
        <a:p>
          <a:endParaRPr lang="en-US"/>
        </a:p>
      </dgm:t>
    </dgm:pt>
    <dgm:pt modelId="{B858DEFE-D7A3-4E1A-AA4D-0F15C6835C92}" type="sibTrans" cxnId="{C8C0480C-E2C7-4901-81F4-42325044F7CF}">
      <dgm:prSet/>
      <dgm:spPr/>
      <dgm:t>
        <a:bodyPr/>
        <a:lstStyle/>
        <a:p>
          <a:endParaRPr lang="en-US"/>
        </a:p>
      </dgm:t>
    </dgm:pt>
    <dgm:pt modelId="{872C3DE6-85AC-4483-9F28-784B977DA4F4}" type="pres">
      <dgm:prSet presAssocID="{33885F9F-32F9-411A-ADF7-39D38A75207A}" presName="Name0" presStyleCnt="0">
        <dgm:presLayoutVars>
          <dgm:chPref val="1"/>
          <dgm:dir/>
          <dgm:animOne val="branch"/>
          <dgm:animLvl val="lvl"/>
          <dgm:resizeHandles/>
        </dgm:presLayoutVars>
      </dgm:prSet>
      <dgm:spPr/>
    </dgm:pt>
    <dgm:pt modelId="{DE2E89C0-140E-4842-91E3-503EEE6ECDDD}" type="pres">
      <dgm:prSet presAssocID="{EE321520-1AE0-4682-A859-5703AC5C9FDA}" presName="vertOne" presStyleCnt="0"/>
      <dgm:spPr/>
    </dgm:pt>
    <dgm:pt modelId="{E28103B8-1D3A-4324-B60B-FBDD0BEE1C37}" type="pres">
      <dgm:prSet presAssocID="{EE321520-1AE0-4682-A859-5703AC5C9FDA}" presName="txOne" presStyleLbl="node0" presStyleIdx="0" presStyleCnt="4">
        <dgm:presLayoutVars>
          <dgm:chPref val="3"/>
        </dgm:presLayoutVars>
      </dgm:prSet>
      <dgm:spPr/>
    </dgm:pt>
    <dgm:pt modelId="{978A6B33-FAE4-49A0-97AA-D05C7C83441A}" type="pres">
      <dgm:prSet presAssocID="{EE321520-1AE0-4682-A859-5703AC5C9FDA}" presName="horzOne" presStyleCnt="0"/>
      <dgm:spPr/>
    </dgm:pt>
    <dgm:pt modelId="{6FE9404B-66B0-4985-8370-042CD504D6A8}" type="pres">
      <dgm:prSet presAssocID="{8E35D0F0-448C-4B14-955D-DAA3CDE39724}" presName="sibSpaceOne" presStyleCnt="0"/>
      <dgm:spPr/>
    </dgm:pt>
    <dgm:pt modelId="{C7C6D259-2FB5-4D9C-8558-EFA469705371}" type="pres">
      <dgm:prSet presAssocID="{3F4575AF-A1C9-4C9B-8DEB-E13C2785F3C6}" presName="vertOne" presStyleCnt="0"/>
      <dgm:spPr/>
    </dgm:pt>
    <dgm:pt modelId="{3E4DF295-9D78-4EC1-AD25-203FA1D3A07F}" type="pres">
      <dgm:prSet presAssocID="{3F4575AF-A1C9-4C9B-8DEB-E13C2785F3C6}" presName="txOne" presStyleLbl="node0" presStyleIdx="1" presStyleCnt="4">
        <dgm:presLayoutVars>
          <dgm:chPref val="3"/>
        </dgm:presLayoutVars>
      </dgm:prSet>
      <dgm:spPr/>
    </dgm:pt>
    <dgm:pt modelId="{A5DE2315-B4D4-4D7E-B414-BCE62DBF6846}" type="pres">
      <dgm:prSet presAssocID="{3F4575AF-A1C9-4C9B-8DEB-E13C2785F3C6}" presName="horzOne" presStyleCnt="0"/>
      <dgm:spPr/>
    </dgm:pt>
    <dgm:pt modelId="{97D48FB5-2A5A-442F-A92C-08611B9F2358}" type="pres">
      <dgm:prSet presAssocID="{10D5E6E1-DF7E-4D1C-BFBD-AF471C81910C}" presName="sibSpaceOne" presStyleCnt="0"/>
      <dgm:spPr/>
    </dgm:pt>
    <dgm:pt modelId="{730134C9-6FAA-4D18-A157-9907D1397A47}" type="pres">
      <dgm:prSet presAssocID="{DA508A3C-2994-4BD2-BF97-8CB6A0D098AC}" presName="vertOne" presStyleCnt="0"/>
      <dgm:spPr/>
    </dgm:pt>
    <dgm:pt modelId="{1A1BF790-9CC4-487C-B370-3A64592ECDE1}" type="pres">
      <dgm:prSet presAssocID="{DA508A3C-2994-4BD2-BF97-8CB6A0D098AC}" presName="txOne" presStyleLbl="node0" presStyleIdx="2" presStyleCnt="4">
        <dgm:presLayoutVars>
          <dgm:chPref val="3"/>
        </dgm:presLayoutVars>
      </dgm:prSet>
      <dgm:spPr/>
    </dgm:pt>
    <dgm:pt modelId="{3388F458-F997-499B-9324-BD44F3D867C2}" type="pres">
      <dgm:prSet presAssocID="{DA508A3C-2994-4BD2-BF97-8CB6A0D098AC}" presName="horzOne" presStyleCnt="0"/>
      <dgm:spPr/>
    </dgm:pt>
    <dgm:pt modelId="{D07F8544-8C43-43AC-B620-73590E88F549}" type="pres">
      <dgm:prSet presAssocID="{D47FA308-9536-4D51-B034-0E375B13A330}" presName="sibSpaceOne" presStyleCnt="0"/>
      <dgm:spPr/>
    </dgm:pt>
    <dgm:pt modelId="{970B06B6-5C9E-45D7-9632-CB007402BB8F}" type="pres">
      <dgm:prSet presAssocID="{81C9CFF5-8080-461B-83E7-CE4769AD4DBE}" presName="vertOne" presStyleCnt="0"/>
      <dgm:spPr/>
    </dgm:pt>
    <dgm:pt modelId="{AFF5B603-3D72-4D0F-B845-C9826B6548B4}" type="pres">
      <dgm:prSet presAssocID="{81C9CFF5-8080-461B-83E7-CE4769AD4DBE}" presName="txOne" presStyleLbl="node0" presStyleIdx="3" presStyleCnt="4">
        <dgm:presLayoutVars>
          <dgm:chPref val="3"/>
        </dgm:presLayoutVars>
      </dgm:prSet>
      <dgm:spPr/>
    </dgm:pt>
    <dgm:pt modelId="{053210DA-DCD3-44B4-A86F-B7E95B7C3204}" type="pres">
      <dgm:prSet presAssocID="{81C9CFF5-8080-461B-83E7-CE4769AD4DBE}" presName="horzOne" presStyleCnt="0"/>
      <dgm:spPr/>
    </dgm:pt>
  </dgm:ptLst>
  <dgm:cxnLst>
    <dgm:cxn modelId="{55E573A8-5656-4E6F-A848-B3A25994DCC7}" type="presOf" srcId="{DA508A3C-2994-4BD2-BF97-8CB6A0D098AC}" destId="{1A1BF790-9CC4-487C-B370-3A64592ECDE1}" srcOrd="0" destOrd="0" presId="urn:microsoft.com/office/officeart/2005/8/layout/hierarchy4"/>
    <dgm:cxn modelId="{FCBCC420-8DB2-442E-8A67-9E6557415575}" srcId="{33885F9F-32F9-411A-ADF7-39D38A75207A}" destId="{EE321520-1AE0-4682-A859-5703AC5C9FDA}" srcOrd="0" destOrd="0" parTransId="{A2735ED6-33CB-4960-8C15-6618301E0C68}" sibTransId="{8E35D0F0-448C-4B14-955D-DAA3CDE39724}"/>
    <dgm:cxn modelId="{F8605A38-86E0-4703-AB45-354CEBEF6D55}" srcId="{33885F9F-32F9-411A-ADF7-39D38A75207A}" destId="{3F4575AF-A1C9-4C9B-8DEB-E13C2785F3C6}" srcOrd="1" destOrd="0" parTransId="{0E513879-AA75-4CF1-844C-DB7A2F0CD633}" sibTransId="{10D5E6E1-DF7E-4D1C-BFBD-AF471C81910C}"/>
    <dgm:cxn modelId="{C60E9B0A-CACC-4A78-8773-988A5F03585D}" type="presOf" srcId="{EE321520-1AE0-4682-A859-5703AC5C9FDA}" destId="{E28103B8-1D3A-4324-B60B-FBDD0BEE1C37}" srcOrd="0" destOrd="0" presId="urn:microsoft.com/office/officeart/2005/8/layout/hierarchy4"/>
    <dgm:cxn modelId="{3BE53FB2-4C56-4F2E-B1DD-6FB0A158D8D6}" srcId="{33885F9F-32F9-411A-ADF7-39D38A75207A}" destId="{DA508A3C-2994-4BD2-BF97-8CB6A0D098AC}" srcOrd="2" destOrd="0" parTransId="{B3125DB6-5EBF-48E2-A228-F3EA5A7A739F}" sibTransId="{D47FA308-9536-4D51-B034-0E375B13A330}"/>
    <dgm:cxn modelId="{C8C0480C-E2C7-4901-81F4-42325044F7CF}" srcId="{33885F9F-32F9-411A-ADF7-39D38A75207A}" destId="{81C9CFF5-8080-461B-83E7-CE4769AD4DBE}" srcOrd="3" destOrd="0" parTransId="{9A1744F8-5417-4DCD-B22D-65DC883D7917}" sibTransId="{B858DEFE-D7A3-4E1A-AA4D-0F15C6835C92}"/>
    <dgm:cxn modelId="{002193A1-879C-4720-A17C-6420E2276B98}" type="presOf" srcId="{3F4575AF-A1C9-4C9B-8DEB-E13C2785F3C6}" destId="{3E4DF295-9D78-4EC1-AD25-203FA1D3A07F}" srcOrd="0" destOrd="0" presId="urn:microsoft.com/office/officeart/2005/8/layout/hierarchy4"/>
    <dgm:cxn modelId="{8A6D9F91-0CE1-467D-85AB-C1B1ADE8746C}" type="presOf" srcId="{81C9CFF5-8080-461B-83E7-CE4769AD4DBE}" destId="{AFF5B603-3D72-4D0F-B845-C9826B6548B4}" srcOrd="0" destOrd="0" presId="urn:microsoft.com/office/officeart/2005/8/layout/hierarchy4"/>
    <dgm:cxn modelId="{83652158-5068-47D0-A54D-B0568F12F67D}" type="presOf" srcId="{33885F9F-32F9-411A-ADF7-39D38A75207A}" destId="{872C3DE6-85AC-4483-9F28-784B977DA4F4}" srcOrd="0" destOrd="0" presId="urn:microsoft.com/office/officeart/2005/8/layout/hierarchy4"/>
    <dgm:cxn modelId="{D61D6EEB-DB5A-4ECC-92E0-2E5738CCDD0A}" type="presParOf" srcId="{872C3DE6-85AC-4483-9F28-784B977DA4F4}" destId="{DE2E89C0-140E-4842-91E3-503EEE6ECDDD}" srcOrd="0" destOrd="0" presId="urn:microsoft.com/office/officeart/2005/8/layout/hierarchy4"/>
    <dgm:cxn modelId="{9BEAC885-6E0E-4564-86AA-5098CCC05577}" type="presParOf" srcId="{DE2E89C0-140E-4842-91E3-503EEE6ECDDD}" destId="{E28103B8-1D3A-4324-B60B-FBDD0BEE1C37}" srcOrd="0" destOrd="0" presId="urn:microsoft.com/office/officeart/2005/8/layout/hierarchy4"/>
    <dgm:cxn modelId="{DB8EAEEC-1470-4652-8C4B-1EC326E008F9}" type="presParOf" srcId="{DE2E89C0-140E-4842-91E3-503EEE6ECDDD}" destId="{978A6B33-FAE4-49A0-97AA-D05C7C83441A}" srcOrd="1" destOrd="0" presId="urn:microsoft.com/office/officeart/2005/8/layout/hierarchy4"/>
    <dgm:cxn modelId="{27F1E8E7-CC79-4A65-AF7C-38F92823A0F2}" type="presParOf" srcId="{872C3DE6-85AC-4483-9F28-784B977DA4F4}" destId="{6FE9404B-66B0-4985-8370-042CD504D6A8}" srcOrd="1" destOrd="0" presId="urn:microsoft.com/office/officeart/2005/8/layout/hierarchy4"/>
    <dgm:cxn modelId="{59B5BAA3-3D5D-439F-8199-120B548B44EC}" type="presParOf" srcId="{872C3DE6-85AC-4483-9F28-784B977DA4F4}" destId="{C7C6D259-2FB5-4D9C-8558-EFA469705371}" srcOrd="2" destOrd="0" presId="urn:microsoft.com/office/officeart/2005/8/layout/hierarchy4"/>
    <dgm:cxn modelId="{8BAD385C-8239-4621-A930-0395FB27DD3C}" type="presParOf" srcId="{C7C6D259-2FB5-4D9C-8558-EFA469705371}" destId="{3E4DF295-9D78-4EC1-AD25-203FA1D3A07F}" srcOrd="0" destOrd="0" presId="urn:microsoft.com/office/officeart/2005/8/layout/hierarchy4"/>
    <dgm:cxn modelId="{9D08D880-F128-426C-B8DD-75EA6E6F6213}" type="presParOf" srcId="{C7C6D259-2FB5-4D9C-8558-EFA469705371}" destId="{A5DE2315-B4D4-4D7E-B414-BCE62DBF6846}" srcOrd="1" destOrd="0" presId="urn:microsoft.com/office/officeart/2005/8/layout/hierarchy4"/>
    <dgm:cxn modelId="{A9430E19-C8FB-40A3-A7C7-FAF77FB0DF51}" type="presParOf" srcId="{872C3DE6-85AC-4483-9F28-784B977DA4F4}" destId="{97D48FB5-2A5A-442F-A92C-08611B9F2358}" srcOrd="3" destOrd="0" presId="urn:microsoft.com/office/officeart/2005/8/layout/hierarchy4"/>
    <dgm:cxn modelId="{C62F0736-031B-45D9-9BC0-415F3DF51751}" type="presParOf" srcId="{872C3DE6-85AC-4483-9F28-784B977DA4F4}" destId="{730134C9-6FAA-4D18-A157-9907D1397A47}" srcOrd="4" destOrd="0" presId="urn:microsoft.com/office/officeart/2005/8/layout/hierarchy4"/>
    <dgm:cxn modelId="{51EFA1E5-2FEC-4E8B-948F-C23FFD7A64D0}" type="presParOf" srcId="{730134C9-6FAA-4D18-A157-9907D1397A47}" destId="{1A1BF790-9CC4-487C-B370-3A64592ECDE1}" srcOrd="0" destOrd="0" presId="urn:microsoft.com/office/officeart/2005/8/layout/hierarchy4"/>
    <dgm:cxn modelId="{7B13646F-7620-4829-8CAC-8667AA28E6C4}" type="presParOf" srcId="{730134C9-6FAA-4D18-A157-9907D1397A47}" destId="{3388F458-F997-499B-9324-BD44F3D867C2}" srcOrd="1" destOrd="0" presId="urn:microsoft.com/office/officeart/2005/8/layout/hierarchy4"/>
    <dgm:cxn modelId="{A0B318ED-1969-4D81-913E-931F2961AC76}" type="presParOf" srcId="{872C3DE6-85AC-4483-9F28-784B977DA4F4}" destId="{D07F8544-8C43-43AC-B620-73590E88F549}" srcOrd="5" destOrd="0" presId="urn:microsoft.com/office/officeart/2005/8/layout/hierarchy4"/>
    <dgm:cxn modelId="{76AF7640-0EAE-4C85-A677-D3A34ED3F3F0}" type="presParOf" srcId="{872C3DE6-85AC-4483-9F28-784B977DA4F4}" destId="{970B06B6-5C9E-45D7-9632-CB007402BB8F}" srcOrd="6" destOrd="0" presId="urn:microsoft.com/office/officeart/2005/8/layout/hierarchy4"/>
    <dgm:cxn modelId="{403B7EC1-D61C-48F3-A9C7-F524596ACE80}" type="presParOf" srcId="{970B06B6-5C9E-45D7-9632-CB007402BB8F}" destId="{AFF5B603-3D72-4D0F-B845-C9826B6548B4}" srcOrd="0" destOrd="0" presId="urn:microsoft.com/office/officeart/2005/8/layout/hierarchy4"/>
    <dgm:cxn modelId="{64F9481B-A9BA-4CA1-B2EF-FA6D5012BC67}" type="presParOf" srcId="{970B06B6-5C9E-45D7-9632-CB007402BB8F}" destId="{053210DA-DCD3-44B4-A86F-B7E95B7C3204}" srcOrd="1" destOrd="0" presId="urn:microsoft.com/office/officeart/2005/8/layout/hierarchy4"/>
  </dgm:cxnLst>
  <dgm:bg/>
  <dgm:whole/>
</dgm:dataModel>
</file>

<file path=ppt/diagrams/data4.xml><?xml version="1.0" encoding="utf-8"?>
<dgm:dataModel xmlns:dgm="http://schemas.openxmlformats.org/drawingml/2006/diagram" xmlns:a="http://schemas.openxmlformats.org/drawingml/2006/main">
  <dgm:ptLst>
    <dgm:pt modelId="{26545373-90AE-4BF1-A1C3-D689CB45BDA8}" type="doc">
      <dgm:prSet loTypeId="urn:microsoft.com/office/officeart/2005/8/layout/gear1" loCatId="cycle" qsTypeId="urn:microsoft.com/office/officeart/2005/8/quickstyle/simple1" qsCatId="simple" csTypeId="urn:microsoft.com/office/officeart/2005/8/colors/accent3_1" csCatId="accent3"/>
      <dgm:spPr/>
      <dgm:t>
        <a:bodyPr/>
        <a:lstStyle/>
        <a:p>
          <a:endParaRPr lang="en-US"/>
        </a:p>
      </dgm:t>
    </dgm:pt>
    <dgm:pt modelId="{D04FB097-4B16-4693-B787-3F8CC54EB163}">
      <dgm:prSet/>
      <dgm:spPr/>
      <dgm:t>
        <a:bodyPr/>
        <a:lstStyle/>
        <a:p>
          <a:pPr rtl="0"/>
          <a:r>
            <a:rPr lang="en-US" b="0" i="0" dirty="0" smtClean="0"/>
            <a:t>E-commerce website logs play a crucial role in understanding customer preferences, improving marketing strategies, and enhancing website security. By analyzing these logs, businesses can make data-driven decisions and stay competitive in the digital marketplace.</a:t>
          </a:r>
          <a:endParaRPr lang="en-US" b="0" i="0" dirty="0"/>
        </a:p>
      </dgm:t>
    </dgm:pt>
    <dgm:pt modelId="{30908353-7DE4-41F7-B3EE-B653E372737E}" type="parTrans" cxnId="{9AE0CFFE-4EE1-44E5-AF73-00BBB8B82744}">
      <dgm:prSet/>
      <dgm:spPr/>
      <dgm:t>
        <a:bodyPr/>
        <a:lstStyle/>
        <a:p>
          <a:endParaRPr lang="en-US"/>
        </a:p>
      </dgm:t>
    </dgm:pt>
    <dgm:pt modelId="{AE1F965A-5B73-4640-A40B-C9D8BDB3970E}" type="sibTrans" cxnId="{9AE0CFFE-4EE1-44E5-AF73-00BBB8B82744}">
      <dgm:prSet/>
      <dgm:spPr/>
      <dgm:t>
        <a:bodyPr/>
        <a:lstStyle/>
        <a:p>
          <a:endParaRPr lang="en-US"/>
        </a:p>
      </dgm:t>
    </dgm:pt>
    <dgm:pt modelId="{78C6E505-15D3-4059-903F-75B89B4AE9AC}" type="pres">
      <dgm:prSet presAssocID="{26545373-90AE-4BF1-A1C3-D689CB45BDA8}" presName="composite" presStyleCnt="0">
        <dgm:presLayoutVars>
          <dgm:chMax val="3"/>
          <dgm:animLvl val="lvl"/>
          <dgm:resizeHandles val="exact"/>
        </dgm:presLayoutVars>
      </dgm:prSet>
      <dgm:spPr/>
    </dgm:pt>
    <dgm:pt modelId="{C682ACDE-E08E-46AF-8161-2DE8479A346B}" type="pres">
      <dgm:prSet presAssocID="{D04FB097-4B16-4693-B787-3F8CC54EB163}" presName="gear1" presStyleLbl="node1" presStyleIdx="0" presStyleCnt="1" custLinFactNeighborX="7316" custLinFactNeighborY="9286">
        <dgm:presLayoutVars>
          <dgm:chMax val="1"/>
          <dgm:bulletEnabled val="1"/>
        </dgm:presLayoutVars>
      </dgm:prSet>
      <dgm:spPr/>
    </dgm:pt>
    <dgm:pt modelId="{DD7FD098-E67A-4175-86C4-E373CFC08D3A}" type="pres">
      <dgm:prSet presAssocID="{D04FB097-4B16-4693-B787-3F8CC54EB163}" presName="gear1srcNode" presStyleLbl="node1" presStyleIdx="0" presStyleCnt="1"/>
      <dgm:spPr/>
    </dgm:pt>
    <dgm:pt modelId="{E1FDD0EE-EB3F-41EF-9607-A9533DB9E334}" type="pres">
      <dgm:prSet presAssocID="{D04FB097-4B16-4693-B787-3F8CC54EB163}" presName="gear1dstNode" presStyleLbl="node1" presStyleIdx="0" presStyleCnt="1"/>
      <dgm:spPr/>
    </dgm:pt>
    <dgm:pt modelId="{9CF9E50C-7E67-44CC-A5A1-CDCF06C372E0}" type="pres">
      <dgm:prSet presAssocID="{AE1F965A-5B73-4640-A40B-C9D8BDB3970E}" presName="connector1" presStyleLbl="sibTrans2D1" presStyleIdx="0" presStyleCnt="1" custLinFactNeighborX="-3113" custLinFactNeighborY="9804"/>
      <dgm:spPr/>
    </dgm:pt>
  </dgm:ptLst>
  <dgm:cxnLst>
    <dgm:cxn modelId="{4A5A9428-B90A-43B9-9BE8-0BFB5EE721F1}" type="presOf" srcId="{AE1F965A-5B73-4640-A40B-C9D8BDB3970E}" destId="{9CF9E50C-7E67-44CC-A5A1-CDCF06C372E0}" srcOrd="0" destOrd="0" presId="urn:microsoft.com/office/officeart/2005/8/layout/gear1"/>
    <dgm:cxn modelId="{1BE01C60-24FA-45C3-96BB-08354BDCB41E}" type="presOf" srcId="{D04FB097-4B16-4693-B787-3F8CC54EB163}" destId="{DD7FD098-E67A-4175-86C4-E373CFC08D3A}" srcOrd="1" destOrd="0" presId="urn:microsoft.com/office/officeart/2005/8/layout/gear1"/>
    <dgm:cxn modelId="{BCCC60BF-200F-4D72-957E-4C95B72BD7C7}" type="presOf" srcId="{26545373-90AE-4BF1-A1C3-D689CB45BDA8}" destId="{78C6E505-15D3-4059-903F-75B89B4AE9AC}" srcOrd="0" destOrd="0" presId="urn:microsoft.com/office/officeart/2005/8/layout/gear1"/>
    <dgm:cxn modelId="{9AE0CFFE-4EE1-44E5-AF73-00BBB8B82744}" srcId="{26545373-90AE-4BF1-A1C3-D689CB45BDA8}" destId="{D04FB097-4B16-4693-B787-3F8CC54EB163}" srcOrd="0" destOrd="0" parTransId="{30908353-7DE4-41F7-B3EE-B653E372737E}" sibTransId="{AE1F965A-5B73-4640-A40B-C9D8BDB3970E}"/>
    <dgm:cxn modelId="{4F2A9BD6-2602-433B-9225-F173844C9755}" type="presOf" srcId="{D04FB097-4B16-4693-B787-3F8CC54EB163}" destId="{E1FDD0EE-EB3F-41EF-9607-A9533DB9E334}" srcOrd="2" destOrd="0" presId="urn:microsoft.com/office/officeart/2005/8/layout/gear1"/>
    <dgm:cxn modelId="{816E33B4-6F3A-4949-89D1-FA968A60169B}" type="presOf" srcId="{D04FB097-4B16-4693-B787-3F8CC54EB163}" destId="{C682ACDE-E08E-46AF-8161-2DE8479A346B}" srcOrd="0" destOrd="0" presId="urn:microsoft.com/office/officeart/2005/8/layout/gear1"/>
    <dgm:cxn modelId="{606FB0AB-B55B-417E-8CBA-6F438B05D343}" type="presParOf" srcId="{78C6E505-15D3-4059-903F-75B89B4AE9AC}" destId="{C682ACDE-E08E-46AF-8161-2DE8479A346B}" srcOrd="0" destOrd="0" presId="urn:microsoft.com/office/officeart/2005/8/layout/gear1"/>
    <dgm:cxn modelId="{332AA0A4-5228-45D6-895D-E51EB134E60B}" type="presParOf" srcId="{78C6E505-15D3-4059-903F-75B89B4AE9AC}" destId="{DD7FD098-E67A-4175-86C4-E373CFC08D3A}" srcOrd="1" destOrd="0" presId="urn:microsoft.com/office/officeart/2005/8/layout/gear1"/>
    <dgm:cxn modelId="{5C71D8B0-BA64-4F9F-981F-61E4D916415E}" type="presParOf" srcId="{78C6E505-15D3-4059-903F-75B89B4AE9AC}" destId="{E1FDD0EE-EB3F-41EF-9607-A9533DB9E334}" srcOrd="2" destOrd="0" presId="urn:microsoft.com/office/officeart/2005/8/layout/gear1"/>
    <dgm:cxn modelId="{ED88BC5E-8F17-4BC4-8965-FDCE41ECC4AE}" type="presParOf" srcId="{78C6E505-15D3-4059-903F-75B89B4AE9AC}" destId="{9CF9E50C-7E67-44CC-A5A1-CDCF06C372E0}" srcOrd="3" destOrd="0" presId="urn:microsoft.com/office/officeart/2005/8/layout/gear1"/>
  </dgm:cxnLst>
  <dgm:bg/>
  <dgm:whole/>
</dgm:dataModel>
</file>

<file path=ppt/diagrams/data5.xml><?xml version="1.0" encoding="utf-8"?>
<dgm:dataModel xmlns:dgm="http://schemas.openxmlformats.org/drawingml/2006/diagram" xmlns:a="http://schemas.openxmlformats.org/drawingml/2006/main">
  <dgm:ptLst>
    <dgm:pt modelId="{9F6602F9-0542-4F71-8BDF-9B8A7B90502E}" type="doc">
      <dgm:prSet loTypeId="urn:microsoft.com/office/officeart/2005/8/layout/venn2" loCatId="relationship" qsTypeId="urn:microsoft.com/office/officeart/2005/8/quickstyle/simple1" qsCatId="simple" csTypeId="urn:microsoft.com/office/officeart/2005/8/colors/colorful3" csCatId="colorful"/>
      <dgm:spPr/>
      <dgm:t>
        <a:bodyPr/>
        <a:lstStyle/>
        <a:p>
          <a:endParaRPr lang="en-US"/>
        </a:p>
      </dgm:t>
    </dgm:pt>
    <dgm:pt modelId="{BD5BE994-EFCA-4DB7-BBB1-BCC457132804}">
      <dgm:prSet custT="1"/>
      <dgm:spPr/>
      <dgm:t>
        <a:bodyPr/>
        <a:lstStyle/>
        <a:p>
          <a:pPr rtl="0"/>
          <a:r>
            <a:rPr lang="en-US" sz="1050" b="1" i="0" dirty="0" smtClean="0"/>
            <a:t>1. Page Views: Total number of pages viewed by users on the website.</a:t>
          </a:r>
          <a:endParaRPr lang="en-US" sz="1050" b="1" dirty="0"/>
        </a:p>
      </dgm:t>
    </dgm:pt>
    <dgm:pt modelId="{A92F592D-B3D3-4083-9F17-127F8A280AAB}" type="parTrans" cxnId="{FEA03BED-4909-4B8D-9942-27BC1395A30E}">
      <dgm:prSet/>
      <dgm:spPr/>
      <dgm:t>
        <a:bodyPr/>
        <a:lstStyle/>
        <a:p>
          <a:endParaRPr lang="en-US"/>
        </a:p>
      </dgm:t>
    </dgm:pt>
    <dgm:pt modelId="{33D58FDD-84B7-4ECF-A5A3-EA615CC40516}" type="sibTrans" cxnId="{FEA03BED-4909-4B8D-9942-27BC1395A30E}">
      <dgm:prSet/>
      <dgm:spPr/>
      <dgm:t>
        <a:bodyPr/>
        <a:lstStyle/>
        <a:p>
          <a:endParaRPr lang="en-US"/>
        </a:p>
      </dgm:t>
    </dgm:pt>
    <dgm:pt modelId="{4313F3AF-FFA8-4281-AE89-B3CB312B4CA8}">
      <dgm:prSet custT="1"/>
      <dgm:spPr/>
      <dgm:t>
        <a:bodyPr/>
        <a:lstStyle/>
        <a:p>
          <a:pPr rtl="0"/>
          <a:r>
            <a:rPr lang="en-US" sz="1050" b="1" i="0" dirty="0" smtClean="0"/>
            <a:t>2. Session Duration: Average time spent by users on the website during a single visit.</a:t>
          </a:r>
          <a:endParaRPr lang="en-US" sz="1050" b="1" dirty="0"/>
        </a:p>
      </dgm:t>
    </dgm:pt>
    <dgm:pt modelId="{E41F4925-DDA5-48F4-A7EF-A141DA451F3C}" type="parTrans" cxnId="{684F0287-E737-4807-82C3-FE584B9ED9B0}">
      <dgm:prSet/>
      <dgm:spPr/>
      <dgm:t>
        <a:bodyPr/>
        <a:lstStyle/>
        <a:p>
          <a:endParaRPr lang="en-US"/>
        </a:p>
      </dgm:t>
    </dgm:pt>
    <dgm:pt modelId="{DD3202E1-4A05-4428-A76B-B0A3F46488AB}" type="sibTrans" cxnId="{684F0287-E737-4807-82C3-FE584B9ED9B0}">
      <dgm:prSet/>
      <dgm:spPr/>
      <dgm:t>
        <a:bodyPr/>
        <a:lstStyle/>
        <a:p>
          <a:endParaRPr lang="en-US"/>
        </a:p>
      </dgm:t>
    </dgm:pt>
    <dgm:pt modelId="{9B17D1DA-0864-4088-A120-F05DDA5C027E}">
      <dgm:prSet custT="1"/>
      <dgm:spPr/>
      <dgm:t>
        <a:bodyPr/>
        <a:lstStyle/>
        <a:p>
          <a:pPr rtl="0"/>
          <a:r>
            <a:rPr lang="en-US" sz="1050" b="1" i="0" dirty="0" smtClean="0"/>
            <a:t>3. Bounce Rate: Percentage of users who leave the website after viewing only one page.</a:t>
          </a:r>
          <a:endParaRPr lang="en-US" sz="1050" b="1" dirty="0"/>
        </a:p>
      </dgm:t>
    </dgm:pt>
    <dgm:pt modelId="{2A40438E-88B7-4CDA-8CA7-F2F8083FC56E}" type="parTrans" cxnId="{0443EFC5-3B81-49DE-8FB9-622084464CEA}">
      <dgm:prSet/>
      <dgm:spPr/>
      <dgm:t>
        <a:bodyPr/>
        <a:lstStyle/>
        <a:p>
          <a:endParaRPr lang="en-US"/>
        </a:p>
      </dgm:t>
    </dgm:pt>
    <dgm:pt modelId="{F3050E21-BA40-4592-8C34-1BFB4E64B40E}" type="sibTrans" cxnId="{0443EFC5-3B81-49DE-8FB9-622084464CEA}">
      <dgm:prSet/>
      <dgm:spPr/>
      <dgm:t>
        <a:bodyPr/>
        <a:lstStyle/>
        <a:p>
          <a:endParaRPr lang="en-US"/>
        </a:p>
      </dgm:t>
    </dgm:pt>
    <dgm:pt modelId="{85FD40DF-04D1-44B5-8B0F-906764F983E9}">
      <dgm:prSet custT="1"/>
      <dgm:spPr/>
      <dgm:t>
        <a:bodyPr/>
        <a:lstStyle/>
        <a:p>
          <a:pPr rtl="0"/>
          <a:r>
            <a:rPr lang="en-US" sz="1050" b="1" i="0" dirty="0" smtClean="0"/>
            <a:t>4. Conversion Rate: Percentage of website visitors who complete a desired action such as making a purchase.</a:t>
          </a:r>
          <a:endParaRPr lang="en-US" sz="1050" b="1" i="0" dirty="0"/>
        </a:p>
      </dgm:t>
    </dgm:pt>
    <dgm:pt modelId="{DA7321AF-3194-41E1-92B2-4576E1036C46}" type="parTrans" cxnId="{CBE57D89-D769-4977-994E-43874FB8A381}">
      <dgm:prSet/>
      <dgm:spPr/>
      <dgm:t>
        <a:bodyPr/>
        <a:lstStyle/>
        <a:p>
          <a:endParaRPr lang="en-US"/>
        </a:p>
      </dgm:t>
    </dgm:pt>
    <dgm:pt modelId="{E2BBD867-1A1D-46BB-8B6B-3ED6484F9E84}" type="sibTrans" cxnId="{CBE57D89-D769-4977-994E-43874FB8A381}">
      <dgm:prSet/>
      <dgm:spPr/>
      <dgm:t>
        <a:bodyPr/>
        <a:lstStyle/>
        <a:p>
          <a:endParaRPr lang="en-US"/>
        </a:p>
      </dgm:t>
    </dgm:pt>
    <dgm:pt modelId="{DA101DA1-CB67-47EF-B7F9-25399E4AA650}" type="pres">
      <dgm:prSet presAssocID="{9F6602F9-0542-4F71-8BDF-9B8A7B90502E}" presName="Name0" presStyleCnt="0">
        <dgm:presLayoutVars>
          <dgm:chMax val="7"/>
          <dgm:resizeHandles val="exact"/>
        </dgm:presLayoutVars>
      </dgm:prSet>
      <dgm:spPr/>
    </dgm:pt>
    <dgm:pt modelId="{080A19A3-F303-4BFF-9C8C-5D69FEA06B64}" type="pres">
      <dgm:prSet presAssocID="{9F6602F9-0542-4F71-8BDF-9B8A7B90502E}" presName="comp1" presStyleCnt="0"/>
      <dgm:spPr/>
    </dgm:pt>
    <dgm:pt modelId="{64D7310A-073D-490F-89EA-2DA406225CFB}" type="pres">
      <dgm:prSet presAssocID="{9F6602F9-0542-4F71-8BDF-9B8A7B90502E}" presName="circle1" presStyleLbl="node1" presStyleIdx="0" presStyleCnt="4"/>
      <dgm:spPr/>
    </dgm:pt>
    <dgm:pt modelId="{0F82FF4C-2440-4688-9822-5E823AF8D71B}" type="pres">
      <dgm:prSet presAssocID="{9F6602F9-0542-4F71-8BDF-9B8A7B90502E}" presName="c1text" presStyleLbl="node1" presStyleIdx="0" presStyleCnt="4">
        <dgm:presLayoutVars>
          <dgm:bulletEnabled val="1"/>
        </dgm:presLayoutVars>
      </dgm:prSet>
      <dgm:spPr/>
    </dgm:pt>
    <dgm:pt modelId="{C64F1A49-6AEF-4140-91A1-867E5A25EE18}" type="pres">
      <dgm:prSet presAssocID="{9F6602F9-0542-4F71-8BDF-9B8A7B90502E}" presName="comp2" presStyleCnt="0"/>
      <dgm:spPr/>
    </dgm:pt>
    <dgm:pt modelId="{215947AA-35AF-474B-8981-66A29A285811}" type="pres">
      <dgm:prSet presAssocID="{9F6602F9-0542-4F71-8BDF-9B8A7B90502E}" presName="circle2" presStyleLbl="node1" presStyleIdx="1" presStyleCnt="4"/>
      <dgm:spPr/>
    </dgm:pt>
    <dgm:pt modelId="{1B63EA91-F17E-4CB4-8351-D50787E2C7C2}" type="pres">
      <dgm:prSet presAssocID="{9F6602F9-0542-4F71-8BDF-9B8A7B90502E}" presName="c2text" presStyleLbl="node1" presStyleIdx="1" presStyleCnt="4">
        <dgm:presLayoutVars>
          <dgm:bulletEnabled val="1"/>
        </dgm:presLayoutVars>
      </dgm:prSet>
      <dgm:spPr/>
    </dgm:pt>
    <dgm:pt modelId="{A4A44A0F-8110-40D1-A791-744EE59B3002}" type="pres">
      <dgm:prSet presAssocID="{9F6602F9-0542-4F71-8BDF-9B8A7B90502E}" presName="comp3" presStyleCnt="0"/>
      <dgm:spPr/>
    </dgm:pt>
    <dgm:pt modelId="{2B38474D-9D06-4264-BE6B-D4826C3A05F9}" type="pres">
      <dgm:prSet presAssocID="{9F6602F9-0542-4F71-8BDF-9B8A7B90502E}" presName="circle3" presStyleLbl="node1" presStyleIdx="2" presStyleCnt="4"/>
      <dgm:spPr/>
    </dgm:pt>
    <dgm:pt modelId="{5D834BE3-433B-4E80-8886-C9E1E8CACEB1}" type="pres">
      <dgm:prSet presAssocID="{9F6602F9-0542-4F71-8BDF-9B8A7B90502E}" presName="c3text" presStyleLbl="node1" presStyleIdx="2" presStyleCnt="4">
        <dgm:presLayoutVars>
          <dgm:bulletEnabled val="1"/>
        </dgm:presLayoutVars>
      </dgm:prSet>
      <dgm:spPr/>
    </dgm:pt>
    <dgm:pt modelId="{369B79B3-9FE0-4F4A-8D40-1FA7B1AA6AE4}" type="pres">
      <dgm:prSet presAssocID="{9F6602F9-0542-4F71-8BDF-9B8A7B90502E}" presName="comp4" presStyleCnt="0"/>
      <dgm:spPr/>
    </dgm:pt>
    <dgm:pt modelId="{438E045A-D9F3-4B21-8EEC-41ADA3DA40D5}" type="pres">
      <dgm:prSet presAssocID="{9F6602F9-0542-4F71-8BDF-9B8A7B90502E}" presName="circle4" presStyleLbl="node1" presStyleIdx="3" presStyleCnt="4"/>
      <dgm:spPr/>
    </dgm:pt>
    <dgm:pt modelId="{1C460E20-6B00-4652-9111-1F2077EC6AEF}" type="pres">
      <dgm:prSet presAssocID="{9F6602F9-0542-4F71-8BDF-9B8A7B90502E}" presName="c4text" presStyleLbl="node1" presStyleIdx="3" presStyleCnt="4">
        <dgm:presLayoutVars>
          <dgm:bulletEnabled val="1"/>
        </dgm:presLayoutVars>
      </dgm:prSet>
      <dgm:spPr/>
    </dgm:pt>
  </dgm:ptLst>
  <dgm:cxnLst>
    <dgm:cxn modelId="{684F0287-E737-4807-82C3-FE584B9ED9B0}" srcId="{9F6602F9-0542-4F71-8BDF-9B8A7B90502E}" destId="{4313F3AF-FFA8-4281-AE89-B3CB312B4CA8}" srcOrd="1" destOrd="0" parTransId="{E41F4925-DDA5-48F4-A7EF-A141DA451F3C}" sibTransId="{DD3202E1-4A05-4428-A76B-B0A3F46488AB}"/>
    <dgm:cxn modelId="{CBE57D89-D769-4977-994E-43874FB8A381}" srcId="{9F6602F9-0542-4F71-8BDF-9B8A7B90502E}" destId="{85FD40DF-04D1-44B5-8B0F-906764F983E9}" srcOrd="3" destOrd="0" parTransId="{DA7321AF-3194-41E1-92B2-4576E1036C46}" sibTransId="{E2BBD867-1A1D-46BB-8B6B-3ED6484F9E84}"/>
    <dgm:cxn modelId="{B91AAB97-BA16-411B-8D88-0062112EDA1D}" type="presOf" srcId="{BD5BE994-EFCA-4DB7-BBB1-BCC457132804}" destId="{0F82FF4C-2440-4688-9822-5E823AF8D71B}" srcOrd="1" destOrd="0" presId="urn:microsoft.com/office/officeart/2005/8/layout/venn2"/>
    <dgm:cxn modelId="{6E05C498-58CB-4583-8A9E-B6A34E47463A}" type="presOf" srcId="{4313F3AF-FFA8-4281-AE89-B3CB312B4CA8}" destId="{215947AA-35AF-474B-8981-66A29A285811}" srcOrd="0" destOrd="0" presId="urn:microsoft.com/office/officeart/2005/8/layout/venn2"/>
    <dgm:cxn modelId="{3B06C9F0-0E47-457E-9BB4-D6FFA16B152E}" type="presOf" srcId="{9F6602F9-0542-4F71-8BDF-9B8A7B90502E}" destId="{DA101DA1-CB67-47EF-B7F9-25399E4AA650}" srcOrd="0" destOrd="0" presId="urn:microsoft.com/office/officeart/2005/8/layout/venn2"/>
    <dgm:cxn modelId="{7DCDE39C-298C-4271-BE2D-4D00B40D2A49}" type="presOf" srcId="{BD5BE994-EFCA-4DB7-BBB1-BCC457132804}" destId="{64D7310A-073D-490F-89EA-2DA406225CFB}" srcOrd="0" destOrd="0" presId="urn:microsoft.com/office/officeart/2005/8/layout/venn2"/>
    <dgm:cxn modelId="{2B7B4BBA-6815-4694-8A27-814118BC4D47}" type="presOf" srcId="{4313F3AF-FFA8-4281-AE89-B3CB312B4CA8}" destId="{1B63EA91-F17E-4CB4-8351-D50787E2C7C2}" srcOrd="1" destOrd="0" presId="urn:microsoft.com/office/officeart/2005/8/layout/venn2"/>
    <dgm:cxn modelId="{8D6A22D3-14F0-4191-A8A1-DF13FB471584}" type="presOf" srcId="{9B17D1DA-0864-4088-A120-F05DDA5C027E}" destId="{5D834BE3-433B-4E80-8886-C9E1E8CACEB1}" srcOrd="1" destOrd="0" presId="urn:microsoft.com/office/officeart/2005/8/layout/venn2"/>
    <dgm:cxn modelId="{0443EFC5-3B81-49DE-8FB9-622084464CEA}" srcId="{9F6602F9-0542-4F71-8BDF-9B8A7B90502E}" destId="{9B17D1DA-0864-4088-A120-F05DDA5C027E}" srcOrd="2" destOrd="0" parTransId="{2A40438E-88B7-4CDA-8CA7-F2F8083FC56E}" sibTransId="{F3050E21-BA40-4592-8C34-1BFB4E64B40E}"/>
    <dgm:cxn modelId="{BC2E120E-2F79-472F-9104-4820C2CDE3D8}" type="presOf" srcId="{9B17D1DA-0864-4088-A120-F05DDA5C027E}" destId="{2B38474D-9D06-4264-BE6B-D4826C3A05F9}" srcOrd="0" destOrd="0" presId="urn:microsoft.com/office/officeart/2005/8/layout/venn2"/>
    <dgm:cxn modelId="{FEA03BED-4909-4B8D-9942-27BC1395A30E}" srcId="{9F6602F9-0542-4F71-8BDF-9B8A7B90502E}" destId="{BD5BE994-EFCA-4DB7-BBB1-BCC457132804}" srcOrd="0" destOrd="0" parTransId="{A92F592D-B3D3-4083-9F17-127F8A280AAB}" sibTransId="{33D58FDD-84B7-4ECF-A5A3-EA615CC40516}"/>
    <dgm:cxn modelId="{52E05D40-7437-4B13-81A6-53AC1BE4CA2B}" type="presOf" srcId="{85FD40DF-04D1-44B5-8B0F-906764F983E9}" destId="{438E045A-D9F3-4B21-8EEC-41ADA3DA40D5}" srcOrd="0" destOrd="0" presId="urn:microsoft.com/office/officeart/2005/8/layout/venn2"/>
    <dgm:cxn modelId="{8EA5F84C-FAF9-4C64-9BB1-083141D8539B}" type="presOf" srcId="{85FD40DF-04D1-44B5-8B0F-906764F983E9}" destId="{1C460E20-6B00-4652-9111-1F2077EC6AEF}" srcOrd="1" destOrd="0" presId="urn:microsoft.com/office/officeart/2005/8/layout/venn2"/>
    <dgm:cxn modelId="{1FCBEB10-108B-4D04-A92A-50EEBDD5937F}" type="presParOf" srcId="{DA101DA1-CB67-47EF-B7F9-25399E4AA650}" destId="{080A19A3-F303-4BFF-9C8C-5D69FEA06B64}" srcOrd="0" destOrd="0" presId="urn:microsoft.com/office/officeart/2005/8/layout/venn2"/>
    <dgm:cxn modelId="{2C335254-AA15-445D-926C-5805F2078487}" type="presParOf" srcId="{080A19A3-F303-4BFF-9C8C-5D69FEA06B64}" destId="{64D7310A-073D-490F-89EA-2DA406225CFB}" srcOrd="0" destOrd="0" presId="urn:microsoft.com/office/officeart/2005/8/layout/venn2"/>
    <dgm:cxn modelId="{F82A9E9E-0121-4872-A106-74F9F5F28091}" type="presParOf" srcId="{080A19A3-F303-4BFF-9C8C-5D69FEA06B64}" destId="{0F82FF4C-2440-4688-9822-5E823AF8D71B}" srcOrd="1" destOrd="0" presId="urn:microsoft.com/office/officeart/2005/8/layout/venn2"/>
    <dgm:cxn modelId="{CC6AEA56-5D98-4AB9-A1E2-B8B5480F7721}" type="presParOf" srcId="{DA101DA1-CB67-47EF-B7F9-25399E4AA650}" destId="{C64F1A49-6AEF-4140-91A1-867E5A25EE18}" srcOrd="1" destOrd="0" presId="urn:microsoft.com/office/officeart/2005/8/layout/venn2"/>
    <dgm:cxn modelId="{F7E50320-644C-47E0-84B4-03F86F5A4F3B}" type="presParOf" srcId="{C64F1A49-6AEF-4140-91A1-867E5A25EE18}" destId="{215947AA-35AF-474B-8981-66A29A285811}" srcOrd="0" destOrd="0" presId="urn:microsoft.com/office/officeart/2005/8/layout/venn2"/>
    <dgm:cxn modelId="{80546BA8-25E2-4A38-97C5-CEE585C4228A}" type="presParOf" srcId="{C64F1A49-6AEF-4140-91A1-867E5A25EE18}" destId="{1B63EA91-F17E-4CB4-8351-D50787E2C7C2}" srcOrd="1" destOrd="0" presId="urn:microsoft.com/office/officeart/2005/8/layout/venn2"/>
    <dgm:cxn modelId="{0B03E62C-C408-4369-85C4-AE7C44827848}" type="presParOf" srcId="{DA101DA1-CB67-47EF-B7F9-25399E4AA650}" destId="{A4A44A0F-8110-40D1-A791-744EE59B3002}" srcOrd="2" destOrd="0" presId="urn:microsoft.com/office/officeart/2005/8/layout/venn2"/>
    <dgm:cxn modelId="{9ABD4F38-445E-4EA4-B36F-CBD00C2C2C63}" type="presParOf" srcId="{A4A44A0F-8110-40D1-A791-744EE59B3002}" destId="{2B38474D-9D06-4264-BE6B-D4826C3A05F9}" srcOrd="0" destOrd="0" presId="urn:microsoft.com/office/officeart/2005/8/layout/venn2"/>
    <dgm:cxn modelId="{CC4A601D-4E30-4339-BFA9-1AB349EBBA89}" type="presParOf" srcId="{A4A44A0F-8110-40D1-A791-744EE59B3002}" destId="{5D834BE3-433B-4E80-8886-C9E1E8CACEB1}" srcOrd="1" destOrd="0" presId="urn:microsoft.com/office/officeart/2005/8/layout/venn2"/>
    <dgm:cxn modelId="{D7CFBF1A-D76C-4B6A-B95F-01BC62F0C4E3}" type="presParOf" srcId="{DA101DA1-CB67-47EF-B7F9-25399E4AA650}" destId="{369B79B3-9FE0-4F4A-8D40-1FA7B1AA6AE4}" srcOrd="3" destOrd="0" presId="urn:microsoft.com/office/officeart/2005/8/layout/venn2"/>
    <dgm:cxn modelId="{A5E4E82D-561F-4168-A0FE-7D22C47F7555}" type="presParOf" srcId="{369B79B3-9FE0-4F4A-8D40-1FA7B1AA6AE4}" destId="{438E045A-D9F3-4B21-8EEC-41ADA3DA40D5}" srcOrd="0" destOrd="0" presId="urn:microsoft.com/office/officeart/2005/8/layout/venn2"/>
    <dgm:cxn modelId="{F2BE1ECD-AA74-4534-8607-E9679EA96648}" type="presParOf" srcId="{369B79B3-9FE0-4F4A-8D40-1FA7B1AA6AE4}" destId="{1C460E20-6B00-4652-9111-1F2077EC6AEF}" srcOrd="1" destOrd="0" presId="urn:microsoft.com/office/officeart/2005/8/layout/venn2"/>
  </dgm:cxnLst>
  <dgm:bg/>
  <dgm:whole/>
</dgm:dataModel>
</file>

<file path=ppt/diagrams/data6.xml><?xml version="1.0" encoding="utf-8"?>
<dgm:dataModel xmlns:dgm="http://schemas.openxmlformats.org/drawingml/2006/diagram" xmlns:a="http://schemas.openxmlformats.org/drawingml/2006/main">
  <dgm:ptLst>
    <dgm:pt modelId="{763ECC88-C1EF-471E-80A0-7A61B2D8878D}" type="doc">
      <dgm:prSet loTypeId="urn:microsoft.com/office/officeart/2005/8/layout/target1" loCatId="relationship" qsTypeId="urn:microsoft.com/office/officeart/2005/8/quickstyle/simple1" qsCatId="simple" csTypeId="urn:microsoft.com/office/officeart/2005/8/colors/accent3_5" csCatId="accent3"/>
      <dgm:spPr/>
      <dgm:t>
        <a:bodyPr/>
        <a:lstStyle/>
        <a:p>
          <a:endParaRPr lang="en-US"/>
        </a:p>
      </dgm:t>
    </dgm:pt>
    <dgm:pt modelId="{1AE26D3E-8D40-49A5-8831-3F8BDFD833D3}">
      <dgm:prSet/>
      <dgm:spPr/>
      <dgm:t>
        <a:bodyPr/>
        <a:lstStyle/>
        <a:p>
          <a:pPr rtl="0"/>
          <a:r>
            <a:rPr lang="en-US" b="1" i="0" dirty="0" smtClean="0"/>
            <a:t>1. Google Analytics: Provides comprehensive insights into website traffic, user behavior, and conversion metrics.</a:t>
          </a:r>
          <a:endParaRPr lang="en-US" b="1" dirty="0"/>
        </a:p>
      </dgm:t>
    </dgm:pt>
    <dgm:pt modelId="{212B65AE-4C12-458E-ABAD-0BE04231FFF6}" type="parTrans" cxnId="{3A456344-48A1-4EBF-BB97-506CE01C806C}">
      <dgm:prSet/>
      <dgm:spPr/>
      <dgm:t>
        <a:bodyPr/>
        <a:lstStyle/>
        <a:p>
          <a:endParaRPr lang="en-US"/>
        </a:p>
      </dgm:t>
    </dgm:pt>
    <dgm:pt modelId="{722780E4-9B2A-414F-B7D4-80433FE1B03F}" type="sibTrans" cxnId="{3A456344-48A1-4EBF-BB97-506CE01C806C}">
      <dgm:prSet/>
      <dgm:spPr/>
      <dgm:t>
        <a:bodyPr/>
        <a:lstStyle/>
        <a:p>
          <a:endParaRPr lang="en-US"/>
        </a:p>
      </dgm:t>
    </dgm:pt>
    <dgm:pt modelId="{D9004E07-FCF7-4DEB-8729-D1787A117760}">
      <dgm:prSet/>
      <dgm:spPr/>
      <dgm:t>
        <a:bodyPr/>
        <a:lstStyle/>
        <a:p>
          <a:pPr rtl="0"/>
          <a:r>
            <a:rPr lang="en-US" b="1" i="0" dirty="0" smtClean="0"/>
            <a:t>2. Apache </a:t>
          </a:r>
          <a:r>
            <a:rPr lang="en-US" b="1" i="0" dirty="0" err="1" smtClean="0"/>
            <a:t>Hadoop</a:t>
          </a:r>
          <a:r>
            <a:rPr lang="en-US" b="1" i="0" dirty="0" smtClean="0"/>
            <a:t>: A framework for processing and analyzing large datasets including website logs.</a:t>
          </a:r>
          <a:endParaRPr lang="en-US" b="1" dirty="0"/>
        </a:p>
      </dgm:t>
    </dgm:pt>
    <dgm:pt modelId="{00476EA3-1DCB-46FE-A9AD-860BC7BE41CD}" type="parTrans" cxnId="{3B33EA09-BE1C-4819-B3AB-686ECAD79A21}">
      <dgm:prSet/>
      <dgm:spPr/>
      <dgm:t>
        <a:bodyPr/>
        <a:lstStyle/>
        <a:p>
          <a:endParaRPr lang="en-US"/>
        </a:p>
      </dgm:t>
    </dgm:pt>
    <dgm:pt modelId="{8A29FB78-901B-469D-8F12-F37D9130E6EF}" type="sibTrans" cxnId="{3B33EA09-BE1C-4819-B3AB-686ECAD79A21}">
      <dgm:prSet/>
      <dgm:spPr/>
      <dgm:t>
        <a:bodyPr/>
        <a:lstStyle/>
        <a:p>
          <a:endParaRPr lang="en-US"/>
        </a:p>
      </dgm:t>
    </dgm:pt>
    <dgm:pt modelId="{32356341-AB4C-48C1-AA14-7E1D5AB97C22}">
      <dgm:prSet/>
      <dgm:spPr/>
      <dgm:t>
        <a:bodyPr/>
        <a:lstStyle/>
        <a:p>
          <a:pPr rtl="0"/>
          <a:r>
            <a:rPr lang="en-US" b="1" i="0" dirty="0" smtClean="0"/>
            <a:t>3. </a:t>
          </a:r>
          <a:r>
            <a:rPr lang="en-US" b="1" i="0" dirty="0" err="1" smtClean="0"/>
            <a:t>Splunk</a:t>
          </a:r>
          <a:r>
            <a:rPr lang="en-US" b="1" i="0" dirty="0" smtClean="0"/>
            <a:t>: Offers real-time monitoring, search, and analysis of machine-generated data including web server logs.</a:t>
          </a:r>
          <a:endParaRPr lang="en-US" b="1" i="0" dirty="0"/>
        </a:p>
      </dgm:t>
    </dgm:pt>
    <dgm:pt modelId="{F64F1ABF-2AD2-4433-9450-23C0B794FF69}" type="parTrans" cxnId="{D9E25D50-67BF-4A64-ACF6-36CC0224E731}">
      <dgm:prSet/>
      <dgm:spPr/>
      <dgm:t>
        <a:bodyPr/>
        <a:lstStyle/>
        <a:p>
          <a:endParaRPr lang="en-US"/>
        </a:p>
      </dgm:t>
    </dgm:pt>
    <dgm:pt modelId="{E2E2ED87-4F43-495A-9CA4-68584605F7E8}" type="sibTrans" cxnId="{D9E25D50-67BF-4A64-ACF6-36CC0224E731}">
      <dgm:prSet/>
      <dgm:spPr/>
      <dgm:t>
        <a:bodyPr/>
        <a:lstStyle/>
        <a:p>
          <a:endParaRPr lang="en-US"/>
        </a:p>
      </dgm:t>
    </dgm:pt>
    <dgm:pt modelId="{C598648E-067A-4555-A6C0-08957258D866}" type="pres">
      <dgm:prSet presAssocID="{763ECC88-C1EF-471E-80A0-7A61B2D8878D}" presName="composite" presStyleCnt="0">
        <dgm:presLayoutVars>
          <dgm:chMax val="5"/>
          <dgm:dir/>
          <dgm:resizeHandles val="exact"/>
        </dgm:presLayoutVars>
      </dgm:prSet>
      <dgm:spPr/>
    </dgm:pt>
    <dgm:pt modelId="{E50C48CC-FAB2-4C0A-BD8F-2D45E5C63002}" type="pres">
      <dgm:prSet presAssocID="{1AE26D3E-8D40-49A5-8831-3F8BDFD833D3}" presName="circle1" presStyleLbl="lnNode1" presStyleIdx="0" presStyleCnt="3"/>
      <dgm:spPr/>
    </dgm:pt>
    <dgm:pt modelId="{8C7E2CA7-FB01-4B83-B9E8-9889AB719668}" type="pres">
      <dgm:prSet presAssocID="{1AE26D3E-8D40-49A5-8831-3F8BDFD833D3}" presName="text1" presStyleLbl="revTx" presStyleIdx="0" presStyleCnt="3">
        <dgm:presLayoutVars>
          <dgm:bulletEnabled val="1"/>
        </dgm:presLayoutVars>
      </dgm:prSet>
      <dgm:spPr/>
    </dgm:pt>
    <dgm:pt modelId="{BD373520-C7C8-45ED-9015-2EAA49E7620C}" type="pres">
      <dgm:prSet presAssocID="{1AE26D3E-8D40-49A5-8831-3F8BDFD833D3}" presName="line1" presStyleLbl="callout" presStyleIdx="0" presStyleCnt="6"/>
      <dgm:spPr/>
    </dgm:pt>
    <dgm:pt modelId="{D1B2951A-63EF-4FB6-A7F1-3D3921FEE566}" type="pres">
      <dgm:prSet presAssocID="{1AE26D3E-8D40-49A5-8831-3F8BDFD833D3}" presName="d1" presStyleLbl="callout" presStyleIdx="1" presStyleCnt="6"/>
      <dgm:spPr/>
    </dgm:pt>
    <dgm:pt modelId="{D1CE4A6B-9D3C-4523-9B7C-A876413335F8}" type="pres">
      <dgm:prSet presAssocID="{D9004E07-FCF7-4DEB-8729-D1787A117760}" presName="circle2" presStyleLbl="lnNode1" presStyleIdx="1" presStyleCnt="3"/>
      <dgm:spPr/>
    </dgm:pt>
    <dgm:pt modelId="{7BFC8FE1-2837-409B-AA3A-9A01914EF05B}" type="pres">
      <dgm:prSet presAssocID="{D9004E07-FCF7-4DEB-8729-D1787A117760}" presName="text2" presStyleLbl="revTx" presStyleIdx="1" presStyleCnt="3">
        <dgm:presLayoutVars>
          <dgm:bulletEnabled val="1"/>
        </dgm:presLayoutVars>
      </dgm:prSet>
      <dgm:spPr/>
    </dgm:pt>
    <dgm:pt modelId="{EAF79727-23E5-4925-82A2-D59EBDF538CA}" type="pres">
      <dgm:prSet presAssocID="{D9004E07-FCF7-4DEB-8729-D1787A117760}" presName="line2" presStyleLbl="callout" presStyleIdx="2" presStyleCnt="6"/>
      <dgm:spPr/>
    </dgm:pt>
    <dgm:pt modelId="{F210B845-5211-4000-A099-C2040DFB2865}" type="pres">
      <dgm:prSet presAssocID="{D9004E07-FCF7-4DEB-8729-D1787A117760}" presName="d2" presStyleLbl="callout" presStyleIdx="3" presStyleCnt="6"/>
      <dgm:spPr/>
    </dgm:pt>
    <dgm:pt modelId="{6CBED20B-F505-494A-866F-084F7567D716}" type="pres">
      <dgm:prSet presAssocID="{32356341-AB4C-48C1-AA14-7E1D5AB97C22}" presName="circle3" presStyleLbl="lnNode1" presStyleIdx="2" presStyleCnt="3"/>
      <dgm:spPr/>
    </dgm:pt>
    <dgm:pt modelId="{3A2CC8F3-329F-4042-9BA8-27751ABCC640}" type="pres">
      <dgm:prSet presAssocID="{32356341-AB4C-48C1-AA14-7E1D5AB97C22}" presName="text3" presStyleLbl="revTx" presStyleIdx="2" presStyleCnt="3">
        <dgm:presLayoutVars>
          <dgm:bulletEnabled val="1"/>
        </dgm:presLayoutVars>
      </dgm:prSet>
      <dgm:spPr/>
    </dgm:pt>
    <dgm:pt modelId="{A68AE6E1-50AC-4AEB-B48F-D61B024F52FE}" type="pres">
      <dgm:prSet presAssocID="{32356341-AB4C-48C1-AA14-7E1D5AB97C22}" presName="line3" presStyleLbl="callout" presStyleIdx="4" presStyleCnt="6"/>
      <dgm:spPr/>
    </dgm:pt>
    <dgm:pt modelId="{DD321636-3514-4305-9776-16C4700B4D4A}" type="pres">
      <dgm:prSet presAssocID="{32356341-AB4C-48C1-AA14-7E1D5AB97C22}" presName="d3" presStyleLbl="callout" presStyleIdx="5" presStyleCnt="6"/>
      <dgm:spPr/>
    </dgm:pt>
  </dgm:ptLst>
  <dgm:cxnLst>
    <dgm:cxn modelId="{3B33EA09-BE1C-4819-B3AB-686ECAD79A21}" srcId="{763ECC88-C1EF-471E-80A0-7A61B2D8878D}" destId="{D9004E07-FCF7-4DEB-8729-D1787A117760}" srcOrd="1" destOrd="0" parTransId="{00476EA3-1DCB-46FE-A9AD-860BC7BE41CD}" sibTransId="{8A29FB78-901B-469D-8F12-F37D9130E6EF}"/>
    <dgm:cxn modelId="{849B6E67-AF58-4D28-AE92-5C53FC113F3A}" type="presOf" srcId="{1AE26D3E-8D40-49A5-8831-3F8BDFD833D3}" destId="{8C7E2CA7-FB01-4B83-B9E8-9889AB719668}" srcOrd="0" destOrd="0" presId="urn:microsoft.com/office/officeart/2005/8/layout/target1"/>
    <dgm:cxn modelId="{10E0AE52-27ED-43FA-877D-F9D8179D0AF2}" type="presOf" srcId="{D9004E07-FCF7-4DEB-8729-D1787A117760}" destId="{7BFC8FE1-2837-409B-AA3A-9A01914EF05B}" srcOrd="0" destOrd="0" presId="urn:microsoft.com/office/officeart/2005/8/layout/target1"/>
    <dgm:cxn modelId="{33EF68B3-5061-4380-BB4B-6D079C5A32A9}" type="presOf" srcId="{763ECC88-C1EF-471E-80A0-7A61B2D8878D}" destId="{C598648E-067A-4555-A6C0-08957258D866}" srcOrd="0" destOrd="0" presId="urn:microsoft.com/office/officeart/2005/8/layout/target1"/>
    <dgm:cxn modelId="{D9E25D50-67BF-4A64-ACF6-36CC0224E731}" srcId="{763ECC88-C1EF-471E-80A0-7A61B2D8878D}" destId="{32356341-AB4C-48C1-AA14-7E1D5AB97C22}" srcOrd="2" destOrd="0" parTransId="{F64F1ABF-2AD2-4433-9450-23C0B794FF69}" sibTransId="{E2E2ED87-4F43-495A-9CA4-68584605F7E8}"/>
    <dgm:cxn modelId="{08A6E5F5-EDF6-449D-9FF0-1D8DFAC000CC}" type="presOf" srcId="{32356341-AB4C-48C1-AA14-7E1D5AB97C22}" destId="{3A2CC8F3-329F-4042-9BA8-27751ABCC640}" srcOrd="0" destOrd="0" presId="urn:microsoft.com/office/officeart/2005/8/layout/target1"/>
    <dgm:cxn modelId="{3A456344-48A1-4EBF-BB97-506CE01C806C}" srcId="{763ECC88-C1EF-471E-80A0-7A61B2D8878D}" destId="{1AE26D3E-8D40-49A5-8831-3F8BDFD833D3}" srcOrd="0" destOrd="0" parTransId="{212B65AE-4C12-458E-ABAD-0BE04231FFF6}" sibTransId="{722780E4-9B2A-414F-B7D4-80433FE1B03F}"/>
    <dgm:cxn modelId="{D39A42CF-4B4F-490A-9759-44140E5904E1}" type="presParOf" srcId="{C598648E-067A-4555-A6C0-08957258D866}" destId="{E50C48CC-FAB2-4C0A-BD8F-2D45E5C63002}" srcOrd="0" destOrd="0" presId="urn:microsoft.com/office/officeart/2005/8/layout/target1"/>
    <dgm:cxn modelId="{41EC9AAC-93DC-4B56-AA11-736A058DCCF7}" type="presParOf" srcId="{C598648E-067A-4555-A6C0-08957258D866}" destId="{8C7E2CA7-FB01-4B83-B9E8-9889AB719668}" srcOrd="1" destOrd="0" presId="urn:microsoft.com/office/officeart/2005/8/layout/target1"/>
    <dgm:cxn modelId="{FBD39D9E-DC41-4B14-AB6D-B579FB42F611}" type="presParOf" srcId="{C598648E-067A-4555-A6C0-08957258D866}" destId="{BD373520-C7C8-45ED-9015-2EAA49E7620C}" srcOrd="2" destOrd="0" presId="urn:microsoft.com/office/officeart/2005/8/layout/target1"/>
    <dgm:cxn modelId="{15CDD11E-A601-4C8E-80BB-E949E27A5DC3}" type="presParOf" srcId="{C598648E-067A-4555-A6C0-08957258D866}" destId="{D1B2951A-63EF-4FB6-A7F1-3D3921FEE566}" srcOrd="3" destOrd="0" presId="urn:microsoft.com/office/officeart/2005/8/layout/target1"/>
    <dgm:cxn modelId="{69F9796D-723C-4A17-BB38-A67F6FA13AC6}" type="presParOf" srcId="{C598648E-067A-4555-A6C0-08957258D866}" destId="{D1CE4A6B-9D3C-4523-9B7C-A876413335F8}" srcOrd="4" destOrd="0" presId="urn:microsoft.com/office/officeart/2005/8/layout/target1"/>
    <dgm:cxn modelId="{E3D5689E-892A-4EF5-B482-55647C428E33}" type="presParOf" srcId="{C598648E-067A-4555-A6C0-08957258D866}" destId="{7BFC8FE1-2837-409B-AA3A-9A01914EF05B}" srcOrd="5" destOrd="0" presId="urn:microsoft.com/office/officeart/2005/8/layout/target1"/>
    <dgm:cxn modelId="{715B5801-B71F-46CA-9F8B-E55F6F54ACEC}" type="presParOf" srcId="{C598648E-067A-4555-A6C0-08957258D866}" destId="{EAF79727-23E5-4925-82A2-D59EBDF538CA}" srcOrd="6" destOrd="0" presId="urn:microsoft.com/office/officeart/2005/8/layout/target1"/>
    <dgm:cxn modelId="{FF896638-3CBF-4376-8C2D-662CBCD93114}" type="presParOf" srcId="{C598648E-067A-4555-A6C0-08957258D866}" destId="{F210B845-5211-4000-A099-C2040DFB2865}" srcOrd="7" destOrd="0" presId="urn:microsoft.com/office/officeart/2005/8/layout/target1"/>
    <dgm:cxn modelId="{E4E0F8C5-D602-428D-9E56-D72B02FF4F5D}" type="presParOf" srcId="{C598648E-067A-4555-A6C0-08957258D866}" destId="{6CBED20B-F505-494A-866F-084F7567D716}" srcOrd="8" destOrd="0" presId="urn:microsoft.com/office/officeart/2005/8/layout/target1"/>
    <dgm:cxn modelId="{6FE9BEAC-C398-41C5-83EE-6E7A6776AE37}" type="presParOf" srcId="{C598648E-067A-4555-A6C0-08957258D866}" destId="{3A2CC8F3-329F-4042-9BA8-27751ABCC640}" srcOrd="9" destOrd="0" presId="urn:microsoft.com/office/officeart/2005/8/layout/target1"/>
    <dgm:cxn modelId="{C78AD352-3645-4EAE-ACC6-F2211006F8F3}" type="presParOf" srcId="{C598648E-067A-4555-A6C0-08957258D866}" destId="{A68AE6E1-50AC-4AEB-B48F-D61B024F52FE}" srcOrd="10" destOrd="0" presId="urn:microsoft.com/office/officeart/2005/8/layout/target1"/>
    <dgm:cxn modelId="{74A1B5CA-AF79-4C04-9F84-BA37BD3E41E2}" type="presParOf" srcId="{C598648E-067A-4555-A6C0-08957258D866}" destId="{DD321636-3514-4305-9776-16C4700B4D4A}" srcOrd="11" destOrd="0" presId="urn:microsoft.com/office/officeart/2005/8/layout/target1"/>
  </dgm:cxnLst>
  <dgm:bg/>
  <dgm:whole/>
</dgm:dataModel>
</file>

<file path=ppt/diagrams/data7.xml><?xml version="1.0" encoding="utf-8"?>
<dgm:dataModel xmlns:dgm="http://schemas.openxmlformats.org/drawingml/2006/diagram" xmlns:a="http://schemas.openxmlformats.org/drawingml/2006/main">
  <dgm:ptLst>
    <dgm:pt modelId="{8F163F3D-CE35-4C46-9048-32FA49C83C24}" type="doc">
      <dgm:prSet loTypeId="urn:microsoft.com/office/officeart/2005/8/layout/pyramid2" loCatId="list" qsTypeId="urn:microsoft.com/office/officeart/2005/8/quickstyle/simple1" qsCatId="simple" csTypeId="urn:microsoft.com/office/officeart/2005/8/colors/accent3_5" csCatId="accent3"/>
      <dgm:spPr/>
      <dgm:t>
        <a:bodyPr/>
        <a:lstStyle/>
        <a:p>
          <a:endParaRPr lang="en-US"/>
        </a:p>
      </dgm:t>
    </dgm:pt>
    <dgm:pt modelId="{A87B02BA-AEE5-4A54-8CBD-655079366C9F}">
      <dgm:prSet/>
      <dgm:spPr/>
      <dgm:t>
        <a:bodyPr/>
        <a:lstStyle/>
        <a:p>
          <a:pPr rtl="0"/>
          <a:r>
            <a:rPr lang="en-US" b="0" i="0" dirty="0" smtClean="0"/>
            <a:t>1. Data Volume: E-commerce websites generate large volumes of log data, making it challenging to process and analyze.</a:t>
          </a:r>
          <a:endParaRPr lang="en-US" dirty="0"/>
        </a:p>
      </dgm:t>
    </dgm:pt>
    <dgm:pt modelId="{45EB2A44-4CDF-4078-A1F5-A83A07252D8C}" type="parTrans" cxnId="{BB2D2BEA-17DB-4A35-9162-743C99AE9701}">
      <dgm:prSet/>
      <dgm:spPr/>
      <dgm:t>
        <a:bodyPr/>
        <a:lstStyle/>
        <a:p>
          <a:endParaRPr lang="en-US"/>
        </a:p>
      </dgm:t>
    </dgm:pt>
    <dgm:pt modelId="{1D5A8357-FBD6-4470-88EB-1ED3B2AE4078}" type="sibTrans" cxnId="{BB2D2BEA-17DB-4A35-9162-743C99AE9701}">
      <dgm:prSet/>
      <dgm:spPr/>
      <dgm:t>
        <a:bodyPr/>
        <a:lstStyle/>
        <a:p>
          <a:endParaRPr lang="en-US"/>
        </a:p>
      </dgm:t>
    </dgm:pt>
    <dgm:pt modelId="{D21EF1ED-1CDC-4359-A485-8244E87E39B8}">
      <dgm:prSet/>
      <dgm:spPr/>
      <dgm:t>
        <a:bodyPr/>
        <a:lstStyle/>
        <a:p>
          <a:pPr rtl="0"/>
          <a:r>
            <a:rPr lang="en-US" b="0" i="0" dirty="0" smtClean="0"/>
            <a:t>2. Data Variety: Logs may contain structured and unstructured data from various sources, requiring integration and normalization.</a:t>
          </a:r>
          <a:endParaRPr lang="en-US" dirty="0"/>
        </a:p>
      </dgm:t>
    </dgm:pt>
    <dgm:pt modelId="{F2B287D9-DECC-4CE0-A91B-555AA7D1D568}" type="parTrans" cxnId="{1F043E28-FEA7-4BE6-99F5-331EF2F8FD29}">
      <dgm:prSet/>
      <dgm:spPr/>
      <dgm:t>
        <a:bodyPr/>
        <a:lstStyle/>
        <a:p>
          <a:endParaRPr lang="en-US"/>
        </a:p>
      </dgm:t>
    </dgm:pt>
    <dgm:pt modelId="{F67F7EEA-28D9-4E64-BEC6-631DE3AC3D9A}" type="sibTrans" cxnId="{1F043E28-FEA7-4BE6-99F5-331EF2F8FD29}">
      <dgm:prSet/>
      <dgm:spPr/>
      <dgm:t>
        <a:bodyPr/>
        <a:lstStyle/>
        <a:p>
          <a:endParaRPr lang="en-US"/>
        </a:p>
      </dgm:t>
    </dgm:pt>
    <dgm:pt modelId="{CF481CC7-6844-46F2-BEB2-FC45E06C3650}">
      <dgm:prSet/>
      <dgm:spPr/>
      <dgm:t>
        <a:bodyPr/>
        <a:lstStyle/>
        <a:p>
          <a:pPr rtl="0"/>
          <a:r>
            <a:rPr lang="en-US" b="0" i="0" dirty="0" smtClean="0"/>
            <a:t>3. Data Privacy: Ensuring compliance with data protection regulations and safeguarding customer information.</a:t>
          </a:r>
          <a:endParaRPr lang="en-US" b="0" i="0" dirty="0"/>
        </a:p>
      </dgm:t>
    </dgm:pt>
    <dgm:pt modelId="{BF6C44EF-8203-4732-8785-1995720CF2DB}" type="parTrans" cxnId="{B9BD4901-2C5D-426A-A3A0-AB7471E9250A}">
      <dgm:prSet/>
      <dgm:spPr/>
      <dgm:t>
        <a:bodyPr/>
        <a:lstStyle/>
        <a:p>
          <a:endParaRPr lang="en-US"/>
        </a:p>
      </dgm:t>
    </dgm:pt>
    <dgm:pt modelId="{12169975-7902-4005-BFA0-C2FCC9CEB56A}" type="sibTrans" cxnId="{B9BD4901-2C5D-426A-A3A0-AB7471E9250A}">
      <dgm:prSet/>
      <dgm:spPr/>
      <dgm:t>
        <a:bodyPr/>
        <a:lstStyle/>
        <a:p>
          <a:endParaRPr lang="en-US"/>
        </a:p>
      </dgm:t>
    </dgm:pt>
    <dgm:pt modelId="{EB90BD26-0C5F-4A10-A99D-7E026A7F160A}" type="pres">
      <dgm:prSet presAssocID="{8F163F3D-CE35-4C46-9048-32FA49C83C24}" presName="compositeShape" presStyleCnt="0">
        <dgm:presLayoutVars>
          <dgm:dir/>
          <dgm:resizeHandles/>
        </dgm:presLayoutVars>
      </dgm:prSet>
      <dgm:spPr/>
    </dgm:pt>
    <dgm:pt modelId="{6FCD6944-04B0-4EC7-944D-E80CC7311709}" type="pres">
      <dgm:prSet presAssocID="{8F163F3D-CE35-4C46-9048-32FA49C83C24}" presName="pyramid" presStyleLbl="node1" presStyleIdx="0" presStyleCnt="1"/>
      <dgm:spPr/>
    </dgm:pt>
    <dgm:pt modelId="{02CDA121-E639-423F-B814-7962B270FD8E}" type="pres">
      <dgm:prSet presAssocID="{8F163F3D-CE35-4C46-9048-32FA49C83C24}" presName="theList" presStyleCnt="0"/>
      <dgm:spPr/>
    </dgm:pt>
    <dgm:pt modelId="{899651E7-0FA1-464A-99FC-AE63D5B7904A}" type="pres">
      <dgm:prSet presAssocID="{A87B02BA-AEE5-4A54-8CBD-655079366C9F}" presName="aNode" presStyleLbl="fgAcc1" presStyleIdx="0" presStyleCnt="3">
        <dgm:presLayoutVars>
          <dgm:bulletEnabled val="1"/>
        </dgm:presLayoutVars>
      </dgm:prSet>
      <dgm:spPr/>
    </dgm:pt>
    <dgm:pt modelId="{31AFDB50-01FE-46D6-8F53-A089D45844BC}" type="pres">
      <dgm:prSet presAssocID="{A87B02BA-AEE5-4A54-8CBD-655079366C9F}" presName="aSpace" presStyleCnt="0"/>
      <dgm:spPr/>
    </dgm:pt>
    <dgm:pt modelId="{00693C98-D1AF-4B1D-8602-CD13A2DAA4E9}" type="pres">
      <dgm:prSet presAssocID="{D21EF1ED-1CDC-4359-A485-8244E87E39B8}" presName="aNode" presStyleLbl="fgAcc1" presStyleIdx="1" presStyleCnt="3">
        <dgm:presLayoutVars>
          <dgm:bulletEnabled val="1"/>
        </dgm:presLayoutVars>
      </dgm:prSet>
      <dgm:spPr/>
    </dgm:pt>
    <dgm:pt modelId="{2606327D-B622-4363-ACCB-236D26425DFF}" type="pres">
      <dgm:prSet presAssocID="{D21EF1ED-1CDC-4359-A485-8244E87E39B8}" presName="aSpace" presStyleCnt="0"/>
      <dgm:spPr/>
    </dgm:pt>
    <dgm:pt modelId="{9BFB6684-37F2-4845-93E7-A3EF7969568A}" type="pres">
      <dgm:prSet presAssocID="{CF481CC7-6844-46F2-BEB2-FC45E06C3650}" presName="aNode" presStyleLbl="fgAcc1" presStyleIdx="2" presStyleCnt="3">
        <dgm:presLayoutVars>
          <dgm:bulletEnabled val="1"/>
        </dgm:presLayoutVars>
      </dgm:prSet>
      <dgm:spPr/>
    </dgm:pt>
    <dgm:pt modelId="{B18A8D2F-8505-4F34-AAE2-72681066A6BE}" type="pres">
      <dgm:prSet presAssocID="{CF481CC7-6844-46F2-BEB2-FC45E06C3650}" presName="aSpace" presStyleCnt="0"/>
      <dgm:spPr/>
    </dgm:pt>
  </dgm:ptLst>
  <dgm:cxnLst>
    <dgm:cxn modelId="{A8E5171B-971F-449C-BF3A-89C96E9ABE56}" type="presOf" srcId="{D21EF1ED-1CDC-4359-A485-8244E87E39B8}" destId="{00693C98-D1AF-4B1D-8602-CD13A2DAA4E9}" srcOrd="0" destOrd="0" presId="urn:microsoft.com/office/officeart/2005/8/layout/pyramid2"/>
    <dgm:cxn modelId="{1B084C15-EFA7-42B6-989D-3F418F7BF4FD}" type="presOf" srcId="{CF481CC7-6844-46F2-BEB2-FC45E06C3650}" destId="{9BFB6684-37F2-4845-93E7-A3EF7969568A}" srcOrd="0" destOrd="0" presId="urn:microsoft.com/office/officeart/2005/8/layout/pyramid2"/>
    <dgm:cxn modelId="{B9BD4901-2C5D-426A-A3A0-AB7471E9250A}" srcId="{8F163F3D-CE35-4C46-9048-32FA49C83C24}" destId="{CF481CC7-6844-46F2-BEB2-FC45E06C3650}" srcOrd="2" destOrd="0" parTransId="{BF6C44EF-8203-4732-8785-1995720CF2DB}" sibTransId="{12169975-7902-4005-BFA0-C2FCC9CEB56A}"/>
    <dgm:cxn modelId="{92225D42-A566-4165-85F8-CF5704B57390}" type="presOf" srcId="{8F163F3D-CE35-4C46-9048-32FA49C83C24}" destId="{EB90BD26-0C5F-4A10-A99D-7E026A7F160A}" srcOrd="0" destOrd="0" presId="urn:microsoft.com/office/officeart/2005/8/layout/pyramid2"/>
    <dgm:cxn modelId="{1F043E28-FEA7-4BE6-99F5-331EF2F8FD29}" srcId="{8F163F3D-CE35-4C46-9048-32FA49C83C24}" destId="{D21EF1ED-1CDC-4359-A485-8244E87E39B8}" srcOrd="1" destOrd="0" parTransId="{F2B287D9-DECC-4CE0-A91B-555AA7D1D568}" sibTransId="{F67F7EEA-28D9-4E64-BEC6-631DE3AC3D9A}"/>
    <dgm:cxn modelId="{BB2D2BEA-17DB-4A35-9162-743C99AE9701}" srcId="{8F163F3D-CE35-4C46-9048-32FA49C83C24}" destId="{A87B02BA-AEE5-4A54-8CBD-655079366C9F}" srcOrd="0" destOrd="0" parTransId="{45EB2A44-4CDF-4078-A1F5-A83A07252D8C}" sibTransId="{1D5A8357-FBD6-4470-88EB-1ED3B2AE4078}"/>
    <dgm:cxn modelId="{9B8B2A48-F000-4E3A-8360-F8BF1A65926B}" type="presOf" srcId="{A87B02BA-AEE5-4A54-8CBD-655079366C9F}" destId="{899651E7-0FA1-464A-99FC-AE63D5B7904A}" srcOrd="0" destOrd="0" presId="urn:microsoft.com/office/officeart/2005/8/layout/pyramid2"/>
    <dgm:cxn modelId="{CE2F6E9A-0DBC-4354-8A09-292B7CC49C50}" type="presParOf" srcId="{EB90BD26-0C5F-4A10-A99D-7E026A7F160A}" destId="{6FCD6944-04B0-4EC7-944D-E80CC7311709}" srcOrd="0" destOrd="0" presId="urn:microsoft.com/office/officeart/2005/8/layout/pyramid2"/>
    <dgm:cxn modelId="{44C2B9EC-09F8-4C26-8765-B5B6DFE357A0}" type="presParOf" srcId="{EB90BD26-0C5F-4A10-A99D-7E026A7F160A}" destId="{02CDA121-E639-423F-B814-7962B270FD8E}" srcOrd="1" destOrd="0" presId="urn:microsoft.com/office/officeart/2005/8/layout/pyramid2"/>
    <dgm:cxn modelId="{B87012DA-0AF6-4EDC-83F5-71C607C3F254}" type="presParOf" srcId="{02CDA121-E639-423F-B814-7962B270FD8E}" destId="{899651E7-0FA1-464A-99FC-AE63D5B7904A}" srcOrd="0" destOrd="0" presId="urn:microsoft.com/office/officeart/2005/8/layout/pyramid2"/>
    <dgm:cxn modelId="{C7C13C40-B605-442E-9000-92C64DF6C465}" type="presParOf" srcId="{02CDA121-E639-423F-B814-7962B270FD8E}" destId="{31AFDB50-01FE-46D6-8F53-A089D45844BC}" srcOrd="1" destOrd="0" presId="urn:microsoft.com/office/officeart/2005/8/layout/pyramid2"/>
    <dgm:cxn modelId="{37A5A6BE-213A-40B8-B98F-07E69FB9D643}" type="presParOf" srcId="{02CDA121-E639-423F-B814-7962B270FD8E}" destId="{00693C98-D1AF-4B1D-8602-CD13A2DAA4E9}" srcOrd="2" destOrd="0" presId="urn:microsoft.com/office/officeart/2005/8/layout/pyramid2"/>
    <dgm:cxn modelId="{A82C52AE-DCF0-4DA4-8905-F1A94030CCEF}" type="presParOf" srcId="{02CDA121-E639-423F-B814-7962B270FD8E}" destId="{2606327D-B622-4363-ACCB-236D26425DFF}" srcOrd="3" destOrd="0" presId="urn:microsoft.com/office/officeart/2005/8/layout/pyramid2"/>
    <dgm:cxn modelId="{BC00B104-176E-4AA0-91C4-B5F105130762}" type="presParOf" srcId="{02CDA121-E639-423F-B814-7962B270FD8E}" destId="{9BFB6684-37F2-4845-93E7-A3EF7969568A}" srcOrd="4" destOrd="0" presId="urn:microsoft.com/office/officeart/2005/8/layout/pyramid2"/>
    <dgm:cxn modelId="{31E13ADB-F728-405F-94BE-7D351423560A}" type="presParOf" srcId="{02CDA121-E639-423F-B814-7962B270FD8E}" destId="{B18A8D2F-8505-4F34-AAE2-72681066A6BE}" srcOrd="5" destOrd="0" presId="urn:microsoft.com/office/officeart/2005/8/layout/pyramid2"/>
  </dgm:cxnLst>
  <dgm:bg/>
  <dgm:whole/>
</dgm:dataModel>
</file>

<file path=ppt/diagrams/data8.xml><?xml version="1.0" encoding="utf-8"?>
<dgm:dataModel xmlns:dgm="http://schemas.openxmlformats.org/drawingml/2006/diagram" xmlns:a="http://schemas.openxmlformats.org/drawingml/2006/main">
  <dgm:ptLst>
    <dgm:pt modelId="{F4F762A1-5EF0-48BF-8677-08C6D9188A63}" type="doc">
      <dgm:prSet loTypeId="urn:microsoft.com/office/officeart/2005/8/layout/hList6" loCatId="list" qsTypeId="urn:microsoft.com/office/officeart/2005/8/quickstyle/simple1" qsCatId="simple" csTypeId="urn:microsoft.com/office/officeart/2005/8/colors/colorful3" csCatId="colorful"/>
      <dgm:spPr/>
      <dgm:t>
        <a:bodyPr/>
        <a:lstStyle/>
        <a:p>
          <a:endParaRPr lang="en-US"/>
        </a:p>
      </dgm:t>
    </dgm:pt>
    <dgm:pt modelId="{18CF1B67-4F8E-4819-8A63-0CDE24A59805}">
      <dgm:prSet/>
      <dgm:spPr/>
      <dgm:t>
        <a:bodyPr/>
        <a:lstStyle/>
        <a:p>
          <a:pPr rtl="0"/>
          <a:r>
            <a:rPr lang="en-US" b="0" i="0" dirty="0" smtClean="0"/>
            <a:t>1. Define Objectives: Clearly outline the goals and objectives of log analysis to focus efforts effectively.</a:t>
          </a:r>
          <a:endParaRPr lang="en-US" dirty="0"/>
        </a:p>
      </dgm:t>
    </dgm:pt>
    <dgm:pt modelId="{180D9037-72DA-49CB-8CAB-9E712E773B6E}" type="parTrans" cxnId="{E0B892B3-5102-4433-A8BE-86D2B245B590}">
      <dgm:prSet/>
      <dgm:spPr/>
      <dgm:t>
        <a:bodyPr/>
        <a:lstStyle/>
        <a:p>
          <a:endParaRPr lang="en-US"/>
        </a:p>
      </dgm:t>
    </dgm:pt>
    <dgm:pt modelId="{FC4BD3BA-C4F2-4C6A-A51C-425226ED0510}" type="sibTrans" cxnId="{E0B892B3-5102-4433-A8BE-86D2B245B590}">
      <dgm:prSet/>
      <dgm:spPr/>
      <dgm:t>
        <a:bodyPr/>
        <a:lstStyle/>
        <a:p>
          <a:endParaRPr lang="en-US"/>
        </a:p>
      </dgm:t>
    </dgm:pt>
    <dgm:pt modelId="{A721A98D-E02A-48F2-B74F-2E372DE59D20}">
      <dgm:prSet/>
      <dgm:spPr/>
      <dgm:t>
        <a:bodyPr/>
        <a:lstStyle/>
        <a:p>
          <a:pPr rtl="0"/>
          <a:r>
            <a:rPr lang="en-US" b="0" i="0" dirty="0" smtClean="0"/>
            <a:t>2. Use Automation: Implement automated tools and scripts to process and analyze log data efficiently.</a:t>
          </a:r>
          <a:endParaRPr lang="en-US" dirty="0"/>
        </a:p>
      </dgm:t>
    </dgm:pt>
    <dgm:pt modelId="{59BFF325-DA8F-4224-84D7-C3354950A9BA}" type="parTrans" cxnId="{66643C76-49F1-4278-9748-CAA8A647EF31}">
      <dgm:prSet/>
      <dgm:spPr/>
      <dgm:t>
        <a:bodyPr/>
        <a:lstStyle/>
        <a:p>
          <a:endParaRPr lang="en-US"/>
        </a:p>
      </dgm:t>
    </dgm:pt>
    <dgm:pt modelId="{56903DEA-79C9-4140-BE5D-74962E39957F}" type="sibTrans" cxnId="{66643C76-49F1-4278-9748-CAA8A647EF31}">
      <dgm:prSet/>
      <dgm:spPr/>
      <dgm:t>
        <a:bodyPr/>
        <a:lstStyle/>
        <a:p>
          <a:endParaRPr lang="en-US"/>
        </a:p>
      </dgm:t>
    </dgm:pt>
    <dgm:pt modelId="{1004F24D-0E15-4D14-A779-3B68CB028C0A}">
      <dgm:prSet/>
      <dgm:spPr/>
      <dgm:t>
        <a:bodyPr/>
        <a:lstStyle/>
        <a:p>
          <a:pPr rtl="0"/>
          <a:r>
            <a:rPr lang="en-US" b="0" i="0" dirty="0" smtClean="0"/>
            <a:t>3. Regular Monitoring: Continuously monitor website logs to detect anomalies, trends, and performance issues.</a:t>
          </a:r>
          <a:endParaRPr lang="en-US" dirty="0"/>
        </a:p>
      </dgm:t>
    </dgm:pt>
    <dgm:pt modelId="{B6799F78-9372-48D8-BD6C-41C8CD35A860}" type="parTrans" cxnId="{EDD82FFA-7603-42B1-9CC6-25F772144F7E}">
      <dgm:prSet/>
      <dgm:spPr/>
      <dgm:t>
        <a:bodyPr/>
        <a:lstStyle/>
        <a:p>
          <a:endParaRPr lang="en-US"/>
        </a:p>
      </dgm:t>
    </dgm:pt>
    <dgm:pt modelId="{257C9E6E-1BEF-4D15-9324-2D2A21E3260C}" type="sibTrans" cxnId="{EDD82FFA-7603-42B1-9CC6-25F772144F7E}">
      <dgm:prSet/>
      <dgm:spPr/>
      <dgm:t>
        <a:bodyPr/>
        <a:lstStyle/>
        <a:p>
          <a:endParaRPr lang="en-US"/>
        </a:p>
      </dgm:t>
    </dgm:pt>
    <dgm:pt modelId="{CD2681B7-D534-451C-9A7E-D2C021B8428E}">
      <dgm:prSet/>
      <dgm:spPr/>
      <dgm:t>
        <a:bodyPr/>
        <a:lstStyle/>
        <a:p>
          <a:pPr rtl="0"/>
          <a:r>
            <a:rPr lang="en-US" b="0" i="0" dirty="0" smtClean="0"/>
            <a:t>4. Collaborate Across Teams: Foster collaboration between IT, marketing, and security teams to leverage insights for decision-making.</a:t>
          </a:r>
          <a:endParaRPr lang="en-US" b="0" i="0" dirty="0"/>
        </a:p>
      </dgm:t>
    </dgm:pt>
    <dgm:pt modelId="{C5BBB7AD-4D0D-4AB6-BF47-649C4E716449}" type="parTrans" cxnId="{E52DEFD6-5631-40FE-96FE-BCDA2383A0F9}">
      <dgm:prSet/>
      <dgm:spPr/>
      <dgm:t>
        <a:bodyPr/>
        <a:lstStyle/>
        <a:p>
          <a:endParaRPr lang="en-US"/>
        </a:p>
      </dgm:t>
    </dgm:pt>
    <dgm:pt modelId="{257D608E-5734-4DDC-841E-76EC52A088A0}" type="sibTrans" cxnId="{E52DEFD6-5631-40FE-96FE-BCDA2383A0F9}">
      <dgm:prSet/>
      <dgm:spPr/>
      <dgm:t>
        <a:bodyPr/>
        <a:lstStyle/>
        <a:p>
          <a:endParaRPr lang="en-US"/>
        </a:p>
      </dgm:t>
    </dgm:pt>
    <dgm:pt modelId="{F9E60342-1451-494A-9858-D3C27423403E}" type="pres">
      <dgm:prSet presAssocID="{F4F762A1-5EF0-48BF-8677-08C6D9188A63}" presName="Name0" presStyleCnt="0">
        <dgm:presLayoutVars>
          <dgm:dir/>
          <dgm:resizeHandles val="exact"/>
        </dgm:presLayoutVars>
      </dgm:prSet>
      <dgm:spPr/>
    </dgm:pt>
    <dgm:pt modelId="{E054FAA2-BDB8-4871-A83C-939804EFED57}" type="pres">
      <dgm:prSet presAssocID="{18CF1B67-4F8E-4819-8A63-0CDE24A59805}" presName="node" presStyleLbl="node1" presStyleIdx="0" presStyleCnt="4">
        <dgm:presLayoutVars>
          <dgm:bulletEnabled val="1"/>
        </dgm:presLayoutVars>
      </dgm:prSet>
      <dgm:spPr/>
    </dgm:pt>
    <dgm:pt modelId="{B7CA8395-DDCE-4CE4-876F-FBF38A715BBF}" type="pres">
      <dgm:prSet presAssocID="{FC4BD3BA-C4F2-4C6A-A51C-425226ED0510}" presName="sibTrans" presStyleCnt="0"/>
      <dgm:spPr/>
    </dgm:pt>
    <dgm:pt modelId="{C05BDE4D-5019-4835-B9B9-B7003B1BD50F}" type="pres">
      <dgm:prSet presAssocID="{A721A98D-E02A-48F2-B74F-2E372DE59D20}" presName="node" presStyleLbl="node1" presStyleIdx="1" presStyleCnt="4">
        <dgm:presLayoutVars>
          <dgm:bulletEnabled val="1"/>
        </dgm:presLayoutVars>
      </dgm:prSet>
      <dgm:spPr/>
    </dgm:pt>
    <dgm:pt modelId="{E5786B97-92B6-48BA-AAA6-34DDA8DE7051}" type="pres">
      <dgm:prSet presAssocID="{56903DEA-79C9-4140-BE5D-74962E39957F}" presName="sibTrans" presStyleCnt="0"/>
      <dgm:spPr/>
    </dgm:pt>
    <dgm:pt modelId="{67790C23-702D-4321-B689-D910E8199A9F}" type="pres">
      <dgm:prSet presAssocID="{1004F24D-0E15-4D14-A779-3B68CB028C0A}" presName="node" presStyleLbl="node1" presStyleIdx="2" presStyleCnt="4">
        <dgm:presLayoutVars>
          <dgm:bulletEnabled val="1"/>
        </dgm:presLayoutVars>
      </dgm:prSet>
      <dgm:spPr/>
    </dgm:pt>
    <dgm:pt modelId="{50E34965-AB74-4FED-A7EB-EFD033C47B0A}" type="pres">
      <dgm:prSet presAssocID="{257C9E6E-1BEF-4D15-9324-2D2A21E3260C}" presName="sibTrans" presStyleCnt="0"/>
      <dgm:spPr/>
    </dgm:pt>
    <dgm:pt modelId="{E3512541-7A88-4B7E-AB76-130BA2FE8A6A}" type="pres">
      <dgm:prSet presAssocID="{CD2681B7-D534-451C-9A7E-D2C021B8428E}" presName="node" presStyleLbl="node1" presStyleIdx="3" presStyleCnt="4">
        <dgm:presLayoutVars>
          <dgm:bulletEnabled val="1"/>
        </dgm:presLayoutVars>
      </dgm:prSet>
      <dgm:spPr/>
    </dgm:pt>
  </dgm:ptLst>
  <dgm:cxnLst>
    <dgm:cxn modelId="{5D4EA48E-FA13-4657-83FA-55D4BC07711D}" type="presOf" srcId="{CD2681B7-D534-451C-9A7E-D2C021B8428E}" destId="{E3512541-7A88-4B7E-AB76-130BA2FE8A6A}" srcOrd="0" destOrd="0" presId="urn:microsoft.com/office/officeart/2005/8/layout/hList6"/>
    <dgm:cxn modelId="{E0B892B3-5102-4433-A8BE-86D2B245B590}" srcId="{F4F762A1-5EF0-48BF-8677-08C6D9188A63}" destId="{18CF1B67-4F8E-4819-8A63-0CDE24A59805}" srcOrd="0" destOrd="0" parTransId="{180D9037-72DA-49CB-8CAB-9E712E773B6E}" sibTransId="{FC4BD3BA-C4F2-4C6A-A51C-425226ED0510}"/>
    <dgm:cxn modelId="{EDD82FFA-7603-42B1-9CC6-25F772144F7E}" srcId="{F4F762A1-5EF0-48BF-8677-08C6D9188A63}" destId="{1004F24D-0E15-4D14-A779-3B68CB028C0A}" srcOrd="2" destOrd="0" parTransId="{B6799F78-9372-48D8-BD6C-41C8CD35A860}" sibTransId="{257C9E6E-1BEF-4D15-9324-2D2A21E3260C}"/>
    <dgm:cxn modelId="{1BC7F8E2-DC36-4A14-9364-36C66DE3AD40}" type="presOf" srcId="{A721A98D-E02A-48F2-B74F-2E372DE59D20}" destId="{C05BDE4D-5019-4835-B9B9-B7003B1BD50F}" srcOrd="0" destOrd="0" presId="urn:microsoft.com/office/officeart/2005/8/layout/hList6"/>
    <dgm:cxn modelId="{42591A9F-5483-4B57-850E-1606CB91DC1B}" type="presOf" srcId="{18CF1B67-4F8E-4819-8A63-0CDE24A59805}" destId="{E054FAA2-BDB8-4871-A83C-939804EFED57}" srcOrd="0" destOrd="0" presId="urn:microsoft.com/office/officeart/2005/8/layout/hList6"/>
    <dgm:cxn modelId="{66643C76-49F1-4278-9748-CAA8A647EF31}" srcId="{F4F762A1-5EF0-48BF-8677-08C6D9188A63}" destId="{A721A98D-E02A-48F2-B74F-2E372DE59D20}" srcOrd="1" destOrd="0" parTransId="{59BFF325-DA8F-4224-84D7-C3354950A9BA}" sibTransId="{56903DEA-79C9-4140-BE5D-74962E39957F}"/>
    <dgm:cxn modelId="{FFF32959-1A18-472E-9871-43493788CF94}" type="presOf" srcId="{1004F24D-0E15-4D14-A779-3B68CB028C0A}" destId="{67790C23-702D-4321-B689-D910E8199A9F}" srcOrd="0" destOrd="0" presId="urn:microsoft.com/office/officeart/2005/8/layout/hList6"/>
    <dgm:cxn modelId="{E52DEFD6-5631-40FE-96FE-BCDA2383A0F9}" srcId="{F4F762A1-5EF0-48BF-8677-08C6D9188A63}" destId="{CD2681B7-D534-451C-9A7E-D2C021B8428E}" srcOrd="3" destOrd="0" parTransId="{C5BBB7AD-4D0D-4AB6-BF47-649C4E716449}" sibTransId="{257D608E-5734-4DDC-841E-76EC52A088A0}"/>
    <dgm:cxn modelId="{F2794F45-F92B-4CCE-95B0-78D9FBEE150F}" type="presOf" srcId="{F4F762A1-5EF0-48BF-8677-08C6D9188A63}" destId="{F9E60342-1451-494A-9858-D3C27423403E}" srcOrd="0" destOrd="0" presId="urn:microsoft.com/office/officeart/2005/8/layout/hList6"/>
    <dgm:cxn modelId="{80014EC0-FDE8-4448-90E9-F85379736B5A}" type="presParOf" srcId="{F9E60342-1451-494A-9858-D3C27423403E}" destId="{E054FAA2-BDB8-4871-A83C-939804EFED57}" srcOrd="0" destOrd="0" presId="urn:microsoft.com/office/officeart/2005/8/layout/hList6"/>
    <dgm:cxn modelId="{2BB19395-F459-42D1-8D17-8BA82651B851}" type="presParOf" srcId="{F9E60342-1451-494A-9858-D3C27423403E}" destId="{B7CA8395-DDCE-4CE4-876F-FBF38A715BBF}" srcOrd="1" destOrd="0" presId="urn:microsoft.com/office/officeart/2005/8/layout/hList6"/>
    <dgm:cxn modelId="{207EF499-EDEE-4714-B505-A61C9400A1F8}" type="presParOf" srcId="{F9E60342-1451-494A-9858-D3C27423403E}" destId="{C05BDE4D-5019-4835-B9B9-B7003B1BD50F}" srcOrd="2" destOrd="0" presId="urn:microsoft.com/office/officeart/2005/8/layout/hList6"/>
    <dgm:cxn modelId="{958907A6-4A3D-4F95-BA0F-A60C758D60C8}" type="presParOf" srcId="{F9E60342-1451-494A-9858-D3C27423403E}" destId="{E5786B97-92B6-48BA-AAA6-34DDA8DE7051}" srcOrd="3" destOrd="0" presId="urn:microsoft.com/office/officeart/2005/8/layout/hList6"/>
    <dgm:cxn modelId="{F6BFF200-9368-452E-A43B-EC1D2F1EDDCF}" type="presParOf" srcId="{F9E60342-1451-494A-9858-D3C27423403E}" destId="{67790C23-702D-4321-B689-D910E8199A9F}" srcOrd="4" destOrd="0" presId="urn:microsoft.com/office/officeart/2005/8/layout/hList6"/>
    <dgm:cxn modelId="{DA77F828-07B9-4764-919B-FFE10A57AB04}" type="presParOf" srcId="{F9E60342-1451-494A-9858-D3C27423403E}" destId="{50E34965-AB74-4FED-A7EB-EFD033C47B0A}" srcOrd="5" destOrd="0" presId="urn:microsoft.com/office/officeart/2005/8/layout/hList6"/>
    <dgm:cxn modelId="{244AAF93-1371-4F90-A453-29554400555B}" type="presParOf" srcId="{F9E60342-1451-494A-9858-D3C27423403E}" destId="{E3512541-7A88-4B7E-AB76-130BA2FE8A6A}" srcOrd="6" destOrd="0" presId="urn:microsoft.com/office/officeart/2005/8/layout/hList6"/>
  </dgm:cxnLst>
  <dgm:bg/>
  <dgm:whole/>
</dgm:dataModel>
</file>

<file path=ppt/diagrams/data9.xml><?xml version="1.0" encoding="utf-8"?>
<dgm:dataModel xmlns:dgm="http://schemas.openxmlformats.org/drawingml/2006/diagram" xmlns:a="http://schemas.openxmlformats.org/drawingml/2006/main">
  <dgm:ptLst>
    <dgm:pt modelId="{7AE4F1FA-9253-4710-90A9-3E04A33793A8}" type="doc">
      <dgm:prSet loTypeId="urn:microsoft.com/office/officeart/2005/8/layout/hList1" loCatId="list" qsTypeId="urn:microsoft.com/office/officeart/2005/8/quickstyle/simple1" qsCatId="simple" csTypeId="urn:microsoft.com/office/officeart/2005/8/colors/accent3_3" csCatId="accent3"/>
      <dgm:spPr/>
      <dgm:t>
        <a:bodyPr/>
        <a:lstStyle/>
        <a:p>
          <a:endParaRPr lang="en-US"/>
        </a:p>
      </dgm:t>
    </dgm:pt>
    <dgm:pt modelId="{8533A7C4-79DB-47DA-82E5-13DF2529395D}">
      <dgm:prSet/>
      <dgm:spPr/>
      <dgm:t>
        <a:bodyPr/>
        <a:lstStyle/>
        <a:p>
          <a:pPr rtl="0"/>
          <a:r>
            <a:rPr lang="en-US" b="1" i="0" dirty="0" smtClean="0"/>
            <a:t>1. Charts and Graphs: Use bar charts, line graphs, and pie charts to visualize trends and patterns in website traffic and user behavior.</a:t>
          </a:r>
          <a:endParaRPr lang="en-US" b="1" dirty="0"/>
        </a:p>
      </dgm:t>
    </dgm:pt>
    <dgm:pt modelId="{C8017DA8-144C-496F-840C-4DCCF8323E47}" type="parTrans" cxnId="{50D90AFA-036D-4A5B-B286-4B27BE8D6552}">
      <dgm:prSet/>
      <dgm:spPr/>
      <dgm:t>
        <a:bodyPr/>
        <a:lstStyle/>
        <a:p>
          <a:endParaRPr lang="en-US"/>
        </a:p>
      </dgm:t>
    </dgm:pt>
    <dgm:pt modelId="{C9E1FADB-BDB2-4A08-B81F-41EB209388B2}" type="sibTrans" cxnId="{50D90AFA-036D-4A5B-B286-4B27BE8D6552}">
      <dgm:prSet/>
      <dgm:spPr/>
      <dgm:t>
        <a:bodyPr/>
        <a:lstStyle/>
        <a:p>
          <a:endParaRPr lang="en-US"/>
        </a:p>
      </dgm:t>
    </dgm:pt>
    <dgm:pt modelId="{8F045C44-B34D-409E-8C88-F832CC747CA4}">
      <dgm:prSet/>
      <dgm:spPr/>
      <dgm:t>
        <a:bodyPr/>
        <a:lstStyle/>
        <a:p>
          <a:pPr rtl="0"/>
          <a:r>
            <a:rPr lang="en-US" b="1" i="0" dirty="0" smtClean="0"/>
            <a:t>2. </a:t>
          </a:r>
          <a:r>
            <a:rPr lang="en-US" b="1" i="0" dirty="0" err="1" smtClean="0"/>
            <a:t>Heatmaps</a:t>
          </a:r>
          <a:r>
            <a:rPr lang="en-US" b="1" i="0" dirty="0" smtClean="0"/>
            <a:t>: Display areas of high and low user interaction on </a:t>
          </a:r>
          <a:r>
            <a:rPr lang="en-US" b="1" i="0" dirty="0" err="1" smtClean="0"/>
            <a:t>webpages</a:t>
          </a:r>
          <a:r>
            <a:rPr lang="en-US" b="1" i="0" dirty="0" smtClean="0"/>
            <a:t> to identify optimization opportunities.</a:t>
          </a:r>
          <a:endParaRPr lang="en-US" b="1" dirty="0"/>
        </a:p>
      </dgm:t>
    </dgm:pt>
    <dgm:pt modelId="{29DCAD7D-70EF-48D6-857A-D5CA52BBB817}" type="parTrans" cxnId="{0F590A58-7D96-4C46-8CCE-903A59033848}">
      <dgm:prSet/>
      <dgm:spPr/>
      <dgm:t>
        <a:bodyPr/>
        <a:lstStyle/>
        <a:p>
          <a:endParaRPr lang="en-US"/>
        </a:p>
      </dgm:t>
    </dgm:pt>
    <dgm:pt modelId="{6C0B8C89-A4A6-4A39-9AFC-2ED8357DD241}" type="sibTrans" cxnId="{0F590A58-7D96-4C46-8CCE-903A59033848}">
      <dgm:prSet/>
      <dgm:spPr/>
      <dgm:t>
        <a:bodyPr/>
        <a:lstStyle/>
        <a:p>
          <a:endParaRPr lang="en-US"/>
        </a:p>
      </dgm:t>
    </dgm:pt>
    <dgm:pt modelId="{058EA6BA-F165-4A8B-B92E-6506632E095D}">
      <dgm:prSet/>
      <dgm:spPr/>
      <dgm:t>
        <a:bodyPr/>
        <a:lstStyle/>
        <a:p>
          <a:pPr rtl="0"/>
          <a:r>
            <a:rPr lang="en-US" b="1" i="0" dirty="0" smtClean="0"/>
            <a:t>3. Funnel Analysis: Visualize the user journey from initial interaction to conversion, highlighting drop-off points and areas for improvement.</a:t>
          </a:r>
          <a:endParaRPr lang="en-US" b="1" i="0" dirty="0"/>
        </a:p>
      </dgm:t>
    </dgm:pt>
    <dgm:pt modelId="{E093E3B4-E932-4D7B-A703-55B8D71A27B7}" type="parTrans" cxnId="{D7A3D79D-238A-4A66-B5F3-14FECF26D1D8}">
      <dgm:prSet/>
      <dgm:spPr/>
      <dgm:t>
        <a:bodyPr/>
        <a:lstStyle/>
        <a:p>
          <a:endParaRPr lang="en-US"/>
        </a:p>
      </dgm:t>
    </dgm:pt>
    <dgm:pt modelId="{2DD49E5D-6BE2-4A01-864A-AF0D8904E405}" type="sibTrans" cxnId="{D7A3D79D-238A-4A66-B5F3-14FECF26D1D8}">
      <dgm:prSet/>
      <dgm:spPr/>
      <dgm:t>
        <a:bodyPr/>
        <a:lstStyle/>
        <a:p>
          <a:endParaRPr lang="en-US"/>
        </a:p>
      </dgm:t>
    </dgm:pt>
    <dgm:pt modelId="{76A5D626-3BDC-4D38-BA79-B95CD852F602}" type="pres">
      <dgm:prSet presAssocID="{7AE4F1FA-9253-4710-90A9-3E04A33793A8}" presName="Name0" presStyleCnt="0">
        <dgm:presLayoutVars>
          <dgm:dir/>
          <dgm:animLvl val="lvl"/>
          <dgm:resizeHandles val="exact"/>
        </dgm:presLayoutVars>
      </dgm:prSet>
      <dgm:spPr/>
    </dgm:pt>
    <dgm:pt modelId="{395F233A-34B0-4587-A2C6-05525B7B6434}" type="pres">
      <dgm:prSet presAssocID="{8533A7C4-79DB-47DA-82E5-13DF2529395D}" presName="composite" presStyleCnt="0"/>
      <dgm:spPr/>
    </dgm:pt>
    <dgm:pt modelId="{EC08C1CB-9B6E-4E0B-9B46-5AC0B95EE262}" type="pres">
      <dgm:prSet presAssocID="{8533A7C4-79DB-47DA-82E5-13DF2529395D}" presName="parTx" presStyleLbl="alignNode1" presStyleIdx="0" presStyleCnt="3">
        <dgm:presLayoutVars>
          <dgm:chMax val="0"/>
          <dgm:chPref val="0"/>
          <dgm:bulletEnabled val="1"/>
        </dgm:presLayoutVars>
      </dgm:prSet>
      <dgm:spPr/>
    </dgm:pt>
    <dgm:pt modelId="{3D002AE1-B0B0-4C5E-9DAC-757368F709F4}" type="pres">
      <dgm:prSet presAssocID="{8533A7C4-79DB-47DA-82E5-13DF2529395D}" presName="desTx" presStyleLbl="alignAccFollowNode1" presStyleIdx="0" presStyleCnt="3">
        <dgm:presLayoutVars>
          <dgm:bulletEnabled val="1"/>
        </dgm:presLayoutVars>
      </dgm:prSet>
      <dgm:spPr/>
    </dgm:pt>
    <dgm:pt modelId="{D1329EBD-96AD-434B-9C68-81A535EDCCEF}" type="pres">
      <dgm:prSet presAssocID="{C9E1FADB-BDB2-4A08-B81F-41EB209388B2}" presName="space" presStyleCnt="0"/>
      <dgm:spPr/>
    </dgm:pt>
    <dgm:pt modelId="{A8C30B58-9B10-4393-A6C5-5CDDADFD051B}" type="pres">
      <dgm:prSet presAssocID="{8F045C44-B34D-409E-8C88-F832CC747CA4}" presName="composite" presStyleCnt="0"/>
      <dgm:spPr/>
    </dgm:pt>
    <dgm:pt modelId="{9190B47E-1362-4E8E-BC5E-262584CDF393}" type="pres">
      <dgm:prSet presAssocID="{8F045C44-B34D-409E-8C88-F832CC747CA4}" presName="parTx" presStyleLbl="alignNode1" presStyleIdx="1" presStyleCnt="3">
        <dgm:presLayoutVars>
          <dgm:chMax val="0"/>
          <dgm:chPref val="0"/>
          <dgm:bulletEnabled val="1"/>
        </dgm:presLayoutVars>
      </dgm:prSet>
      <dgm:spPr/>
    </dgm:pt>
    <dgm:pt modelId="{BB6AE341-BE94-4F91-9143-2DAB6E85D09E}" type="pres">
      <dgm:prSet presAssocID="{8F045C44-B34D-409E-8C88-F832CC747CA4}" presName="desTx" presStyleLbl="alignAccFollowNode1" presStyleIdx="1" presStyleCnt="3">
        <dgm:presLayoutVars>
          <dgm:bulletEnabled val="1"/>
        </dgm:presLayoutVars>
      </dgm:prSet>
      <dgm:spPr/>
    </dgm:pt>
    <dgm:pt modelId="{55A7C8A0-4675-42C2-AA6B-18E4CAB4B627}" type="pres">
      <dgm:prSet presAssocID="{6C0B8C89-A4A6-4A39-9AFC-2ED8357DD241}" presName="space" presStyleCnt="0"/>
      <dgm:spPr/>
    </dgm:pt>
    <dgm:pt modelId="{30B6CD1A-2F8E-4774-A907-76CBC9FA41F7}" type="pres">
      <dgm:prSet presAssocID="{058EA6BA-F165-4A8B-B92E-6506632E095D}" presName="composite" presStyleCnt="0"/>
      <dgm:spPr/>
    </dgm:pt>
    <dgm:pt modelId="{86E7F47F-C1C3-4180-8DE3-BA8E579C99C7}" type="pres">
      <dgm:prSet presAssocID="{058EA6BA-F165-4A8B-B92E-6506632E095D}" presName="parTx" presStyleLbl="alignNode1" presStyleIdx="2" presStyleCnt="3">
        <dgm:presLayoutVars>
          <dgm:chMax val="0"/>
          <dgm:chPref val="0"/>
          <dgm:bulletEnabled val="1"/>
        </dgm:presLayoutVars>
      </dgm:prSet>
      <dgm:spPr/>
    </dgm:pt>
    <dgm:pt modelId="{FF110654-9050-4B9F-B5CD-BCA4CC4BF590}" type="pres">
      <dgm:prSet presAssocID="{058EA6BA-F165-4A8B-B92E-6506632E095D}" presName="desTx" presStyleLbl="alignAccFollowNode1" presStyleIdx="2" presStyleCnt="3">
        <dgm:presLayoutVars>
          <dgm:bulletEnabled val="1"/>
        </dgm:presLayoutVars>
      </dgm:prSet>
      <dgm:spPr/>
    </dgm:pt>
  </dgm:ptLst>
  <dgm:cxnLst>
    <dgm:cxn modelId="{50D90AFA-036D-4A5B-B286-4B27BE8D6552}" srcId="{7AE4F1FA-9253-4710-90A9-3E04A33793A8}" destId="{8533A7C4-79DB-47DA-82E5-13DF2529395D}" srcOrd="0" destOrd="0" parTransId="{C8017DA8-144C-496F-840C-4DCCF8323E47}" sibTransId="{C9E1FADB-BDB2-4A08-B81F-41EB209388B2}"/>
    <dgm:cxn modelId="{D7A3D79D-238A-4A66-B5F3-14FECF26D1D8}" srcId="{7AE4F1FA-9253-4710-90A9-3E04A33793A8}" destId="{058EA6BA-F165-4A8B-B92E-6506632E095D}" srcOrd="2" destOrd="0" parTransId="{E093E3B4-E932-4D7B-A703-55B8D71A27B7}" sibTransId="{2DD49E5D-6BE2-4A01-864A-AF0D8904E405}"/>
    <dgm:cxn modelId="{884BEDBB-B2CF-453D-A5A9-5C146123A95A}" type="presOf" srcId="{8F045C44-B34D-409E-8C88-F832CC747CA4}" destId="{9190B47E-1362-4E8E-BC5E-262584CDF393}" srcOrd="0" destOrd="0" presId="urn:microsoft.com/office/officeart/2005/8/layout/hList1"/>
    <dgm:cxn modelId="{FD1F07FE-6434-4852-B5C6-5B15FF7F6060}" type="presOf" srcId="{7AE4F1FA-9253-4710-90A9-3E04A33793A8}" destId="{76A5D626-3BDC-4D38-BA79-B95CD852F602}" srcOrd="0" destOrd="0" presId="urn:microsoft.com/office/officeart/2005/8/layout/hList1"/>
    <dgm:cxn modelId="{5DEFED27-D8F5-4DC8-A01C-138804EB5C57}" type="presOf" srcId="{8533A7C4-79DB-47DA-82E5-13DF2529395D}" destId="{EC08C1CB-9B6E-4E0B-9B46-5AC0B95EE262}" srcOrd="0" destOrd="0" presId="urn:microsoft.com/office/officeart/2005/8/layout/hList1"/>
    <dgm:cxn modelId="{0F590A58-7D96-4C46-8CCE-903A59033848}" srcId="{7AE4F1FA-9253-4710-90A9-3E04A33793A8}" destId="{8F045C44-B34D-409E-8C88-F832CC747CA4}" srcOrd="1" destOrd="0" parTransId="{29DCAD7D-70EF-48D6-857A-D5CA52BBB817}" sibTransId="{6C0B8C89-A4A6-4A39-9AFC-2ED8357DD241}"/>
    <dgm:cxn modelId="{8084A576-34EF-4DA1-92BE-D3D3383F610C}" type="presOf" srcId="{058EA6BA-F165-4A8B-B92E-6506632E095D}" destId="{86E7F47F-C1C3-4180-8DE3-BA8E579C99C7}" srcOrd="0" destOrd="0" presId="urn:microsoft.com/office/officeart/2005/8/layout/hList1"/>
    <dgm:cxn modelId="{C1FDFA59-2D30-4367-B956-47C56B5293E2}" type="presParOf" srcId="{76A5D626-3BDC-4D38-BA79-B95CD852F602}" destId="{395F233A-34B0-4587-A2C6-05525B7B6434}" srcOrd="0" destOrd="0" presId="urn:microsoft.com/office/officeart/2005/8/layout/hList1"/>
    <dgm:cxn modelId="{690F8A4E-9F71-4503-9185-AEAEB30FB6B4}" type="presParOf" srcId="{395F233A-34B0-4587-A2C6-05525B7B6434}" destId="{EC08C1CB-9B6E-4E0B-9B46-5AC0B95EE262}" srcOrd="0" destOrd="0" presId="urn:microsoft.com/office/officeart/2005/8/layout/hList1"/>
    <dgm:cxn modelId="{B945AB9A-4B20-4B44-BE24-F33999A94A2A}" type="presParOf" srcId="{395F233A-34B0-4587-A2C6-05525B7B6434}" destId="{3D002AE1-B0B0-4C5E-9DAC-757368F709F4}" srcOrd="1" destOrd="0" presId="urn:microsoft.com/office/officeart/2005/8/layout/hList1"/>
    <dgm:cxn modelId="{23AFD370-81A2-4164-8FE3-2CFA946C81AE}" type="presParOf" srcId="{76A5D626-3BDC-4D38-BA79-B95CD852F602}" destId="{D1329EBD-96AD-434B-9C68-81A535EDCCEF}" srcOrd="1" destOrd="0" presId="urn:microsoft.com/office/officeart/2005/8/layout/hList1"/>
    <dgm:cxn modelId="{BCE37704-583D-42A1-A262-B02DDE1F4BBC}" type="presParOf" srcId="{76A5D626-3BDC-4D38-BA79-B95CD852F602}" destId="{A8C30B58-9B10-4393-A6C5-5CDDADFD051B}" srcOrd="2" destOrd="0" presId="urn:microsoft.com/office/officeart/2005/8/layout/hList1"/>
    <dgm:cxn modelId="{2EF55D8F-B5F2-4EA6-8223-7CD392288902}" type="presParOf" srcId="{A8C30B58-9B10-4393-A6C5-5CDDADFD051B}" destId="{9190B47E-1362-4E8E-BC5E-262584CDF393}" srcOrd="0" destOrd="0" presId="urn:microsoft.com/office/officeart/2005/8/layout/hList1"/>
    <dgm:cxn modelId="{F305DE20-876E-49AE-B291-15DE9867DC8E}" type="presParOf" srcId="{A8C30B58-9B10-4393-A6C5-5CDDADFD051B}" destId="{BB6AE341-BE94-4F91-9143-2DAB6E85D09E}" srcOrd="1" destOrd="0" presId="urn:microsoft.com/office/officeart/2005/8/layout/hList1"/>
    <dgm:cxn modelId="{185D383C-77A0-4330-B238-10C797215F56}" type="presParOf" srcId="{76A5D626-3BDC-4D38-BA79-B95CD852F602}" destId="{55A7C8A0-4675-42C2-AA6B-18E4CAB4B627}" srcOrd="3" destOrd="0" presId="urn:microsoft.com/office/officeart/2005/8/layout/hList1"/>
    <dgm:cxn modelId="{D8911E65-D5B1-42E9-B96A-BE93759600BD}" type="presParOf" srcId="{76A5D626-3BDC-4D38-BA79-B95CD852F602}" destId="{30B6CD1A-2F8E-4774-A907-76CBC9FA41F7}" srcOrd="4" destOrd="0" presId="urn:microsoft.com/office/officeart/2005/8/layout/hList1"/>
    <dgm:cxn modelId="{B7FDA037-DE82-47CB-A3D9-86A61C590EB9}" type="presParOf" srcId="{30B6CD1A-2F8E-4774-A907-76CBC9FA41F7}" destId="{86E7F47F-C1C3-4180-8DE3-BA8E579C99C7}" srcOrd="0" destOrd="0" presId="urn:microsoft.com/office/officeart/2005/8/layout/hList1"/>
    <dgm:cxn modelId="{400D0054-B580-4ECF-B637-F29E74147CE0}" type="presParOf" srcId="{30B6CD1A-2F8E-4774-A907-76CBC9FA41F7}" destId="{FF110654-9050-4B9F-B5CD-BCA4CC4BF590}"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AE5D79-A70E-4CAC-8D2E-B71B4B451CCB}"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F8E9C4-AC11-4769-BD15-03567448DA2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F8E9C4-AC11-4769-BD15-03567448DA2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F8E9C4-AC11-4769-BD15-03567448DA2C}"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2112317"/>
            <a:ext cx="3461400" cy="2015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smtClean="0"/>
              <a:t>Click to edit Master title style</a:t>
            </a:r>
            <a:endParaRPr/>
          </a:p>
        </p:txBody>
      </p:sp>
      <p:sp>
        <p:nvSpPr>
          <p:cNvPr id="10" name="Google Shape;10;p2"/>
          <p:cNvSpPr txBox="1">
            <a:spLocks noGrp="1"/>
          </p:cNvSpPr>
          <p:nvPr>
            <p:ph type="subTitle" idx="1"/>
          </p:nvPr>
        </p:nvSpPr>
        <p:spPr>
          <a:xfrm>
            <a:off x="457175" y="4308100"/>
            <a:ext cx="3338400" cy="43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smtClean="0"/>
              <a:t>Click to edit Master text styles</a:t>
            </a:r>
          </a:p>
        </p:txBody>
      </p:sp>
      <p:sp>
        <p:nvSpPr>
          <p:cNvPr id="44" name="Google Shape;44;p1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27256E0-E2AC-46D4-A23B-642A01E800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27256E0-E2AC-46D4-A23B-642A01E800B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smtClean="0"/>
              <a:t>Click to edit Master title style</a:t>
            </a:r>
            <a:endParaRPr/>
          </a:p>
        </p:txBody>
      </p:sp>
      <p:sp>
        <p:nvSpPr>
          <p:cNvPr id="13" name="Google Shape;13;p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27256E0-E2AC-46D4-A23B-642A01E800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715533"/>
            <a:ext cx="77235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6" name="Google Shape;16;p4"/>
          <p:cNvSpPr txBox="1">
            <a:spLocks noGrp="1"/>
          </p:cNvSpPr>
          <p:nvPr>
            <p:ph type="body" idx="1"/>
          </p:nvPr>
        </p:nvSpPr>
        <p:spPr>
          <a:xfrm>
            <a:off x="710275" y="1536633"/>
            <a:ext cx="7723500" cy="4606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Click to edit Master text styles</a:t>
            </a:r>
          </a:p>
        </p:txBody>
      </p:sp>
      <p:sp>
        <p:nvSpPr>
          <p:cNvPr id="17" name="Google Shape;17;p4"/>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27256E0-E2AC-46D4-A23B-642A01E800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715533"/>
            <a:ext cx="77235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0" name="Google Shape;20;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Click to edit Master text styles</a:t>
            </a:r>
          </a:p>
        </p:txBody>
      </p:sp>
      <p:sp>
        <p:nvSpPr>
          <p:cNvPr id="21" name="Google Shape;21;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Click to edit Master text styles</a:t>
            </a:r>
          </a:p>
        </p:txBody>
      </p:sp>
      <p:sp>
        <p:nvSpPr>
          <p:cNvPr id="22" name="Google Shape;22;p5"/>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27256E0-E2AC-46D4-A23B-642A01E800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14575" y="546100"/>
            <a:ext cx="4114800" cy="42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smtClean="0"/>
              <a:t>Click to edit Master title style</a:t>
            </a:r>
            <a:endParaRPr/>
          </a:p>
        </p:txBody>
      </p:sp>
      <p:sp>
        <p:nvSpPr>
          <p:cNvPr id="27" name="Google Shape;27;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Click to edit Master text styles</a:t>
            </a:r>
          </a:p>
        </p:txBody>
      </p:sp>
      <p:sp>
        <p:nvSpPr>
          <p:cNvPr id="28" name="Google Shape;28;p7"/>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27256E0-E2AC-46D4-A23B-642A01E800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smtClean="0"/>
              <a:t>Click to edit Master title style</a:t>
            </a:r>
            <a:endParaRPr/>
          </a:p>
        </p:txBody>
      </p:sp>
      <p:sp>
        <p:nvSpPr>
          <p:cNvPr id="31" name="Google Shape;31;p8"/>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27256E0-E2AC-46D4-A23B-642A01E800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smtClean="0"/>
              <a:t>Click to edit Master title style</a:t>
            </a:r>
            <a:endParaRPr/>
          </a:p>
        </p:txBody>
      </p:sp>
      <p:sp>
        <p:nvSpPr>
          <p:cNvPr id="35" name="Google Shape;35;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smtClean="0"/>
              <a:t>Click to edit Master subtitle style</a:t>
            </a:r>
            <a:endParaRPr/>
          </a:p>
        </p:txBody>
      </p:sp>
      <p:sp>
        <p:nvSpPr>
          <p:cNvPr id="36" name="Google Shape;36;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Click to edit Master text styles</a:t>
            </a:r>
          </a:p>
        </p:txBody>
      </p:sp>
      <p:sp>
        <p:nvSpPr>
          <p:cNvPr id="37" name="Google Shape;37;p9"/>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27256E0-E2AC-46D4-A23B-642A01E800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smtClean="0"/>
              <a:t>Click to edit Master text styles</a:t>
            </a:r>
          </a:p>
        </p:txBody>
      </p:sp>
      <p:sp>
        <p:nvSpPr>
          <p:cNvPr id="40" name="Google Shape;40;p1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27256E0-E2AC-46D4-A23B-642A01E800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715533"/>
            <a:ext cx="77235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536633"/>
            <a:ext cx="77235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 name="Google Shape;49;p13"/>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5140036" cy="2993083"/>
          </a:xfrm>
        </p:spPr>
        <p:txBody>
          <a:bodyPr/>
          <a:lstStyle/>
          <a:p>
            <a:r>
              <a:rPr lang="en-US" dirty="0" smtClean="0">
                <a:latin typeface="Haettenschweiler" pitchFamily="34" charset="0"/>
              </a:rPr>
              <a:t>E-commerce Website Logs Analysis</a:t>
            </a:r>
            <a:endParaRPr lang="en-US" dirty="0">
              <a:latin typeface="Haettenschweiler" pitchFamily="34" charset="0"/>
            </a:endParaRPr>
          </a:p>
        </p:txBody>
      </p:sp>
      <p:sp>
        <p:nvSpPr>
          <p:cNvPr id="3" name="Subtitle 2"/>
          <p:cNvSpPr>
            <a:spLocks noGrp="1"/>
          </p:cNvSpPr>
          <p:nvPr>
            <p:ph type="subTitle" idx="1"/>
          </p:nvPr>
        </p:nvSpPr>
        <p:spPr>
          <a:xfrm>
            <a:off x="457200" y="4114800"/>
            <a:ext cx="3338400" cy="437600"/>
          </a:xfrm>
        </p:spPr>
        <p:txBody>
          <a:bodyPr/>
          <a:lstStyle/>
          <a:p>
            <a:r>
              <a:rPr lang="en-GB" sz="2800" dirty="0" smtClean="0">
                <a:latin typeface="Cadellinis" pitchFamily="2" charset="0"/>
              </a:rPr>
              <a:t>SUBMITTED BY:</a:t>
            </a:r>
          </a:p>
          <a:p>
            <a:r>
              <a:rPr lang="en-GB" sz="2800" dirty="0" smtClean="0">
                <a:latin typeface="Cadellinis" pitchFamily="2" charset="0"/>
              </a:rPr>
              <a:t>    R.A.GOKUL RAJAN</a:t>
            </a:r>
          </a:p>
          <a:p>
            <a:r>
              <a:rPr lang="en-GB" sz="2800" dirty="0" smtClean="0">
                <a:latin typeface="Cadellinis" pitchFamily="2" charset="0"/>
              </a:rPr>
              <a:t> </a:t>
            </a:r>
            <a:r>
              <a:rPr lang="en-GB" sz="2800" dirty="0" smtClean="0">
                <a:latin typeface="Cadellinis" pitchFamily="2" charset="0"/>
              </a:rPr>
              <a:t>   510421105013</a:t>
            </a:r>
            <a:endParaRPr lang="en-US" sz="2800" dirty="0">
              <a:latin typeface="Cadellinis" pitchFamily="2" charset="0"/>
            </a:endParaRPr>
          </a:p>
        </p:txBody>
      </p:sp>
      <p:grpSp>
        <p:nvGrpSpPr>
          <p:cNvPr id="36" name="Group 35"/>
          <p:cNvGrpSpPr/>
          <p:nvPr/>
        </p:nvGrpSpPr>
        <p:grpSpPr>
          <a:xfrm>
            <a:off x="5334000" y="2057400"/>
            <a:ext cx="3218100" cy="2430975"/>
            <a:chOff x="2962950" y="1656425"/>
            <a:chExt cx="3218100" cy="2430975"/>
          </a:xfrm>
        </p:grpSpPr>
        <p:sp>
          <p:nvSpPr>
            <p:cNvPr id="37" name="Google Shape;1152;p38"/>
            <p:cNvSpPr/>
            <p:nvPr/>
          </p:nvSpPr>
          <p:spPr>
            <a:xfrm>
              <a:off x="4059240" y="3410024"/>
              <a:ext cx="1152978" cy="525177"/>
            </a:xfrm>
            <a:custGeom>
              <a:avLst/>
              <a:gdLst/>
              <a:ahLst/>
              <a:cxnLst/>
              <a:rect l="l" t="t" r="r" b="b"/>
              <a:pathLst>
                <a:path w="40630" h="17780" extrusionOk="0">
                  <a:moveTo>
                    <a:pt x="30789" y="0"/>
                  </a:moveTo>
                  <a:lnTo>
                    <a:pt x="9807" y="0"/>
                  </a:lnTo>
                  <a:lnTo>
                    <a:pt x="0" y="17780"/>
                  </a:lnTo>
                  <a:lnTo>
                    <a:pt x="40629" y="1778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53;p38"/>
            <p:cNvSpPr/>
            <p:nvPr/>
          </p:nvSpPr>
          <p:spPr>
            <a:xfrm>
              <a:off x="3090400" y="1656425"/>
              <a:ext cx="3090650" cy="1886856"/>
            </a:xfrm>
            <a:custGeom>
              <a:avLst/>
              <a:gdLst/>
              <a:ahLst/>
              <a:cxnLst/>
              <a:rect l="l" t="t" r="r" b="b"/>
              <a:pathLst>
                <a:path w="108912" h="63880" extrusionOk="0">
                  <a:moveTo>
                    <a:pt x="103875" y="1"/>
                  </a:moveTo>
                  <a:lnTo>
                    <a:pt x="5071" y="1"/>
                  </a:lnTo>
                  <a:cubicBezTo>
                    <a:pt x="2269" y="1"/>
                    <a:pt x="1" y="2269"/>
                    <a:pt x="1" y="5037"/>
                  </a:cubicBezTo>
                  <a:lnTo>
                    <a:pt x="1" y="58809"/>
                  </a:lnTo>
                  <a:cubicBezTo>
                    <a:pt x="1" y="61611"/>
                    <a:pt x="2269" y="63880"/>
                    <a:pt x="5071" y="63880"/>
                  </a:cubicBezTo>
                  <a:lnTo>
                    <a:pt x="103875" y="63880"/>
                  </a:lnTo>
                  <a:cubicBezTo>
                    <a:pt x="106644" y="63880"/>
                    <a:pt x="108912" y="61578"/>
                    <a:pt x="108912" y="58809"/>
                  </a:cubicBezTo>
                  <a:lnTo>
                    <a:pt x="108912" y="5037"/>
                  </a:lnTo>
                  <a:cubicBezTo>
                    <a:pt x="108912" y="2269"/>
                    <a:pt x="106644" y="1"/>
                    <a:pt x="1038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4;p38"/>
            <p:cNvSpPr/>
            <p:nvPr/>
          </p:nvSpPr>
          <p:spPr>
            <a:xfrm>
              <a:off x="4635775" y="2520025"/>
              <a:ext cx="1428600" cy="759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5;p38"/>
            <p:cNvSpPr/>
            <p:nvPr/>
          </p:nvSpPr>
          <p:spPr>
            <a:xfrm>
              <a:off x="5023729" y="2695300"/>
              <a:ext cx="401037" cy="262426"/>
            </a:xfrm>
            <a:custGeom>
              <a:avLst/>
              <a:gdLst/>
              <a:ahLst/>
              <a:cxnLst/>
              <a:rect l="l" t="t" r="r" b="b"/>
              <a:pathLst>
                <a:path w="22035" h="14419" extrusionOk="0">
                  <a:moveTo>
                    <a:pt x="1997" y="0"/>
                  </a:moveTo>
                  <a:cubicBezTo>
                    <a:pt x="888" y="0"/>
                    <a:pt x="0" y="888"/>
                    <a:pt x="0" y="1997"/>
                  </a:cubicBezTo>
                  <a:lnTo>
                    <a:pt x="0" y="12423"/>
                  </a:lnTo>
                  <a:cubicBezTo>
                    <a:pt x="0" y="13532"/>
                    <a:pt x="888" y="14419"/>
                    <a:pt x="1997" y="14419"/>
                  </a:cubicBezTo>
                  <a:lnTo>
                    <a:pt x="20038" y="14419"/>
                  </a:lnTo>
                  <a:cubicBezTo>
                    <a:pt x="21111" y="14419"/>
                    <a:pt x="22035" y="13532"/>
                    <a:pt x="22035" y="12423"/>
                  </a:cubicBezTo>
                  <a:lnTo>
                    <a:pt x="22035" y="1997"/>
                  </a:lnTo>
                  <a:cubicBezTo>
                    <a:pt x="22035" y="925"/>
                    <a:pt x="21148" y="0"/>
                    <a:pt x="20038" y="0"/>
                  </a:cubicBezTo>
                  <a:close/>
                </a:path>
              </a:pathLst>
            </a:custGeom>
            <a:solidFill>
              <a:srgbClr val="D8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6;p38"/>
            <p:cNvSpPr/>
            <p:nvPr/>
          </p:nvSpPr>
          <p:spPr>
            <a:xfrm rot="10800000" flipH="1">
              <a:off x="3646182" y="3863471"/>
              <a:ext cx="1979319" cy="78836"/>
            </a:xfrm>
            <a:custGeom>
              <a:avLst/>
              <a:gdLst/>
              <a:ahLst/>
              <a:cxnLst/>
              <a:rect l="l" t="t" r="r" b="b"/>
              <a:pathLst>
                <a:path w="125991" h="2669" extrusionOk="0">
                  <a:moveTo>
                    <a:pt x="0" y="0"/>
                  </a:moveTo>
                  <a:cubicBezTo>
                    <a:pt x="0" y="1468"/>
                    <a:pt x="1235" y="2669"/>
                    <a:pt x="2702" y="2669"/>
                  </a:cubicBezTo>
                  <a:lnTo>
                    <a:pt x="123288" y="2669"/>
                  </a:lnTo>
                  <a:cubicBezTo>
                    <a:pt x="124789" y="2669"/>
                    <a:pt x="125990" y="1468"/>
                    <a:pt x="12599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7;p38"/>
            <p:cNvSpPr/>
            <p:nvPr/>
          </p:nvSpPr>
          <p:spPr>
            <a:xfrm>
              <a:off x="4548317" y="3321577"/>
              <a:ext cx="174855" cy="174801"/>
            </a:xfrm>
            <a:custGeom>
              <a:avLst/>
              <a:gdLst/>
              <a:ahLst/>
              <a:cxnLst/>
              <a:rect l="l" t="t" r="r" b="b"/>
              <a:pathLst>
                <a:path w="3237" h="3236" extrusionOk="0">
                  <a:moveTo>
                    <a:pt x="1602" y="0"/>
                  </a:moveTo>
                  <a:cubicBezTo>
                    <a:pt x="735" y="0"/>
                    <a:pt x="1" y="701"/>
                    <a:pt x="1" y="1601"/>
                  </a:cubicBezTo>
                  <a:cubicBezTo>
                    <a:pt x="1" y="2502"/>
                    <a:pt x="735" y="3236"/>
                    <a:pt x="1602" y="3236"/>
                  </a:cubicBezTo>
                  <a:cubicBezTo>
                    <a:pt x="2502" y="3236"/>
                    <a:pt x="3236" y="2502"/>
                    <a:pt x="3236" y="1601"/>
                  </a:cubicBezTo>
                  <a:cubicBezTo>
                    <a:pt x="3236" y="734"/>
                    <a:pt x="2502" y="0"/>
                    <a:pt x="16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8;p38"/>
            <p:cNvSpPr/>
            <p:nvPr/>
          </p:nvSpPr>
          <p:spPr>
            <a:xfrm>
              <a:off x="3207175" y="1761025"/>
              <a:ext cx="1428600" cy="75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9;p38"/>
            <p:cNvSpPr/>
            <p:nvPr/>
          </p:nvSpPr>
          <p:spPr>
            <a:xfrm>
              <a:off x="4635775" y="1761025"/>
              <a:ext cx="1428600" cy="759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60;p38"/>
            <p:cNvSpPr/>
            <p:nvPr/>
          </p:nvSpPr>
          <p:spPr>
            <a:xfrm>
              <a:off x="3207175" y="2520025"/>
              <a:ext cx="1428600" cy="75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61;p38"/>
            <p:cNvSpPr/>
            <p:nvPr/>
          </p:nvSpPr>
          <p:spPr>
            <a:xfrm>
              <a:off x="3933025" y="1903900"/>
              <a:ext cx="26825" cy="25900"/>
            </a:xfrm>
            <a:custGeom>
              <a:avLst/>
              <a:gdLst/>
              <a:ahLst/>
              <a:cxnLst/>
              <a:rect l="l" t="t" r="r" b="b"/>
              <a:pathLst>
                <a:path w="1073" h="1036" extrusionOk="0">
                  <a:moveTo>
                    <a:pt x="518" y="0"/>
                  </a:moveTo>
                  <a:cubicBezTo>
                    <a:pt x="259" y="0"/>
                    <a:pt x="0" y="222"/>
                    <a:pt x="0" y="518"/>
                  </a:cubicBezTo>
                  <a:cubicBezTo>
                    <a:pt x="0" y="776"/>
                    <a:pt x="259" y="1035"/>
                    <a:pt x="518" y="1035"/>
                  </a:cubicBezTo>
                  <a:cubicBezTo>
                    <a:pt x="813" y="1035"/>
                    <a:pt x="1072" y="776"/>
                    <a:pt x="1072" y="518"/>
                  </a:cubicBezTo>
                  <a:cubicBezTo>
                    <a:pt x="1072" y="222"/>
                    <a:pt x="813"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62;p38"/>
            <p:cNvSpPr/>
            <p:nvPr/>
          </p:nvSpPr>
          <p:spPr>
            <a:xfrm>
              <a:off x="3955200" y="1960275"/>
              <a:ext cx="26825" cy="25900"/>
            </a:xfrm>
            <a:custGeom>
              <a:avLst/>
              <a:gdLst/>
              <a:ahLst/>
              <a:cxnLst/>
              <a:rect l="l" t="t" r="r" b="b"/>
              <a:pathLst>
                <a:path w="1073" h="1036" extrusionOk="0">
                  <a:moveTo>
                    <a:pt x="518" y="0"/>
                  </a:moveTo>
                  <a:cubicBezTo>
                    <a:pt x="259" y="0"/>
                    <a:pt x="0" y="222"/>
                    <a:pt x="0" y="518"/>
                  </a:cubicBezTo>
                  <a:cubicBezTo>
                    <a:pt x="0" y="814"/>
                    <a:pt x="259" y="1035"/>
                    <a:pt x="518" y="1035"/>
                  </a:cubicBezTo>
                  <a:cubicBezTo>
                    <a:pt x="814" y="1035"/>
                    <a:pt x="1072" y="814"/>
                    <a:pt x="1072" y="518"/>
                  </a:cubicBezTo>
                  <a:cubicBezTo>
                    <a:pt x="1072" y="222"/>
                    <a:pt x="814"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63;p38"/>
            <p:cNvSpPr/>
            <p:nvPr/>
          </p:nvSpPr>
          <p:spPr>
            <a:xfrm>
              <a:off x="3980150" y="2015725"/>
              <a:ext cx="25900" cy="26825"/>
            </a:xfrm>
            <a:custGeom>
              <a:avLst/>
              <a:gdLst/>
              <a:ahLst/>
              <a:cxnLst/>
              <a:rect l="l" t="t" r="r" b="b"/>
              <a:pathLst>
                <a:path w="1036" h="1073" extrusionOk="0">
                  <a:moveTo>
                    <a:pt x="518" y="1"/>
                  </a:moveTo>
                  <a:cubicBezTo>
                    <a:pt x="222" y="1"/>
                    <a:pt x="1" y="259"/>
                    <a:pt x="1" y="555"/>
                  </a:cubicBezTo>
                  <a:cubicBezTo>
                    <a:pt x="1" y="814"/>
                    <a:pt x="222" y="1073"/>
                    <a:pt x="518" y="1073"/>
                  </a:cubicBezTo>
                  <a:cubicBezTo>
                    <a:pt x="814" y="1073"/>
                    <a:pt x="1036" y="814"/>
                    <a:pt x="1036" y="555"/>
                  </a:cubicBezTo>
                  <a:cubicBezTo>
                    <a:pt x="1036" y="259"/>
                    <a:pt x="814"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4;p38"/>
            <p:cNvSpPr/>
            <p:nvPr/>
          </p:nvSpPr>
          <p:spPr>
            <a:xfrm>
              <a:off x="4006950" y="2071175"/>
              <a:ext cx="26825" cy="25900"/>
            </a:xfrm>
            <a:custGeom>
              <a:avLst/>
              <a:gdLst/>
              <a:ahLst/>
              <a:cxnLst/>
              <a:rect l="l" t="t" r="r" b="b"/>
              <a:pathLst>
                <a:path w="1073" h="1036" extrusionOk="0">
                  <a:moveTo>
                    <a:pt x="555" y="1"/>
                  </a:moveTo>
                  <a:cubicBezTo>
                    <a:pt x="259" y="1"/>
                    <a:pt x="1" y="223"/>
                    <a:pt x="1" y="518"/>
                  </a:cubicBezTo>
                  <a:cubicBezTo>
                    <a:pt x="1" y="814"/>
                    <a:pt x="259" y="1036"/>
                    <a:pt x="555" y="1036"/>
                  </a:cubicBezTo>
                  <a:cubicBezTo>
                    <a:pt x="814" y="1036"/>
                    <a:pt x="1073" y="814"/>
                    <a:pt x="1073" y="518"/>
                  </a:cubicBezTo>
                  <a:cubicBezTo>
                    <a:pt x="1073" y="223"/>
                    <a:pt x="814" y="1"/>
                    <a:pt x="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165;p38"/>
            <p:cNvGrpSpPr/>
            <p:nvPr/>
          </p:nvGrpSpPr>
          <p:grpSpPr>
            <a:xfrm>
              <a:off x="3714888" y="1879400"/>
              <a:ext cx="413175" cy="522250"/>
              <a:chOff x="3687200" y="1799950"/>
              <a:chExt cx="413175" cy="522250"/>
            </a:xfrm>
          </p:grpSpPr>
          <p:sp>
            <p:nvSpPr>
              <p:cNvPr id="107" name="Google Shape;1166;p38"/>
              <p:cNvSpPr/>
              <p:nvPr/>
            </p:nvSpPr>
            <p:spPr>
              <a:xfrm>
                <a:off x="3687200" y="1799950"/>
                <a:ext cx="319825" cy="522250"/>
              </a:xfrm>
              <a:custGeom>
                <a:avLst/>
                <a:gdLst/>
                <a:ahLst/>
                <a:cxnLst/>
                <a:rect l="l" t="t" r="r" b="b"/>
                <a:pathLst>
                  <a:path w="12793" h="20890" extrusionOk="0">
                    <a:moveTo>
                      <a:pt x="1480" y="1"/>
                    </a:moveTo>
                    <a:cubicBezTo>
                      <a:pt x="666" y="1"/>
                      <a:pt x="1" y="629"/>
                      <a:pt x="1" y="1443"/>
                    </a:cubicBezTo>
                    <a:lnTo>
                      <a:pt x="1" y="19448"/>
                    </a:lnTo>
                    <a:cubicBezTo>
                      <a:pt x="1" y="20261"/>
                      <a:pt x="666" y="20889"/>
                      <a:pt x="1480" y="20889"/>
                    </a:cubicBezTo>
                    <a:lnTo>
                      <a:pt x="11351" y="20889"/>
                    </a:lnTo>
                    <a:cubicBezTo>
                      <a:pt x="12164" y="20889"/>
                      <a:pt x="12793" y="20261"/>
                      <a:pt x="12793" y="19448"/>
                    </a:cubicBezTo>
                    <a:lnTo>
                      <a:pt x="12793" y="1443"/>
                    </a:lnTo>
                    <a:cubicBezTo>
                      <a:pt x="12793" y="629"/>
                      <a:pt x="12164" y="1"/>
                      <a:pt x="11351" y="1"/>
                    </a:cubicBezTo>
                    <a:close/>
                  </a:path>
                </a:pathLst>
              </a:custGeom>
              <a:solidFill>
                <a:srgbClr val="5C5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67;p38"/>
              <p:cNvSpPr/>
              <p:nvPr/>
            </p:nvSpPr>
            <p:spPr>
              <a:xfrm>
                <a:off x="3722325" y="1878525"/>
                <a:ext cx="250500" cy="329075"/>
              </a:xfrm>
              <a:custGeom>
                <a:avLst/>
                <a:gdLst/>
                <a:ahLst/>
                <a:cxnLst/>
                <a:rect l="l" t="t" r="r" b="b"/>
                <a:pathLst>
                  <a:path w="10020" h="13163" extrusionOk="0">
                    <a:moveTo>
                      <a:pt x="149" y="0"/>
                    </a:moveTo>
                    <a:cubicBezTo>
                      <a:pt x="38" y="0"/>
                      <a:pt x="1" y="74"/>
                      <a:pt x="1" y="148"/>
                    </a:cubicBezTo>
                    <a:lnTo>
                      <a:pt x="1" y="13014"/>
                    </a:lnTo>
                    <a:cubicBezTo>
                      <a:pt x="1" y="13088"/>
                      <a:pt x="38" y="13162"/>
                      <a:pt x="112" y="13162"/>
                    </a:cubicBezTo>
                    <a:lnTo>
                      <a:pt x="9872" y="13162"/>
                    </a:lnTo>
                    <a:cubicBezTo>
                      <a:pt x="9946" y="13162"/>
                      <a:pt x="10020" y="13088"/>
                      <a:pt x="10020" y="13014"/>
                    </a:cubicBezTo>
                    <a:lnTo>
                      <a:pt x="10020" y="148"/>
                    </a:lnTo>
                    <a:cubicBezTo>
                      <a:pt x="10020" y="74"/>
                      <a:pt x="9946" y="0"/>
                      <a:pt x="9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68;p38"/>
              <p:cNvSpPr/>
              <p:nvPr/>
            </p:nvSpPr>
            <p:spPr>
              <a:xfrm>
                <a:off x="3822150" y="2239000"/>
                <a:ext cx="50850" cy="50850"/>
              </a:xfrm>
              <a:custGeom>
                <a:avLst/>
                <a:gdLst/>
                <a:ahLst/>
                <a:cxnLst/>
                <a:rect l="l" t="t" r="r" b="b"/>
                <a:pathLst>
                  <a:path w="2034" h="2034" extrusionOk="0">
                    <a:moveTo>
                      <a:pt x="999" y="0"/>
                    </a:moveTo>
                    <a:cubicBezTo>
                      <a:pt x="444" y="0"/>
                      <a:pt x="1" y="444"/>
                      <a:pt x="1" y="998"/>
                    </a:cubicBezTo>
                    <a:cubicBezTo>
                      <a:pt x="1" y="1590"/>
                      <a:pt x="444" y="2033"/>
                      <a:pt x="999" y="2033"/>
                    </a:cubicBezTo>
                    <a:cubicBezTo>
                      <a:pt x="1553" y="2033"/>
                      <a:pt x="2034" y="1553"/>
                      <a:pt x="2034" y="998"/>
                    </a:cubicBezTo>
                    <a:cubicBezTo>
                      <a:pt x="2034" y="444"/>
                      <a:pt x="1553" y="0"/>
                      <a:pt x="999" y="0"/>
                    </a:cubicBez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69;p38"/>
              <p:cNvSpPr/>
              <p:nvPr/>
            </p:nvSpPr>
            <p:spPr>
              <a:xfrm>
                <a:off x="3831400" y="2248225"/>
                <a:ext cx="31450" cy="31450"/>
              </a:xfrm>
              <a:custGeom>
                <a:avLst/>
                <a:gdLst/>
                <a:ahLst/>
                <a:cxnLst/>
                <a:rect l="l" t="t" r="r" b="b"/>
                <a:pathLst>
                  <a:path w="1258" h="1258" extrusionOk="0">
                    <a:moveTo>
                      <a:pt x="629" y="149"/>
                    </a:moveTo>
                    <a:cubicBezTo>
                      <a:pt x="888" y="149"/>
                      <a:pt x="1109" y="370"/>
                      <a:pt x="1109" y="629"/>
                    </a:cubicBezTo>
                    <a:cubicBezTo>
                      <a:pt x="1109" y="888"/>
                      <a:pt x="888" y="1110"/>
                      <a:pt x="629" y="1110"/>
                    </a:cubicBezTo>
                    <a:cubicBezTo>
                      <a:pt x="370" y="1110"/>
                      <a:pt x="148" y="925"/>
                      <a:pt x="148" y="629"/>
                    </a:cubicBezTo>
                    <a:cubicBezTo>
                      <a:pt x="148" y="370"/>
                      <a:pt x="370" y="149"/>
                      <a:pt x="629" y="149"/>
                    </a:cubicBezTo>
                    <a:close/>
                    <a:moveTo>
                      <a:pt x="629" y="1"/>
                    </a:moveTo>
                    <a:cubicBezTo>
                      <a:pt x="296" y="1"/>
                      <a:pt x="0" y="297"/>
                      <a:pt x="0" y="629"/>
                    </a:cubicBezTo>
                    <a:cubicBezTo>
                      <a:pt x="0" y="999"/>
                      <a:pt x="296" y="1258"/>
                      <a:pt x="629" y="1258"/>
                    </a:cubicBezTo>
                    <a:cubicBezTo>
                      <a:pt x="998" y="1258"/>
                      <a:pt x="1257" y="999"/>
                      <a:pt x="1257" y="629"/>
                    </a:cubicBezTo>
                    <a:cubicBezTo>
                      <a:pt x="1257" y="297"/>
                      <a:pt x="998" y="1"/>
                      <a:pt x="629" y="1"/>
                    </a:cubicBezTo>
                    <a:close/>
                  </a:path>
                </a:pathLst>
              </a:custGeom>
              <a:solidFill>
                <a:srgbClr val="6469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70;p38"/>
              <p:cNvSpPr/>
              <p:nvPr/>
            </p:nvSpPr>
            <p:spPr>
              <a:xfrm>
                <a:off x="3806450" y="1835075"/>
                <a:ext cx="81350" cy="11125"/>
              </a:xfrm>
              <a:custGeom>
                <a:avLst/>
                <a:gdLst/>
                <a:ahLst/>
                <a:cxnLst/>
                <a:rect l="l" t="t" r="r" b="b"/>
                <a:pathLst>
                  <a:path w="3254" h="445" extrusionOk="0">
                    <a:moveTo>
                      <a:pt x="148" y="1"/>
                    </a:moveTo>
                    <a:cubicBezTo>
                      <a:pt x="74" y="1"/>
                      <a:pt x="0" y="75"/>
                      <a:pt x="0" y="149"/>
                    </a:cubicBezTo>
                    <a:lnTo>
                      <a:pt x="0" y="297"/>
                    </a:lnTo>
                    <a:cubicBezTo>
                      <a:pt x="0" y="371"/>
                      <a:pt x="74" y="444"/>
                      <a:pt x="148" y="444"/>
                    </a:cubicBezTo>
                    <a:lnTo>
                      <a:pt x="3106" y="444"/>
                    </a:lnTo>
                    <a:cubicBezTo>
                      <a:pt x="3180" y="444"/>
                      <a:pt x="3253" y="371"/>
                      <a:pt x="3253" y="297"/>
                    </a:cubicBezTo>
                    <a:lnTo>
                      <a:pt x="3253" y="149"/>
                    </a:lnTo>
                    <a:cubicBezTo>
                      <a:pt x="3253" y="75"/>
                      <a:pt x="3216" y="1"/>
                      <a:pt x="3106" y="1"/>
                    </a:cubicBez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71;p38"/>
              <p:cNvSpPr/>
              <p:nvPr/>
            </p:nvSpPr>
            <p:spPr>
              <a:xfrm>
                <a:off x="3885000" y="1853575"/>
                <a:ext cx="215375" cy="212600"/>
              </a:xfrm>
              <a:custGeom>
                <a:avLst/>
                <a:gdLst/>
                <a:ahLst/>
                <a:cxnLst/>
                <a:rect l="l" t="t" r="r" b="b"/>
                <a:pathLst>
                  <a:path w="8615" h="8504" extrusionOk="0">
                    <a:moveTo>
                      <a:pt x="4548" y="0"/>
                    </a:moveTo>
                    <a:cubicBezTo>
                      <a:pt x="2293" y="0"/>
                      <a:pt x="481" y="1849"/>
                      <a:pt x="481" y="4067"/>
                    </a:cubicBezTo>
                    <a:cubicBezTo>
                      <a:pt x="481" y="4843"/>
                      <a:pt x="703" y="5583"/>
                      <a:pt x="1073" y="6211"/>
                    </a:cubicBezTo>
                    <a:lnTo>
                      <a:pt x="1" y="8504"/>
                    </a:lnTo>
                    <a:lnTo>
                      <a:pt x="2441" y="7542"/>
                    </a:lnTo>
                    <a:cubicBezTo>
                      <a:pt x="3032" y="7949"/>
                      <a:pt x="3772" y="8171"/>
                      <a:pt x="4548" y="8171"/>
                    </a:cubicBezTo>
                    <a:cubicBezTo>
                      <a:pt x="6803" y="8171"/>
                      <a:pt x="8615" y="6322"/>
                      <a:pt x="8615" y="4067"/>
                    </a:cubicBezTo>
                    <a:cubicBezTo>
                      <a:pt x="8615" y="1849"/>
                      <a:pt x="6803" y="0"/>
                      <a:pt x="4548" y="0"/>
                    </a:cubicBezTo>
                    <a:close/>
                  </a:path>
                </a:pathLst>
              </a:custGeom>
              <a:solidFill>
                <a:srgbClr val="777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72;p38"/>
              <p:cNvSpPr/>
              <p:nvPr/>
            </p:nvSpPr>
            <p:spPr>
              <a:xfrm>
                <a:off x="3964013" y="1895625"/>
                <a:ext cx="57350" cy="114625"/>
              </a:xfrm>
              <a:custGeom>
                <a:avLst/>
                <a:gdLst/>
                <a:ahLst/>
                <a:cxnLst/>
                <a:rect l="l" t="t" r="r" b="b"/>
                <a:pathLst>
                  <a:path w="2294" h="4585" extrusionOk="0">
                    <a:moveTo>
                      <a:pt x="962" y="0"/>
                    </a:moveTo>
                    <a:lnTo>
                      <a:pt x="962" y="555"/>
                    </a:lnTo>
                    <a:cubicBezTo>
                      <a:pt x="445" y="666"/>
                      <a:pt x="149" y="1035"/>
                      <a:pt x="149" y="1553"/>
                    </a:cubicBezTo>
                    <a:cubicBezTo>
                      <a:pt x="149" y="2514"/>
                      <a:pt x="1554" y="2514"/>
                      <a:pt x="1554" y="3069"/>
                    </a:cubicBezTo>
                    <a:cubicBezTo>
                      <a:pt x="1554" y="3291"/>
                      <a:pt x="1406" y="3439"/>
                      <a:pt x="1110" y="3439"/>
                    </a:cubicBezTo>
                    <a:cubicBezTo>
                      <a:pt x="851" y="3439"/>
                      <a:pt x="629" y="3328"/>
                      <a:pt x="334" y="3106"/>
                    </a:cubicBezTo>
                    <a:lnTo>
                      <a:pt x="1" y="3660"/>
                    </a:lnTo>
                    <a:cubicBezTo>
                      <a:pt x="260" y="3882"/>
                      <a:pt x="629" y="4030"/>
                      <a:pt x="962" y="4067"/>
                    </a:cubicBezTo>
                    <a:lnTo>
                      <a:pt x="962" y="4585"/>
                    </a:lnTo>
                    <a:lnTo>
                      <a:pt x="1480" y="4585"/>
                    </a:lnTo>
                    <a:lnTo>
                      <a:pt x="1480" y="4030"/>
                    </a:lnTo>
                    <a:cubicBezTo>
                      <a:pt x="2034" y="3919"/>
                      <a:pt x="2293" y="3512"/>
                      <a:pt x="2293" y="2995"/>
                    </a:cubicBezTo>
                    <a:cubicBezTo>
                      <a:pt x="2293" y="1960"/>
                      <a:pt x="888" y="2034"/>
                      <a:pt x="888" y="1516"/>
                    </a:cubicBezTo>
                    <a:cubicBezTo>
                      <a:pt x="888" y="1257"/>
                      <a:pt x="1036" y="1183"/>
                      <a:pt x="1295" y="1183"/>
                    </a:cubicBezTo>
                    <a:cubicBezTo>
                      <a:pt x="1517" y="1183"/>
                      <a:pt x="1665" y="1257"/>
                      <a:pt x="1886" y="1442"/>
                    </a:cubicBezTo>
                    <a:lnTo>
                      <a:pt x="2256" y="998"/>
                    </a:lnTo>
                    <a:cubicBezTo>
                      <a:pt x="2071" y="777"/>
                      <a:pt x="1813" y="592"/>
                      <a:pt x="1480" y="555"/>
                    </a:cubicBezTo>
                    <a:lnTo>
                      <a:pt x="1480" y="0"/>
                    </a:lnTo>
                    <a:close/>
                  </a:path>
                </a:pathLst>
              </a:custGeom>
              <a:solidFill>
                <a:srgbClr val="F2E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173;p38"/>
            <p:cNvSpPr/>
            <p:nvPr/>
          </p:nvSpPr>
          <p:spPr>
            <a:xfrm>
              <a:off x="5519632" y="2963098"/>
              <a:ext cx="18855" cy="19529"/>
            </a:xfrm>
            <a:custGeom>
              <a:avLst/>
              <a:gdLst/>
              <a:ahLst/>
              <a:cxnLst/>
              <a:rect l="l" t="t" r="r" b="b"/>
              <a:pathLst>
                <a:path w="1036" h="1073" extrusionOk="0">
                  <a:moveTo>
                    <a:pt x="518" y="1"/>
                  </a:moveTo>
                  <a:cubicBezTo>
                    <a:pt x="223" y="1"/>
                    <a:pt x="1" y="260"/>
                    <a:pt x="1" y="555"/>
                  </a:cubicBezTo>
                  <a:cubicBezTo>
                    <a:pt x="1" y="814"/>
                    <a:pt x="223" y="1073"/>
                    <a:pt x="518" y="1073"/>
                  </a:cubicBezTo>
                  <a:cubicBezTo>
                    <a:pt x="814" y="1073"/>
                    <a:pt x="1036" y="814"/>
                    <a:pt x="1036" y="555"/>
                  </a:cubicBezTo>
                  <a:cubicBezTo>
                    <a:pt x="1036" y="260"/>
                    <a:pt x="814"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74;p38"/>
            <p:cNvSpPr/>
            <p:nvPr/>
          </p:nvSpPr>
          <p:spPr>
            <a:xfrm>
              <a:off x="5475896" y="2954362"/>
              <a:ext cx="18855" cy="19529"/>
            </a:xfrm>
            <a:custGeom>
              <a:avLst/>
              <a:gdLst/>
              <a:ahLst/>
              <a:cxnLst/>
              <a:rect l="l" t="t" r="r" b="b"/>
              <a:pathLst>
                <a:path w="1036" h="1073" extrusionOk="0">
                  <a:moveTo>
                    <a:pt x="518" y="0"/>
                  </a:moveTo>
                  <a:cubicBezTo>
                    <a:pt x="222" y="0"/>
                    <a:pt x="1" y="259"/>
                    <a:pt x="1" y="518"/>
                  </a:cubicBezTo>
                  <a:cubicBezTo>
                    <a:pt x="1" y="813"/>
                    <a:pt x="222" y="1035"/>
                    <a:pt x="518" y="1072"/>
                  </a:cubicBezTo>
                  <a:cubicBezTo>
                    <a:pt x="814" y="1072"/>
                    <a:pt x="1036" y="813"/>
                    <a:pt x="1036" y="555"/>
                  </a:cubicBezTo>
                  <a:cubicBezTo>
                    <a:pt x="1036" y="259"/>
                    <a:pt x="814"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75;p38"/>
            <p:cNvSpPr/>
            <p:nvPr/>
          </p:nvSpPr>
          <p:spPr>
            <a:xfrm>
              <a:off x="5078221" y="2987323"/>
              <a:ext cx="98935" cy="99609"/>
            </a:xfrm>
            <a:custGeom>
              <a:avLst/>
              <a:gdLst/>
              <a:ahLst/>
              <a:cxnLst/>
              <a:rect l="l" t="t" r="r" b="b"/>
              <a:pathLst>
                <a:path w="5436" h="5473" extrusionOk="0">
                  <a:moveTo>
                    <a:pt x="2737" y="1"/>
                  </a:moveTo>
                  <a:cubicBezTo>
                    <a:pt x="1221" y="1"/>
                    <a:pt x="1" y="1221"/>
                    <a:pt x="1" y="2737"/>
                  </a:cubicBezTo>
                  <a:cubicBezTo>
                    <a:pt x="1" y="4252"/>
                    <a:pt x="1221" y="5472"/>
                    <a:pt x="2737" y="5472"/>
                  </a:cubicBezTo>
                  <a:cubicBezTo>
                    <a:pt x="4216" y="5472"/>
                    <a:pt x="5436" y="4252"/>
                    <a:pt x="5436" y="2737"/>
                  </a:cubicBezTo>
                  <a:cubicBezTo>
                    <a:pt x="5436" y="1221"/>
                    <a:pt x="4216" y="1"/>
                    <a:pt x="2737" y="1"/>
                  </a:cubicBezTo>
                  <a:close/>
                </a:path>
              </a:pathLst>
            </a:custGeom>
            <a:solidFill>
              <a:srgbClr val="3B2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76;p38"/>
            <p:cNvSpPr/>
            <p:nvPr/>
          </p:nvSpPr>
          <p:spPr>
            <a:xfrm>
              <a:off x="5463120" y="2774016"/>
              <a:ext cx="184384" cy="189771"/>
            </a:xfrm>
            <a:custGeom>
              <a:avLst/>
              <a:gdLst/>
              <a:ahLst/>
              <a:cxnLst/>
              <a:rect l="l" t="t" r="r" b="b"/>
              <a:pathLst>
                <a:path w="10131" h="10427" extrusionOk="0">
                  <a:moveTo>
                    <a:pt x="0" y="1"/>
                  </a:moveTo>
                  <a:lnTo>
                    <a:pt x="0" y="10427"/>
                  </a:lnTo>
                  <a:lnTo>
                    <a:pt x="10130" y="10427"/>
                  </a:lnTo>
                  <a:lnTo>
                    <a:pt x="10130" y="5473"/>
                  </a:lnTo>
                  <a:lnTo>
                    <a:pt x="6877" y="1"/>
                  </a:lnTo>
                  <a:close/>
                </a:path>
              </a:pathLst>
            </a:custGeom>
            <a:solidFill>
              <a:srgbClr val="E5E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77;p38"/>
            <p:cNvSpPr/>
            <p:nvPr/>
          </p:nvSpPr>
          <p:spPr>
            <a:xfrm>
              <a:off x="5060730" y="2749810"/>
              <a:ext cx="327036" cy="158813"/>
            </a:xfrm>
            <a:custGeom>
              <a:avLst/>
              <a:gdLst/>
              <a:ahLst/>
              <a:cxnLst/>
              <a:rect l="l" t="t" r="r" b="b"/>
              <a:pathLst>
                <a:path w="17969" h="8726" extrusionOk="0">
                  <a:moveTo>
                    <a:pt x="8985" y="0"/>
                  </a:moveTo>
                  <a:cubicBezTo>
                    <a:pt x="4030" y="0"/>
                    <a:pt x="1" y="1959"/>
                    <a:pt x="1" y="4363"/>
                  </a:cubicBezTo>
                  <a:cubicBezTo>
                    <a:pt x="1" y="6766"/>
                    <a:pt x="4030" y="8725"/>
                    <a:pt x="8985" y="8725"/>
                  </a:cubicBezTo>
                  <a:cubicBezTo>
                    <a:pt x="13939" y="8725"/>
                    <a:pt x="17968" y="6766"/>
                    <a:pt x="17968" y="4363"/>
                  </a:cubicBezTo>
                  <a:cubicBezTo>
                    <a:pt x="17968" y="1959"/>
                    <a:pt x="13939" y="0"/>
                    <a:pt x="89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78;p38"/>
            <p:cNvSpPr/>
            <p:nvPr/>
          </p:nvSpPr>
          <p:spPr>
            <a:xfrm>
              <a:off x="5111200" y="2796894"/>
              <a:ext cx="39712" cy="64628"/>
            </a:xfrm>
            <a:custGeom>
              <a:avLst/>
              <a:gdLst/>
              <a:ahLst/>
              <a:cxnLst/>
              <a:rect l="l" t="t" r="r" b="b"/>
              <a:pathLst>
                <a:path w="2182" h="3551" extrusionOk="0">
                  <a:moveTo>
                    <a:pt x="1331" y="1"/>
                  </a:moveTo>
                  <a:cubicBezTo>
                    <a:pt x="1147" y="1"/>
                    <a:pt x="962" y="1"/>
                    <a:pt x="814" y="75"/>
                  </a:cubicBezTo>
                  <a:cubicBezTo>
                    <a:pt x="666" y="149"/>
                    <a:pt x="518" y="260"/>
                    <a:pt x="407" y="408"/>
                  </a:cubicBezTo>
                  <a:cubicBezTo>
                    <a:pt x="296" y="519"/>
                    <a:pt x="185" y="703"/>
                    <a:pt x="111" y="925"/>
                  </a:cubicBezTo>
                  <a:cubicBezTo>
                    <a:pt x="37" y="1184"/>
                    <a:pt x="0" y="1443"/>
                    <a:pt x="0" y="1776"/>
                  </a:cubicBezTo>
                  <a:cubicBezTo>
                    <a:pt x="0" y="2071"/>
                    <a:pt x="37" y="2330"/>
                    <a:pt x="111" y="2589"/>
                  </a:cubicBezTo>
                  <a:cubicBezTo>
                    <a:pt x="148" y="2811"/>
                    <a:pt x="259" y="2996"/>
                    <a:pt x="370" y="3143"/>
                  </a:cubicBezTo>
                  <a:cubicBezTo>
                    <a:pt x="444" y="3254"/>
                    <a:pt x="592" y="3365"/>
                    <a:pt x="740" y="3439"/>
                  </a:cubicBezTo>
                  <a:cubicBezTo>
                    <a:pt x="925" y="3513"/>
                    <a:pt x="1073" y="3550"/>
                    <a:pt x="1294" y="3550"/>
                  </a:cubicBezTo>
                  <a:cubicBezTo>
                    <a:pt x="1442" y="3550"/>
                    <a:pt x="1590" y="3513"/>
                    <a:pt x="1775" y="3476"/>
                  </a:cubicBezTo>
                  <a:cubicBezTo>
                    <a:pt x="1923" y="3439"/>
                    <a:pt x="2071" y="3328"/>
                    <a:pt x="2182" y="3217"/>
                  </a:cubicBezTo>
                  <a:lnTo>
                    <a:pt x="2182" y="1702"/>
                  </a:lnTo>
                  <a:lnTo>
                    <a:pt x="1110" y="1702"/>
                  </a:lnTo>
                  <a:lnTo>
                    <a:pt x="1110" y="2071"/>
                  </a:lnTo>
                  <a:lnTo>
                    <a:pt x="1701" y="2145"/>
                  </a:lnTo>
                  <a:lnTo>
                    <a:pt x="1701" y="2848"/>
                  </a:lnTo>
                  <a:cubicBezTo>
                    <a:pt x="1627" y="2885"/>
                    <a:pt x="1590" y="2922"/>
                    <a:pt x="1516" y="2922"/>
                  </a:cubicBezTo>
                  <a:cubicBezTo>
                    <a:pt x="1479" y="2959"/>
                    <a:pt x="1405" y="2959"/>
                    <a:pt x="1331" y="2959"/>
                  </a:cubicBezTo>
                  <a:cubicBezTo>
                    <a:pt x="1147" y="2959"/>
                    <a:pt x="962" y="2885"/>
                    <a:pt x="851" y="2663"/>
                  </a:cubicBezTo>
                  <a:cubicBezTo>
                    <a:pt x="703" y="2478"/>
                    <a:pt x="666" y="2182"/>
                    <a:pt x="666" y="1776"/>
                  </a:cubicBezTo>
                  <a:cubicBezTo>
                    <a:pt x="666" y="1554"/>
                    <a:pt x="666" y="1369"/>
                    <a:pt x="703" y="1221"/>
                  </a:cubicBezTo>
                  <a:cubicBezTo>
                    <a:pt x="740" y="1073"/>
                    <a:pt x="777" y="925"/>
                    <a:pt x="851" y="814"/>
                  </a:cubicBezTo>
                  <a:cubicBezTo>
                    <a:pt x="925" y="740"/>
                    <a:pt x="999" y="666"/>
                    <a:pt x="1073" y="629"/>
                  </a:cubicBezTo>
                  <a:cubicBezTo>
                    <a:pt x="1184" y="556"/>
                    <a:pt x="1294" y="556"/>
                    <a:pt x="1405" y="556"/>
                  </a:cubicBezTo>
                  <a:cubicBezTo>
                    <a:pt x="1516" y="556"/>
                    <a:pt x="1627" y="556"/>
                    <a:pt x="1701" y="593"/>
                  </a:cubicBezTo>
                  <a:cubicBezTo>
                    <a:pt x="1812" y="593"/>
                    <a:pt x="1886" y="629"/>
                    <a:pt x="1923" y="666"/>
                  </a:cubicBezTo>
                  <a:lnTo>
                    <a:pt x="2071" y="112"/>
                  </a:lnTo>
                  <a:cubicBezTo>
                    <a:pt x="1997" y="75"/>
                    <a:pt x="1886" y="38"/>
                    <a:pt x="1738" y="38"/>
                  </a:cubicBezTo>
                  <a:cubicBezTo>
                    <a:pt x="1627" y="1"/>
                    <a:pt x="1479" y="1"/>
                    <a:pt x="1331" y="1"/>
                  </a:cubicBezTo>
                  <a:close/>
                </a:path>
              </a:pathLst>
            </a:custGeom>
            <a:solidFill>
              <a:srgbClr val="524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79;p38"/>
            <p:cNvSpPr/>
            <p:nvPr/>
          </p:nvSpPr>
          <p:spPr>
            <a:xfrm>
              <a:off x="5156282" y="2796894"/>
              <a:ext cx="43753" cy="64628"/>
            </a:xfrm>
            <a:custGeom>
              <a:avLst/>
              <a:gdLst/>
              <a:ahLst/>
              <a:cxnLst/>
              <a:rect l="l" t="t" r="r" b="b"/>
              <a:pathLst>
                <a:path w="2404" h="3551" extrusionOk="0">
                  <a:moveTo>
                    <a:pt x="1184" y="556"/>
                  </a:moveTo>
                  <a:cubicBezTo>
                    <a:pt x="1294" y="556"/>
                    <a:pt x="1405" y="593"/>
                    <a:pt x="1479" y="666"/>
                  </a:cubicBezTo>
                  <a:cubicBezTo>
                    <a:pt x="1553" y="703"/>
                    <a:pt x="1590" y="814"/>
                    <a:pt x="1627" y="925"/>
                  </a:cubicBezTo>
                  <a:cubicBezTo>
                    <a:pt x="1701" y="1036"/>
                    <a:pt x="1738" y="1147"/>
                    <a:pt x="1738" y="1295"/>
                  </a:cubicBezTo>
                  <a:cubicBezTo>
                    <a:pt x="1775" y="1443"/>
                    <a:pt x="1775" y="1591"/>
                    <a:pt x="1775" y="1776"/>
                  </a:cubicBezTo>
                  <a:cubicBezTo>
                    <a:pt x="1775" y="2182"/>
                    <a:pt x="1738" y="2515"/>
                    <a:pt x="1627" y="2700"/>
                  </a:cubicBezTo>
                  <a:cubicBezTo>
                    <a:pt x="1516" y="2885"/>
                    <a:pt x="1405" y="2996"/>
                    <a:pt x="1184" y="2996"/>
                  </a:cubicBezTo>
                  <a:cubicBezTo>
                    <a:pt x="1110" y="2996"/>
                    <a:pt x="999" y="2959"/>
                    <a:pt x="925" y="2885"/>
                  </a:cubicBezTo>
                  <a:cubicBezTo>
                    <a:pt x="851" y="2811"/>
                    <a:pt x="814" y="2737"/>
                    <a:pt x="777" y="2626"/>
                  </a:cubicBezTo>
                  <a:cubicBezTo>
                    <a:pt x="703" y="2515"/>
                    <a:pt x="703" y="2404"/>
                    <a:pt x="666" y="2256"/>
                  </a:cubicBezTo>
                  <a:cubicBezTo>
                    <a:pt x="666" y="2108"/>
                    <a:pt x="629" y="1923"/>
                    <a:pt x="629" y="1776"/>
                  </a:cubicBezTo>
                  <a:cubicBezTo>
                    <a:pt x="629" y="962"/>
                    <a:pt x="814" y="556"/>
                    <a:pt x="1184" y="556"/>
                  </a:cubicBezTo>
                  <a:close/>
                  <a:moveTo>
                    <a:pt x="1184" y="1"/>
                  </a:moveTo>
                  <a:cubicBezTo>
                    <a:pt x="777" y="1"/>
                    <a:pt x="481" y="149"/>
                    <a:pt x="296" y="445"/>
                  </a:cubicBezTo>
                  <a:cubicBezTo>
                    <a:pt x="74" y="740"/>
                    <a:pt x="1" y="1184"/>
                    <a:pt x="1" y="1776"/>
                  </a:cubicBezTo>
                  <a:cubicBezTo>
                    <a:pt x="1" y="2034"/>
                    <a:pt x="1" y="2293"/>
                    <a:pt x="74" y="2515"/>
                  </a:cubicBezTo>
                  <a:cubicBezTo>
                    <a:pt x="111" y="2737"/>
                    <a:pt x="185" y="2922"/>
                    <a:pt x="259" y="3070"/>
                  </a:cubicBezTo>
                  <a:cubicBezTo>
                    <a:pt x="370" y="3217"/>
                    <a:pt x="481" y="3328"/>
                    <a:pt x="629" y="3439"/>
                  </a:cubicBezTo>
                  <a:cubicBezTo>
                    <a:pt x="814" y="3513"/>
                    <a:pt x="999" y="3550"/>
                    <a:pt x="1184" y="3550"/>
                  </a:cubicBezTo>
                  <a:cubicBezTo>
                    <a:pt x="1590" y="3550"/>
                    <a:pt x="1886" y="3402"/>
                    <a:pt x="2108" y="3107"/>
                  </a:cubicBezTo>
                  <a:cubicBezTo>
                    <a:pt x="2293" y="2774"/>
                    <a:pt x="2404" y="2367"/>
                    <a:pt x="2404" y="1776"/>
                  </a:cubicBezTo>
                  <a:cubicBezTo>
                    <a:pt x="2404" y="1517"/>
                    <a:pt x="2404" y="1258"/>
                    <a:pt x="2330" y="1036"/>
                  </a:cubicBezTo>
                  <a:cubicBezTo>
                    <a:pt x="2293" y="814"/>
                    <a:pt x="2219" y="629"/>
                    <a:pt x="2108" y="482"/>
                  </a:cubicBezTo>
                  <a:cubicBezTo>
                    <a:pt x="2034" y="334"/>
                    <a:pt x="1886" y="186"/>
                    <a:pt x="1738" y="112"/>
                  </a:cubicBezTo>
                  <a:cubicBezTo>
                    <a:pt x="1590" y="38"/>
                    <a:pt x="1405" y="1"/>
                    <a:pt x="1184" y="1"/>
                  </a:cubicBezTo>
                  <a:close/>
                </a:path>
              </a:pathLst>
            </a:custGeom>
            <a:solidFill>
              <a:srgbClr val="524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0;p38"/>
            <p:cNvSpPr/>
            <p:nvPr/>
          </p:nvSpPr>
          <p:spPr>
            <a:xfrm>
              <a:off x="5205404" y="2796894"/>
              <a:ext cx="43753" cy="64628"/>
            </a:xfrm>
            <a:custGeom>
              <a:avLst/>
              <a:gdLst/>
              <a:ahLst/>
              <a:cxnLst/>
              <a:rect l="l" t="t" r="r" b="b"/>
              <a:pathLst>
                <a:path w="2404" h="3551" extrusionOk="0">
                  <a:moveTo>
                    <a:pt x="1220" y="556"/>
                  </a:moveTo>
                  <a:cubicBezTo>
                    <a:pt x="1331" y="556"/>
                    <a:pt x="1405" y="593"/>
                    <a:pt x="1479" y="666"/>
                  </a:cubicBezTo>
                  <a:cubicBezTo>
                    <a:pt x="1553" y="703"/>
                    <a:pt x="1590" y="814"/>
                    <a:pt x="1664" y="925"/>
                  </a:cubicBezTo>
                  <a:cubicBezTo>
                    <a:pt x="1701" y="1036"/>
                    <a:pt x="1738" y="1147"/>
                    <a:pt x="1738" y="1295"/>
                  </a:cubicBezTo>
                  <a:cubicBezTo>
                    <a:pt x="1775" y="1443"/>
                    <a:pt x="1775" y="1591"/>
                    <a:pt x="1775" y="1776"/>
                  </a:cubicBezTo>
                  <a:cubicBezTo>
                    <a:pt x="1775" y="2182"/>
                    <a:pt x="1738" y="2515"/>
                    <a:pt x="1627" y="2700"/>
                  </a:cubicBezTo>
                  <a:cubicBezTo>
                    <a:pt x="1553" y="2885"/>
                    <a:pt x="1405" y="2996"/>
                    <a:pt x="1220" y="2996"/>
                  </a:cubicBezTo>
                  <a:cubicBezTo>
                    <a:pt x="1109" y="2996"/>
                    <a:pt x="1036" y="2959"/>
                    <a:pt x="962" y="2885"/>
                  </a:cubicBezTo>
                  <a:cubicBezTo>
                    <a:pt x="888" y="2811"/>
                    <a:pt x="814" y="2737"/>
                    <a:pt x="777" y="2626"/>
                  </a:cubicBezTo>
                  <a:cubicBezTo>
                    <a:pt x="740" y="2515"/>
                    <a:pt x="703" y="2404"/>
                    <a:pt x="666" y="2256"/>
                  </a:cubicBezTo>
                  <a:cubicBezTo>
                    <a:pt x="666" y="2108"/>
                    <a:pt x="666" y="1923"/>
                    <a:pt x="666" y="1776"/>
                  </a:cubicBezTo>
                  <a:cubicBezTo>
                    <a:pt x="666" y="962"/>
                    <a:pt x="851" y="556"/>
                    <a:pt x="1220" y="556"/>
                  </a:cubicBezTo>
                  <a:close/>
                  <a:moveTo>
                    <a:pt x="1220" y="1"/>
                  </a:moveTo>
                  <a:cubicBezTo>
                    <a:pt x="814" y="1"/>
                    <a:pt x="481" y="149"/>
                    <a:pt x="296" y="445"/>
                  </a:cubicBezTo>
                  <a:cubicBezTo>
                    <a:pt x="111" y="740"/>
                    <a:pt x="0" y="1184"/>
                    <a:pt x="0" y="1776"/>
                  </a:cubicBezTo>
                  <a:cubicBezTo>
                    <a:pt x="0" y="2034"/>
                    <a:pt x="37" y="2293"/>
                    <a:pt x="74" y="2515"/>
                  </a:cubicBezTo>
                  <a:cubicBezTo>
                    <a:pt x="111" y="2737"/>
                    <a:pt x="185" y="2922"/>
                    <a:pt x="296" y="3070"/>
                  </a:cubicBezTo>
                  <a:cubicBezTo>
                    <a:pt x="370" y="3217"/>
                    <a:pt x="518" y="3328"/>
                    <a:pt x="666" y="3439"/>
                  </a:cubicBezTo>
                  <a:cubicBezTo>
                    <a:pt x="814" y="3513"/>
                    <a:pt x="999" y="3550"/>
                    <a:pt x="1220" y="3550"/>
                  </a:cubicBezTo>
                  <a:cubicBezTo>
                    <a:pt x="1590" y="3550"/>
                    <a:pt x="1923" y="3402"/>
                    <a:pt x="2108" y="3107"/>
                  </a:cubicBezTo>
                  <a:cubicBezTo>
                    <a:pt x="2330" y="2774"/>
                    <a:pt x="2403" y="2367"/>
                    <a:pt x="2403" y="1776"/>
                  </a:cubicBezTo>
                  <a:cubicBezTo>
                    <a:pt x="2403" y="1517"/>
                    <a:pt x="2403" y="1258"/>
                    <a:pt x="2366" y="1036"/>
                  </a:cubicBezTo>
                  <a:cubicBezTo>
                    <a:pt x="2293" y="814"/>
                    <a:pt x="2219" y="629"/>
                    <a:pt x="2145" y="482"/>
                  </a:cubicBezTo>
                  <a:cubicBezTo>
                    <a:pt x="2034" y="334"/>
                    <a:pt x="1923" y="186"/>
                    <a:pt x="1738" y="112"/>
                  </a:cubicBezTo>
                  <a:cubicBezTo>
                    <a:pt x="1590" y="38"/>
                    <a:pt x="1405" y="1"/>
                    <a:pt x="1220" y="1"/>
                  </a:cubicBezTo>
                  <a:close/>
                </a:path>
              </a:pathLst>
            </a:custGeom>
            <a:solidFill>
              <a:srgbClr val="524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81;p38"/>
            <p:cNvSpPr/>
            <p:nvPr/>
          </p:nvSpPr>
          <p:spPr>
            <a:xfrm>
              <a:off x="5255874" y="2796894"/>
              <a:ext cx="41059" cy="64628"/>
            </a:xfrm>
            <a:custGeom>
              <a:avLst/>
              <a:gdLst/>
              <a:ahLst/>
              <a:cxnLst/>
              <a:rect l="l" t="t" r="r" b="b"/>
              <a:pathLst>
                <a:path w="2256" h="3551" extrusionOk="0">
                  <a:moveTo>
                    <a:pt x="924" y="593"/>
                  </a:moveTo>
                  <a:cubicBezTo>
                    <a:pt x="1072" y="593"/>
                    <a:pt x="1183" y="593"/>
                    <a:pt x="1257" y="666"/>
                  </a:cubicBezTo>
                  <a:cubicBezTo>
                    <a:pt x="1368" y="740"/>
                    <a:pt x="1442" y="814"/>
                    <a:pt x="1479" y="925"/>
                  </a:cubicBezTo>
                  <a:cubicBezTo>
                    <a:pt x="1516" y="1036"/>
                    <a:pt x="1553" y="1147"/>
                    <a:pt x="1590" y="1295"/>
                  </a:cubicBezTo>
                  <a:cubicBezTo>
                    <a:pt x="1590" y="1443"/>
                    <a:pt x="1590" y="1591"/>
                    <a:pt x="1590" y="1739"/>
                  </a:cubicBezTo>
                  <a:cubicBezTo>
                    <a:pt x="1590" y="1886"/>
                    <a:pt x="1590" y="2034"/>
                    <a:pt x="1590" y="2182"/>
                  </a:cubicBezTo>
                  <a:cubicBezTo>
                    <a:pt x="1553" y="2330"/>
                    <a:pt x="1516" y="2478"/>
                    <a:pt x="1479" y="2589"/>
                  </a:cubicBezTo>
                  <a:cubicBezTo>
                    <a:pt x="1405" y="2700"/>
                    <a:pt x="1331" y="2811"/>
                    <a:pt x="1257" y="2848"/>
                  </a:cubicBezTo>
                  <a:cubicBezTo>
                    <a:pt x="1146" y="2922"/>
                    <a:pt x="1035" y="2959"/>
                    <a:pt x="887" y="2959"/>
                  </a:cubicBezTo>
                  <a:lnTo>
                    <a:pt x="629" y="2959"/>
                  </a:lnTo>
                  <a:lnTo>
                    <a:pt x="629" y="593"/>
                  </a:lnTo>
                  <a:close/>
                  <a:moveTo>
                    <a:pt x="666" y="1"/>
                  </a:moveTo>
                  <a:cubicBezTo>
                    <a:pt x="592" y="1"/>
                    <a:pt x="518" y="1"/>
                    <a:pt x="444" y="38"/>
                  </a:cubicBezTo>
                  <a:lnTo>
                    <a:pt x="222" y="38"/>
                  </a:lnTo>
                  <a:cubicBezTo>
                    <a:pt x="148" y="38"/>
                    <a:pt x="74" y="38"/>
                    <a:pt x="0" y="75"/>
                  </a:cubicBezTo>
                  <a:lnTo>
                    <a:pt x="0" y="3476"/>
                  </a:lnTo>
                  <a:cubicBezTo>
                    <a:pt x="37" y="3476"/>
                    <a:pt x="111" y="3476"/>
                    <a:pt x="185" y="3513"/>
                  </a:cubicBezTo>
                  <a:lnTo>
                    <a:pt x="629" y="3513"/>
                  </a:lnTo>
                  <a:cubicBezTo>
                    <a:pt x="703" y="3550"/>
                    <a:pt x="777" y="3550"/>
                    <a:pt x="814" y="3550"/>
                  </a:cubicBezTo>
                  <a:cubicBezTo>
                    <a:pt x="1072" y="3550"/>
                    <a:pt x="1331" y="3476"/>
                    <a:pt x="1516" y="3402"/>
                  </a:cubicBezTo>
                  <a:cubicBezTo>
                    <a:pt x="1701" y="3291"/>
                    <a:pt x="1849" y="3143"/>
                    <a:pt x="1960" y="2996"/>
                  </a:cubicBezTo>
                  <a:cubicBezTo>
                    <a:pt x="2071" y="2811"/>
                    <a:pt x="2144" y="2626"/>
                    <a:pt x="2181" y="2404"/>
                  </a:cubicBezTo>
                  <a:cubicBezTo>
                    <a:pt x="2218" y="2219"/>
                    <a:pt x="2255" y="1960"/>
                    <a:pt x="2255" y="1739"/>
                  </a:cubicBezTo>
                  <a:cubicBezTo>
                    <a:pt x="2255" y="1480"/>
                    <a:pt x="2218" y="1258"/>
                    <a:pt x="2181" y="1036"/>
                  </a:cubicBezTo>
                  <a:cubicBezTo>
                    <a:pt x="2144" y="814"/>
                    <a:pt x="2071" y="629"/>
                    <a:pt x="1960" y="482"/>
                  </a:cubicBezTo>
                  <a:cubicBezTo>
                    <a:pt x="1849" y="334"/>
                    <a:pt x="1701" y="223"/>
                    <a:pt x="1516" y="149"/>
                  </a:cubicBezTo>
                  <a:cubicBezTo>
                    <a:pt x="1331" y="38"/>
                    <a:pt x="1109" y="1"/>
                    <a:pt x="851" y="1"/>
                  </a:cubicBezTo>
                  <a:close/>
                </a:path>
              </a:pathLst>
            </a:custGeom>
            <a:solidFill>
              <a:srgbClr val="524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82;p38"/>
            <p:cNvSpPr/>
            <p:nvPr/>
          </p:nvSpPr>
          <p:spPr>
            <a:xfrm>
              <a:off x="5300956" y="2796894"/>
              <a:ext cx="35672" cy="64628"/>
            </a:xfrm>
            <a:custGeom>
              <a:avLst/>
              <a:gdLst/>
              <a:ahLst/>
              <a:cxnLst/>
              <a:rect l="l" t="t" r="r" b="b"/>
              <a:pathLst>
                <a:path w="1960" h="3551" extrusionOk="0">
                  <a:moveTo>
                    <a:pt x="1072" y="1"/>
                  </a:moveTo>
                  <a:cubicBezTo>
                    <a:pt x="924" y="1"/>
                    <a:pt x="814" y="1"/>
                    <a:pt x="703" y="38"/>
                  </a:cubicBezTo>
                  <a:cubicBezTo>
                    <a:pt x="555" y="75"/>
                    <a:pt x="481" y="149"/>
                    <a:pt x="370" y="186"/>
                  </a:cubicBezTo>
                  <a:cubicBezTo>
                    <a:pt x="296" y="260"/>
                    <a:pt x="222" y="371"/>
                    <a:pt x="185" y="482"/>
                  </a:cubicBezTo>
                  <a:cubicBezTo>
                    <a:pt x="111" y="593"/>
                    <a:pt x="111" y="740"/>
                    <a:pt x="111" y="925"/>
                  </a:cubicBezTo>
                  <a:cubicBezTo>
                    <a:pt x="111" y="1073"/>
                    <a:pt x="111" y="1258"/>
                    <a:pt x="185" y="1369"/>
                  </a:cubicBezTo>
                  <a:cubicBezTo>
                    <a:pt x="259" y="1480"/>
                    <a:pt x="333" y="1591"/>
                    <a:pt x="407" y="1702"/>
                  </a:cubicBezTo>
                  <a:cubicBezTo>
                    <a:pt x="518" y="1776"/>
                    <a:pt x="629" y="1850"/>
                    <a:pt x="740" y="1923"/>
                  </a:cubicBezTo>
                  <a:cubicBezTo>
                    <a:pt x="851" y="1997"/>
                    <a:pt x="924" y="2071"/>
                    <a:pt x="1035" y="2145"/>
                  </a:cubicBezTo>
                  <a:cubicBezTo>
                    <a:pt x="1109" y="2182"/>
                    <a:pt x="1183" y="2256"/>
                    <a:pt x="1257" y="2330"/>
                  </a:cubicBezTo>
                  <a:cubicBezTo>
                    <a:pt x="1331" y="2404"/>
                    <a:pt x="1368" y="2515"/>
                    <a:pt x="1368" y="2589"/>
                  </a:cubicBezTo>
                  <a:cubicBezTo>
                    <a:pt x="1368" y="2848"/>
                    <a:pt x="1183" y="2959"/>
                    <a:pt x="851" y="2996"/>
                  </a:cubicBezTo>
                  <a:cubicBezTo>
                    <a:pt x="703" y="2996"/>
                    <a:pt x="592" y="2959"/>
                    <a:pt x="481" y="2922"/>
                  </a:cubicBezTo>
                  <a:cubicBezTo>
                    <a:pt x="370" y="2885"/>
                    <a:pt x="296" y="2848"/>
                    <a:pt x="222" y="2811"/>
                  </a:cubicBezTo>
                  <a:lnTo>
                    <a:pt x="0" y="3365"/>
                  </a:lnTo>
                  <a:cubicBezTo>
                    <a:pt x="74" y="3402"/>
                    <a:pt x="222" y="3476"/>
                    <a:pt x="370" y="3513"/>
                  </a:cubicBezTo>
                  <a:cubicBezTo>
                    <a:pt x="518" y="3550"/>
                    <a:pt x="703" y="3550"/>
                    <a:pt x="888" y="3550"/>
                  </a:cubicBezTo>
                  <a:cubicBezTo>
                    <a:pt x="1072" y="3550"/>
                    <a:pt x="1183" y="3550"/>
                    <a:pt x="1331" y="3476"/>
                  </a:cubicBezTo>
                  <a:cubicBezTo>
                    <a:pt x="1442" y="3439"/>
                    <a:pt x="1553" y="3402"/>
                    <a:pt x="1664" y="3291"/>
                  </a:cubicBezTo>
                  <a:cubicBezTo>
                    <a:pt x="1738" y="3217"/>
                    <a:pt x="1812" y="3107"/>
                    <a:pt x="1886" y="2996"/>
                  </a:cubicBezTo>
                  <a:cubicBezTo>
                    <a:pt x="1923" y="2848"/>
                    <a:pt x="1960" y="2700"/>
                    <a:pt x="1960" y="2552"/>
                  </a:cubicBezTo>
                  <a:cubicBezTo>
                    <a:pt x="1960" y="2367"/>
                    <a:pt x="1923" y="2219"/>
                    <a:pt x="1849" y="2108"/>
                  </a:cubicBezTo>
                  <a:cubicBezTo>
                    <a:pt x="1812" y="1960"/>
                    <a:pt x="1738" y="1850"/>
                    <a:pt x="1627" y="1776"/>
                  </a:cubicBezTo>
                  <a:cubicBezTo>
                    <a:pt x="1553" y="1665"/>
                    <a:pt x="1442" y="1591"/>
                    <a:pt x="1331" y="1517"/>
                  </a:cubicBezTo>
                  <a:cubicBezTo>
                    <a:pt x="1220" y="1443"/>
                    <a:pt x="1109" y="1369"/>
                    <a:pt x="1035" y="1332"/>
                  </a:cubicBezTo>
                  <a:cubicBezTo>
                    <a:pt x="924" y="1258"/>
                    <a:pt x="851" y="1184"/>
                    <a:pt x="814" y="1110"/>
                  </a:cubicBezTo>
                  <a:cubicBezTo>
                    <a:pt x="740" y="1036"/>
                    <a:pt x="703" y="962"/>
                    <a:pt x="703" y="888"/>
                  </a:cubicBezTo>
                  <a:cubicBezTo>
                    <a:pt x="703" y="777"/>
                    <a:pt x="740" y="703"/>
                    <a:pt x="814" y="629"/>
                  </a:cubicBezTo>
                  <a:cubicBezTo>
                    <a:pt x="888" y="593"/>
                    <a:pt x="961" y="556"/>
                    <a:pt x="1109" y="556"/>
                  </a:cubicBezTo>
                  <a:cubicBezTo>
                    <a:pt x="1220" y="556"/>
                    <a:pt x="1368" y="593"/>
                    <a:pt x="1442" y="593"/>
                  </a:cubicBezTo>
                  <a:cubicBezTo>
                    <a:pt x="1553" y="629"/>
                    <a:pt x="1664" y="666"/>
                    <a:pt x="1701" y="703"/>
                  </a:cubicBezTo>
                  <a:lnTo>
                    <a:pt x="1886" y="186"/>
                  </a:lnTo>
                  <a:cubicBezTo>
                    <a:pt x="1812" y="112"/>
                    <a:pt x="1701" y="75"/>
                    <a:pt x="1553" y="38"/>
                  </a:cubicBezTo>
                  <a:cubicBezTo>
                    <a:pt x="1405" y="1"/>
                    <a:pt x="1257" y="1"/>
                    <a:pt x="1072" y="1"/>
                  </a:cubicBezTo>
                  <a:close/>
                </a:path>
              </a:pathLst>
            </a:custGeom>
            <a:solidFill>
              <a:srgbClr val="524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83;p38"/>
            <p:cNvSpPr/>
            <p:nvPr/>
          </p:nvSpPr>
          <p:spPr>
            <a:xfrm>
              <a:off x="5103792" y="3012894"/>
              <a:ext cx="47793" cy="48467"/>
            </a:xfrm>
            <a:custGeom>
              <a:avLst/>
              <a:gdLst/>
              <a:ahLst/>
              <a:cxnLst/>
              <a:rect l="l" t="t" r="r" b="b"/>
              <a:pathLst>
                <a:path w="2626" h="2663" extrusionOk="0">
                  <a:moveTo>
                    <a:pt x="1332" y="1"/>
                  </a:moveTo>
                  <a:cubicBezTo>
                    <a:pt x="592" y="1"/>
                    <a:pt x="1" y="592"/>
                    <a:pt x="1" y="1332"/>
                  </a:cubicBezTo>
                  <a:cubicBezTo>
                    <a:pt x="1" y="2071"/>
                    <a:pt x="592" y="2662"/>
                    <a:pt x="1332" y="2662"/>
                  </a:cubicBezTo>
                  <a:cubicBezTo>
                    <a:pt x="2034" y="2662"/>
                    <a:pt x="2626" y="2071"/>
                    <a:pt x="2626" y="1332"/>
                  </a:cubicBezTo>
                  <a:cubicBezTo>
                    <a:pt x="2626" y="592"/>
                    <a:pt x="2034" y="1"/>
                    <a:pt x="1332" y="1"/>
                  </a:cubicBezTo>
                  <a:close/>
                </a:path>
              </a:pathLst>
            </a:custGeom>
            <a:solidFill>
              <a:srgbClr val="B0A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84;p38"/>
            <p:cNvSpPr/>
            <p:nvPr/>
          </p:nvSpPr>
          <p:spPr>
            <a:xfrm>
              <a:off x="5441589" y="2740382"/>
              <a:ext cx="228792" cy="300118"/>
            </a:xfrm>
            <a:custGeom>
              <a:avLst/>
              <a:gdLst/>
              <a:ahLst/>
              <a:cxnLst/>
              <a:rect l="l" t="t" r="r" b="b"/>
              <a:pathLst>
                <a:path w="12571" h="16490" extrusionOk="0">
                  <a:moveTo>
                    <a:pt x="7505" y="2773"/>
                  </a:moveTo>
                  <a:cubicBezTo>
                    <a:pt x="7764" y="2773"/>
                    <a:pt x="8023" y="2921"/>
                    <a:pt x="8134" y="3106"/>
                  </a:cubicBezTo>
                  <a:lnTo>
                    <a:pt x="10130" y="6507"/>
                  </a:lnTo>
                  <a:cubicBezTo>
                    <a:pt x="10241" y="6692"/>
                    <a:pt x="10315" y="7062"/>
                    <a:pt x="10315" y="7284"/>
                  </a:cubicBezTo>
                  <a:lnTo>
                    <a:pt x="10315" y="10907"/>
                  </a:lnTo>
                  <a:cubicBezTo>
                    <a:pt x="10315" y="11129"/>
                    <a:pt x="10130" y="11313"/>
                    <a:pt x="9908" y="11313"/>
                  </a:cubicBezTo>
                  <a:lnTo>
                    <a:pt x="2662" y="9428"/>
                  </a:lnTo>
                  <a:cubicBezTo>
                    <a:pt x="2440" y="9428"/>
                    <a:pt x="2255" y="9206"/>
                    <a:pt x="2255" y="8984"/>
                  </a:cubicBezTo>
                  <a:lnTo>
                    <a:pt x="2255" y="3180"/>
                  </a:lnTo>
                  <a:cubicBezTo>
                    <a:pt x="2255" y="2958"/>
                    <a:pt x="2440" y="2773"/>
                    <a:pt x="2662" y="2773"/>
                  </a:cubicBezTo>
                  <a:close/>
                  <a:moveTo>
                    <a:pt x="1664" y="0"/>
                  </a:moveTo>
                  <a:cubicBezTo>
                    <a:pt x="1368" y="0"/>
                    <a:pt x="1146" y="222"/>
                    <a:pt x="1146" y="518"/>
                  </a:cubicBezTo>
                  <a:lnTo>
                    <a:pt x="1146" y="1110"/>
                  </a:lnTo>
                  <a:lnTo>
                    <a:pt x="740" y="1110"/>
                  </a:lnTo>
                  <a:cubicBezTo>
                    <a:pt x="333" y="1110"/>
                    <a:pt x="0" y="1442"/>
                    <a:pt x="0" y="1849"/>
                  </a:cubicBezTo>
                  <a:lnTo>
                    <a:pt x="0" y="11942"/>
                  </a:lnTo>
                  <a:lnTo>
                    <a:pt x="0" y="16489"/>
                  </a:lnTo>
                  <a:lnTo>
                    <a:pt x="3069" y="16489"/>
                  </a:lnTo>
                  <a:cubicBezTo>
                    <a:pt x="3069" y="16415"/>
                    <a:pt x="3032" y="16378"/>
                    <a:pt x="3032" y="16305"/>
                  </a:cubicBezTo>
                  <a:cubicBezTo>
                    <a:pt x="3032" y="14530"/>
                    <a:pt x="4511" y="13051"/>
                    <a:pt x="6285" y="13051"/>
                  </a:cubicBezTo>
                  <a:cubicBezTo>
                    <a:pt x="8097" y="13051"/>
                    <a:pt x="9539" y="14530"/>
                    <a:pt x="9539" y="16305"/>
                  </a:cubicBezTo>
                  <a:cubicBezTo>
                    <a:pt x="9539" y="16378"/>
                    <a:pt x="9539" y="16415"/>
                    <a:pt x="9502" y="16489"/>
                  </a:cubicBezTo>
                  <a:lnTo>
                    <a:pt x="11831" y="16489"/>
                  </a:lnTo>
                  <a:cubicBezTo>
                    <a:pt x="12237" y="16489"/>
                    <a:pt x="12570" y="16157"/>
                    <a:pt x="12570" y="15750"/>
                  </a:cubicBezTo>
                  <a:lnTo>
                    <a:pt x="12570" y="9243"/>
                  </a:lnTo>
                  <a:cubicBezTo>
                    <a:pt x="12570" y="8836"/>
                    <a:pt x="12422" y="8208"/>
                    <a:pt x="12200" y="7838"/>
                  </a:cubicBezTo>
                  <a:lnTo>
                    <a:pt x="8651" y="1775"/>
                  </a:lnTo>
                  <a:cubicBezTo>
                    <a:pt x="8429" y="1405"/>
                    <a:pt x="7949" y="1110"/>
                    <a:pt x="7542" y="1110"/>
                  </a:cubicBezTo>
                  <a:lnTo>
                    <a:pt x="2218" y="1110"/>
                  </a:lnTo>
                  <a:lnTo>
                    <a:pt x="2218" y="518"/>
                  </a:lnTo>
                  <a:cubicBezTo>
                    <a:pt x="2218" y="222"/>
                    <a:pt x="1960" y="0"/>
                    <a:pt x="1664" y="0"/>
                  </a:cubicBezTo>
                  <a:close/>
                </a:path>
              </a:pathLst>
            </a:custGeom>
            <a:solidFill>
              <a:srgbClr val="524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85;p38"/>
            <p:cNvSpPr/>
            <p:nvPr/>
          </p:nvSpPr>
          <p:spPr>
            <a:xfrm>
              <a:off x="3994488" y="3011263"/>
              <a:ext cx="31450" cy="28775"/>
            </a:xfrm>
            <a:custGeom>
              <a:avLst/>
              <a:gdLst/>
              <a:ahLst/>
              <a:cxnLst/>
              <a:rect l="l" t="t" r="r" b="b"/>
              <a:pathLst>
                <a:path w="1258" h="1151" extrusionOk="0">
                  <a:moveTo>
                    <a:pt x="631" y="0"/>
                  </a:moveTo>
                  <a:cubicBezTo>
                    <a:pt x="328" y="0"/>
                    <a:pt x="72" y="213"/>
                    <a:pt x="37" y="522"/>
                  </a:cubicBezTo>
                  <a:cubicBezTo>
                    <a:pt x="0" y="817"/>
                    <a:pt x="259" y="1113"/>
                    <a:pt x="555" y="1150"/>
                  </a:cubicBezTo>
                  <a:lnTo>
                    <a:pt x="629" y="1150"/>
                  </a:lnTo>
                  <a:cubicBezTo>
                    <a:pt x="925" y="1150"/>
                    <a:pt x="1147" y="928"/>
                    <a:pt x="1183" y="633"/>
                  </a:cubicBezTo>
                  <a:cubicBezTo>
                    <a:pt x="1257" y="337"/>
                    <a:pt x="999" y="41"/>
                    <a:pt x="703" y="4"/>
                  </a:cubicBezTo>
                  <a:cubicBezTo>
                    <a:pt x="679" y="1"/>
                    <a:pt x="655" y="0"/>
                    <a:pt x="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6;p38"/>
            <p:cNvSpPr/>
            <p:nvPr/>
          </p:nvSpPr>
          <p:spPr>
            <a:xfrm>
              <a:off x="4051788" y="3020238"/>
              <a:ext cx="31450" cy="29025"/>
            </a:xfrm>
            <a:custGeom>
              <a:avLst/>
              <a:gdLst/>
              <a:ahLst/>
              <a:cxnLst/>
              <a:rect l="l" t="t" r="r" b="b"/>
              <a:pathLst>
                <a:path w="1258" h="1161" extrusionOk="0">
                  <a:moveTo>
                    <a:pt x="611" y="0"/>
                  </a:moveTo>
                  <a:cubicBezTo>
                    <a:pt x="334" y="0"/>
                    <a:pt x="107" y="202"/>
                    <a:pt x="75" y="458"/>
                  </a:cubicBezTo>
                  <a:cubicBezTo>
                    <a:pt x="1" y="791"/>
                    <a:pt x="222" y="1087"/>
                    <a:pt x="518" y="1124"/>
                  </a:cubicBezTo>
                  <a:cubicBezTo>
                    <a:pt x="555" y="1124"/>
                    <a:pt x="592" y="1161"/>
                    <a:pt x="629" y="1161"/>
                  </a:cubicBezTo>
                  <a:cubicBezTo>
                    <a:pt x="925" y="1161"/>
                    <a:pt x="1147" y="939"/>
                    <a:pt x="1184" y="680"/>
                  </a:cubicBezTo>
                  <a:cubicBezTo>
                    <a:pt x="1258" y="348"/>
                    <a:pt x="1036" y="52"/>
                    <a:pt x="740" y="15"/>
                  </a:cubicBezTo>
                  <a:cubicBezTo>
                    <a:pt x="696" y="5"/>
                    <a:pt x="653"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87;p38"/>
            <p:cNvSpPr/>
            <p:nvPr/>
          </p:nvSpPr>
          <p:spPr>
            <a:xfrm>
              <a:off x="3937188" y="3005813"/>
              <a:ext cx="30525" cy="28675"/>
            </a:xfrm>
            <a:custGeom>
              <a:avLst/>
              <a:gdLst/>
              <a:ahLst/>
              <a:cxnLst/>
              <a:rect l="l" t="t" r="r" b="b"/>
              <a:pathLst>
                <a:path w="1221" h="1147" extrusionOk="0">
                  <a:moveTo>
                    <a:pt x="629" y="0"/>
                  </a:moveTo>
                  <a:cubicBezTo>
                    <a:pt x="333" y="0"/>
                    <a:pt x="37" y="222"/>
                    <a:pt x="37" y="555"/>
                  </a:cubicBezTo>
                  <a:cubicBezTo>
                    <a:pt x="0" y="851"/>
                    <a:pt x="259" y="1146"/>
                    <a:pt x="555" y="1146"/>
                  </a:cubicBezTo>
                  <a:lnTo>
                    <a:pt x="592" y="1146"/>
                  </a:lnTo>
                  <a:cubicBezTo>
                    <a:pt x="925" y="1146"/>
                    <a:pt x="1146" y="925"/>
                    <a:pt x="1183" y="629"/>
                  </a:cubicBezTo>
                  <a:cubicBezTo>
                    <a:pt x="1220" y="296"/>
                    <a:pt x="961" y="37"/>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88;p38"/>
            <p:cNvSpPr/>
            <p:nvPr/>
          </p:nvSpPr>
          <p:spPr>
            <a:xfrm>
              <a:off x="3762488" y="3011263"/>
              <a:ext cx="30525" cy="28775"/>
            </a:xfrm>
            <a:custGeom>
              <a:avLst/>
              <a:gdLst/>
              <a:ahLst/>
              <a:cxnLst/>
              <a:rect l="l" t="t" r="r" b="b"/>
              <a:pathLst>
                <a:path w="1221" h="1151" extrusionOk="0">
                  <a:moveTo>
                    <a:pt x="620" y="0"/>
                  </a:moveTo>
                  <a:cubicBezTo>
                    <a:pt x="598" y="0"/>
                    <a:pt x="577" y="1"/>
                    <a:pt x="555" y="4"/>
                  </a:cubicBezTo>
                  <a:cubicBezTo>
                    <a:pt x="223" y="41"/>
                    <a:pt x="1" y="337"/>
                    <a:pt x="38" y="633"/>
                  </a:cubicBezTo>
                  <a:cubicBezTo>
                    <a:pt x="75" y="928"/>
                    <a:pt x="334" y="1150"/>
                    <a:pt x="629" y="1150"/>
                  </a:cubicBezTo>
                  <a:lnTo>
                    <a:pt x="703" y="1150"/>
                  </a:lnTo>
                  <a:cubicBezTo>
                    <a:pt x="999" y="1113"/>
                    <a:pt x="1221" y="817"/>
                    <a:pt x="1184" y="522"/>
                  </a:cubicBezTo>
                  <a:cubicBezTo>
                    <a:pt x="1150" y="213"/>
                    <a:pt x="893"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89;p38"/>
            <p:cNvSpPr/>
            <p:nvPr/>
          </p:nvSpPr>
          <p:spPr>
            <a:xfrm>
              <a:off x="3647888" y="3032213"/>
              <a:ext cx="31450" cy="28150"/>
            </a:xfrm>
            <a:custGeom>
              <a:avLst/>
              <a:gdLst/>
              <a:ahLst/>
              <a:cxnLst/>
              <a:rect l="l" t="t" r="r" b="b"/>
              <a:pathLst>
                <a:path w="1258" h="1126" extrusionOk="0">
                  <a:moveTo>
                    <a:pt x="627" y="0"/>
                  </a:moveTo>
                  <a:cubicBezTo>
                    <a:pt x="580" y="0"/>
                    <a:pt x="531" y="5"/>
                    <a:pt x="481" y="16"/>
                  </a:cubicBezTo>
                  <a:cubicBezTo>
                    <a:pt x="185" y="90"/>
                    <a:pt x="0" y="386"/>
                    <a:pt x="74" y="719"/>
                  </a:cubicBezTo>
                  <a:cubicBezTo>
                    <a:pt x="148" y="978"/>
                    <a:pt x="370" y="1126"/>
                    <a:pt x="629" y="1126"/>
                  </a:cubicBezTo>
                  <a:lnTo>
                    <a:pt x="777" y="1126"/>
                  </a:lnTo>
                  <a:cubicBezTo>
                    <a:pt x="1073" y="1052"/>
                    <a:pt x="1257" y="756"/>
                    <a:pt x="1183" y="423"/>
                  </a:cubicBezTo>
                  <a:cubicBezTo>
                    <a:pt x="1121" y="171"/>
                    <a:pt x="897"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0;p38"/>
            <p:cNvSpPr/>
            <p:nvPr/>
          </p:nvSpPr>
          <p:spPr>
            <a:xfrm>
              <a:off x="3820713" y="3005813"/>
              <a:ext cx="29600" cy="29600"/>
            </a:xfrm>
            <a:custGeom>
              <a:avLst/>
              <a:gdLst/>
              <a:ahLst/>
              <a:cxnLst/>
              <a:rect l="l" t="t" r="r" b="b"/>
              <a:pathLst>
                <a:path w="1184" h="1184" extrusionOk="0">
                  <a:moveTo>
                    <a:pt x="555" y="0"/>
                  </a:moveTo>
                  <a:cubicBezTo>
                    <a:pt x="260" y="37"/>
                    <a:pt x="1" y="296"/>
                    <a:pt x="38" y="629"/>
                  </a:cubicBezTo>
                  <a:cubicBezTo>
                    <a:pt x="38" y="925"/>
                    <a:pt x="297" y="1183"/>
                    <a:pt x="592" y="1183"/>
                  </a:cubicBezTo>
                  <a:cubicBezTo>
                    <a:pt x="629" y="1183"/>
                    <a:pt x="629" y="1146"/>
                    <a:pt x="629" y="1146"/>
                  </a:cubicBezTo>
                  <a:cubicBezTo>
                    <a:pt x="962" y="1146"/>
                    <a:pt x="1184" y="888"/>
                    <a:pt x="1184" y="555"/>
                  </a:cubicBezTo>
                  <a:cubicBezTo>
                    <a:pt x="1147" y="222"/>
                    <a:pt x="888" y="0"/>
                    <a:pt x="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1;p38"/>
            <p:cNvSpPr/>
            <p:nvPr/>
          </p:nvSpPr>
          <p:spPr>
            <a:xfrm>
              <a:off x="3705188" y="3019563"/>
              <a:ext cx="30525" cy="28775"/>
            </a:xfrm>
            <a:custGeom>
              <a:avLst/>
              <a:gdLst/>
              <a:ahLst/>
              <a:cxnLst/>
              <a:rect l="l" t="t" r="r" b="b"/>
              <a:pathLst>
                <a:path w="1221" h="1151" extrusionOk="0">
                  <a:moveTo>
                    <a:pt x="583" y="1"/>
                  </a:moveTo>
                  <a:cubicBezTo>
                    <a:pt x="562" y="1"/>
                    <a:pt x="540" y="2"/>
                    <a:pt x="518" y="5"/>
                  </a:cubicBezTo>
                  <a:cubicBezTo>
                    <a:pt x="185" y="79"/>
                    <a:pt x="1" y="375"/>
                    <a:pt x="38" y="707"/>
                  </a:cubicBezTo>
                  <a:cubicBezTo>
                    <a:pt x="112" y="966"/>
                    <a:pt x="333" y="1151"/>
                    <a:pt x="629" y="1151"/>
                  </a:cubicBezTo>
                  <a:lnTo>
                    <a:pt x="703" y="1151"/>
                  </a:lnTo>
                  <a:cubicBezTo>
                    <a:pt x="1036" y="1114"/>
                    <a:pt x="1221" y="818"/>
                    <a:pt x="1184" y="485"/>
                  </a:cubicBezTo>
                  <a:cubicBezTo>
                    <a:pt x="1115" y="211"/>
                    <a:pt x="856" y="1"/>
                    <a:pt x="5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2;p38"/>
            <p:cNvSpPr/>
            <p:nvPr/>
          </p:nvSpPr>
          <p:spPr>
            <a:xfrm>
              <a:off x="3878963" y="3002938"/>
              <a:ext cx="29600" cy="28775"/>
            </a:xfrm>
            <a:custGeom>
              <a:avLst/>
              <a:gdLst/>
              <a:ahLst/>
              <a:cxnLst/>
              <a:rect l="l" t="t" r="r" b="b"/>
              <a:pathLst>
                <a:path w="1184" h="1151" extrusionOk="0">
                  <a:moveTo>
                    <a:pt x="618" y="1"/>
                  </a:moveTo>
                  <a:cubicBezTo>
                    <a:pt x="597" y="1"/>
                    <a:pt x="576" y="2"/>
                    <a:pt x="555" y="4"/>
                  </a:cubicBezTo>
                  <a:cubicBezTo>
                    <a:pt x="259" y="4"/>
                    <a:pt x="0" y="300"/>
                    <a:pt x="37" y="596"/>
                  </a:cubicBezTo>
                  <a:cubicBezTo>
                    <a:pt x="37" y="929"/>
                    <a:pt x="296" y="1150"/>
                    <a:pt x="592" y="1150"/>
                  </a:cubicBezTo>
                  <a:lnTo>
                    <a:pt x="629" y="1150"/>
                  </a:lnTo>
                  <a:cubicBezTo>
                    <a:pt x="961" y="1150"/>
                    <a:pt x="1183" y="855"/>
                    <a:pt x="1183" y="522"/>
                  </a:cubicBezTo>
                  <a:cubicBezTo>
                    <a:pt x="1149" y="245"/>
                    <a:pt x="920" y="1"/>
                    <a:pt x="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93;p38"/>
            <p:cNvSpPr/>
            <p:nvPr/>
          </p:nvSpPr>
          <p:spPr>
            <a:xfrm>
              <a:off x="3710738" y="2709113"/>
              <a:ext cx="484350" cy="277300"/>
            </a:xfrm>
            <a:custGeom>
              <a:avLst/>
              <a:gdLst/>
              <a:ahLst/>
              <a:cxnLst/>
              <a:rect l="l" t="t" r="r" b="b"/>
              <a:pathLst>
                <a:path w="19374" h="11092" extrusionOk="0">
                  <a:moveTo>
                    <a:pt x="0" y="1"/>
                  </a:moveTo>
                  <a:lnTo>
                    <a:pt x="0" y="11092"/>
                  </a:lnTo>
                  <a:lnTo>
                    <a:pt x="19373" y="11092"/>
                  </a:lnTo>
                  <a:lnTo>
                    <a:pt x="19373" y="1"/>
                  </a:ln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4;p38"/>
            <p:cNvSpPr/>
            <p:nvPr/>
          </p:nvSpPr>
          <p:spPr>
            <a:xfrm>
              <a:off x="3734763" y="2734063"/>
              <a:ext cx="436275" cy="227400"/>
            </a:xfrm>
            <a:custGeom>
              <a:avLst/>
              <a:gdLst/>
              <a:ahLst/>
              <a:cxnLst/>
              <a:rect l="l" t="t" r="r" b="b"/>
              <a:pathLst>
                <a:path w="17451" h="9096" extrusionOk="0">
                  <a:moveTo>
                    <a:pt x="1" y="1"/>
                  </a:moveTo>
                  <a:lnTo>
                    <a:pt x="1" y="9096"/>
                  </a:lnTo>
                  <a:lnTo>
                    <a:pt x="17451" y="9096"/>
                  </a:lnTo>
                  <a:lnTo>
                    <a:pt x="17451" y="1"/>
                  </a:lnTo>
                  <a:close/>
                </a:path>
              </a:pathLst>
            </a:custGeom>
            <a:solidFill>
              <a:srgbClr val="69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5;p38"/>
            <p:cNvSpPr/>
            <p:nvPr/>
          </p:nvSpPr>
          <p:spPr>
            <a:xfrm>
              <a:off x="3725513" y="2731288"/>
              <a:ext cx="54575" cy="54575"/>
            </a:xfrm>
            <a:custGeom>
              <a:avLst/>
              <a:gdLst/>
              <a:ahLst/>
              <a:cxnLst/>
              <a:rect l="l" t="t" r="r" b="b"/>
              <a:pathLst>
                <a:path w="2183" h="2183" extrusionOk="0">
                  <a:moveTo>
                    <a:pt x="1" y="1"/>
                  </a:moveTo>
                  <a:lnTo>
                    <a:pt x="1" y="2108"/>
                  </a:lnTo>
                  <a:cubicBezTo>
                    <a:pt x="112" y="2145"/>
                    <a:pt x="223" y="2182"/>
                    <a:pt x="371" y="2182"/>
                  </a:cubicBezTo>
                  <a:cubicBezTo>
                    <a:pt x="1369" y="2182"/>
                    <a:pt x="2182" y="1258"/>
                    <a:pt x="2182" y="112"/>
                  </a:cubicBezTo>
                  <a:cubicBezTo>
                    <a:pt x="2182" y="75"/>
                    <a:pt x="2182" y="38"/>
                    <a:pt x="2182" y="1"/>
                  </a:cubicBez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6;p38"/>
            <p:cNvSpPr/>
            <p:nvPr/>
          </p:nvSpPr>
          <p:spPr>
            <a:xfrm>
              <a:off x="4121113" y="2726688"/>
              <a:ext cx="51775" cy="59175"/>
            </a:xfrm>
            <a:custGeom>
              <a:avLst/>
              <a:gdLst/>
              <a:ahLst/>
              <a:cxnLst/>
              <a:rect l="l" t="t" r="r" b="b"/>
              <a:pathLst>
                <a:path w="2071" h="2367" extrusionOk="0">
                  <a:moveTo>
                    <a:pt x="37" y="0"/>
                  </a:moveTo>
                  <a:cubicBezTo>
                    <a:pt x="37" y="74"/>
                    <a:pt x="0" y="185"/>
                    <a:pt x="0" y="296"/>
                  </a:cubicBezTo>
                  <a:cubicBezTo>
                    <a:pt x="0" y="1442"/>
                    <a:pt x="851" y="2366"/>
                    <a:pt x="1849" y="2366"/>
                  </a:cubicBezTo>
                  <a:cubicBezTo>
                    <a:pt x="1923" y="2366"/>
                    <a:pt x="1997" y="2329"/>
                    <a:pt x="2071" y="2329"/>
                  </a:cubicBezTo>
                  <a:lnTo>
                    <a:pt x="2071" y="0"/>
                  </a:ln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7;p38"/>
            <p:cNvSpPr/>
            <p:nvPr/>
          </p:nvSpPr>
          <p:spPr>
            <a:xfrm>
              <a:off x="3732913" y="2910613"/>
              <a:ext cx="48100" cy="62875"/>
            </a:xfrm>
            <a:custGeom>
              <a:avLst/>
              <a:gdLst/>
              <a:ahLst/>
              <a:cxnLst/>
              <a:rect l="l" t="t" r="r" b="b"/>
              <a:pathLst>
                <a:path w="1924" h="2515" extrusionOk="0">
                  <a:moveTo>
                    <a:pt x="1" y="0"/>
                  </a:moveTo>
                  <a:lnTo>
                    <a:pt x="1" y="2514"/>
                  </a:lnTo>
                  <a:lnTo>
                    <a:pt x="1849" y="2514"/>
                  </a:lnTo>
                  <a:cubicBezTo>
                    <a:pt x="1886" y="2366"/>
                    <a:pt x="1923" y="2219"/>
                    <a:pt x="1923" y="2034"/>
                  </a:cubicBezTo>
                  <a:cubicBezTo>
                    <a:pt x="1923" y="925"/>
                    <a:pt x="1073" y="0"/>
                    <a:pt x="75" y="0"/>
                  </a:cubicBezTo>
                  <a:close/>
                </a:path>
              </a:pathLst>
            </a:custGeom>
            <a:solidFill>
              <a:srgbClr val="2177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8;p38"/>
            <p:cNvSpPr/>
            <p:nvPr/>
          </p:nvSpPr>
          <p:spPr>
            <a:xfrm>
              <a:off x="4121113" y="2910613"/>
              <a:ext cx="61950" cy="62875"/>
            </a:xfrm>
            <a:custGeom>
              <a:avLst/>
              <a:gdLst/>
              <a:ahLst/>
              <a:cxnLst/>
              <a:rect l="l" t="t" r="r" b="b"/>
              <a:pathLst>
                <a:path w="2478" h="2515" extrusionOk="0">
                  <a:moveTo>
                    <a:pt x="1849" y="0"/>
                  </a:moveTo>
                  <a:cubicBezTo>
                    <a:pt x="851" y="0"/>
                    <a:pt x="0" y="925"/>
                    <a:pt x="0" y="2071"/>
                  </a:cubicBezTo>
                  <a:cubicBezTo>
                    <a:pt x="0" y="2219"/>
                    <a:pt x="37" y="2366"/>
                    <a:pt x="74" y="2514"/>
                  </a:cubicBezTo>
                  <a:lnTo>
                    <a:pt x="2477" y="2514"/>
                  </a:lnTo>
                  <a:lnTo>
                    <a:pt x="2477" y="148"/>
                  </a:lnTo>
                  <a:cubicBezTo>
                    <a:pt x="2293" y="37"/>
                    <a:pt x="2071" y="0"/>
                    <a:pt x="1849" y="0"/>
                  </a:cubicBez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9;p38"/>
            <p:cNvSpPr/>
            <p:nvPr/>
          </p:nvSpPr>
          <p:spPr>
            <a:xfrm>
              <a:off x="3830888" y="2745163"/>
              <a:ext cx="243100" cy="206150"/>
            </a:xfrm>
            <a:custGeom>
              <a:avLst/>
              <a:gdLst/>
              <a:ahLst/>
              <a:cxnLst/>
              <a:rect l="l" t="t" r="r" b="b"/>
              <a:pathLst>
                <a:path w="9724" h="8246" extrusionOk="0">
                  <a:moveTo>
                    <a:pt x="4881" y="1"/>
                  </a:moveTo>
                  <a:cubicBezTo>
                    <a:pt x="2182" y="1"/>
                    <a:pt x="1" y="1849"/>
                    <a:pt x="1" y="4104"/>
                  </a:cubicBezTo>
                  <a:cubicBezTo>
                    <a:pt x="1" y="6396"/>
                    <a:pt x="2182" y="8245"/>
                    <a:pt x="4881" y="8245"/>
                  </a:cubicBezTo>
                  <a:cubicBezTo>
                    <a:pt x="7543" y="8245"/>
                    <a:pt x="9724" y="6396"/>
                    <a:pt x="9724" y="4104"/>
                  </a:cubicBezTo>
                  <a:cubicBezTo>
                    <a:pt x="9724" y="1849"/>
                    <a:pt x="7543" y="1"/>
                    <a:pt x="4881" y="1"/>
                  </a:cubicBez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0;p38"/>
            <p:cNvSpPr/>
            <p:nvPr/>
          </p:nvSpPr>
          <p:spPr>
            <a:xfrm>
              <a:off x="3904838" y="2782138"/>
              <a:ext cx="89675" cy="140500"/>
            </a:xfrm>
            <a:custGeom>
              <a:avLst/>
              <a:gdLst/>
              <a:ahLst/>
              <a:cxnLst/>
              <a:rect l="l" t="t" r="r" b="b"/>
              <a:pathLst>
                <a:path w="3587" h="5620" extrusionOk="0">
                  <a:moveTo>
                    <a:pt x="1331" y="0"/>
                  </a:moveTo>
                  <a:lnTo>
                    <a:pt x="1331" y="481"/>
                  </a:lnTo>
                  <a:lnTo>
                    <a:pt x="888" y="481"/>
                  </a:lnTo>
                  <a:lnTo>
                    <a:pt x="37" y="1294"/>
                  </a:lnTo>
                  <a:lnTo>
                    <a:pt x="37" y="2219"/>
                  </a:lnTo>
                  <a:lnTo>
                    <a:pt x="333" y="2736"/>
                  </a:lnTo>
                  <a:lnTo>
                    <a:pt x="2440" y="3624"/>
                  </a:lnTo>
                  <a:lnTo>
                    <a:pt x="2514" y="3808"/>
                  </a:lnTo>
                  <a:lnTo>
                    <a:pt x="2514" y="3993"/>
                  </a:lnTo>
                  <a:lnTo>
                    <a:pt x="2292" y="4215"/>
                  </a:lnTo>
                  <a:lnTo>
                    <a:pt x="1146" y="4215"/>
                  </a:lnTo>
                  <a:lnTo>
                    <a:pt x="296" y="3919"/>
                  </a:lnTo>
                  <a:lnTo>
                    <a:pt x="0" y="4844"/>
                  </a:lnTo>
                  <a:lnTo>
                    <a:pt x="962" y="5176"/>
                  </a:lnTo>
                  <a:lnTo>
                    <a:pt x="1331" y="5176"/>
                  </a:lnTo>
                  <a:lnTo>
                    <a:pt x="1331" y="5620"/>
                  </a:lnTo>
                  <a:lnTo>
                    <a:pt x="2255" y="5620"/>
                  </a:lnTo>
                  <a:lnTo>
                    <a:pt x="2255" y="5176"/>
                  </a:lnTo>
                  <a:lnTo>
                    <a:pt x="2699" y="5176"/>
                  </a:lnTo>
                  <a:lnTo>
                    <a:pt x="3549" y="4326"/>
                  </a:lnTo>
                  <a:lnTo>
                    <a:pt x="3549" y="3439"/>
                  </a:lnTo>
                  <a:lnTo>
                    <a:pt x="3254" y="2921"/>
                  </a:lnTo>
                  <a:lnTo>
                    <a:pt x="1146" y="1997"/>
                  </a:lnTo>
                  <a:lnTo>
                    <a:pt x="1072" y="1812"/>
                  </a:lnTo>
                  <a:lnTo>
                    <a:pt x="1072" y="1664"/>
                  </a:lnTo>
                  <a:lnTo>
                    <a:pt x="1294" y="1442"/>
                  </a:lnTo>
                  <a:lnTo>
                    <a:pt x="2440" y="1442"/>
                  </a:lnTo>
                  <a:lnTo>
                    <a:pt x="3254" y="1738"/>
                  </a:lnTo>
                  <a:lnTo>
                    <a:pt x="3586" y="814"/>
                  </a:lnTo>
                  <a:lnTo>
                    <a:pt x="2625" y="481"/>
                  </a:lnTo>
                  <a:lnTo>
                    <a:pt x="2255" y="481"/>
                  </a:lnTo>
                  <a:lnTo>
                    <a:pt x="2255" y="0"/>
                  </a:lnTo>
                  <a:close/>
                </a:path>
              </a:pathLst>
            </a:custGeom>
            <a:solidFill>
              <a:srgbClr val="69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1;p38"/>
            <p:cNvSpPr/>
            <p:nvPr/>
          </p:nvSpPr>
          <p:spPr>
            <a:xfrm>
              <a:off x="3647888" y="2812638"/>
              <a:ext cx="484350" cy="277300"/>
            </a:xfrm>
            <a:custGeom>
              <a:avLst/>
              <a:gdLst/>
              <a:ahLst/>
              <a:cxnLst/>
              <a:rect l="l" t="t" r="r" b="b"/>
              <a:pathLst>
                <a:path w="19374" h="11092" extrusionOk="0">
                  <a:moveTo>
                    <a:pt x="0" y="0"/>
                  </a:moveTo>
                  <a:lnTo>
                    <a:pt x="0" y="11092"/>
                  </a:lnTo>
                  <a:lnTo>
                    <a:pt x="19373" y="11092"/>
                  </a:lnTo>
                  <a:lnTo>
                    <a:pt x="19373" y="0"/>
                  </a:ln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2;p38"/>
            <p:cNvSpPr/>
            <p:nvPr/>
          </p:nvSpPr>
          <p:spPr>
            <a:xfrm>
              <a:off x="3671913" y="2837588"/>
              <a:ext cx="436275" cy="227400"/>
            </a:xfrm>
            <a:custGeom>
              <a:avLst/>
              <a:gdLst/>
              <a:ahLst/>
              <a:cxnLst/>
              <a:rect l="l" t="t" r="r" b="b"/>
              <a:pathLst>
                <a:path w="17451" h="9096" extrusionOk="0">
                  <a:moveTo>
                    <a:pt x="1" y="1"/>
                  </a:moveTo>
                  <a:lnTo>
                    <a:pt x="1" y="9095"/>
                  </a:lnTo>
                  <a:lnTo>
                    <a:pt x="17451" y="9095"/>
                  </a:lnTo>
                  <a:lnTo>
                    <a:pt x="17451" y="1"/>
                  </a:lnTo>
                  <a:close/>
                </a:path>
              </a:pathLst>
            </a:custGeom>
            <a:solidFill>
              <a:srgbClr val="69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3;p38"/>
            <p:cNvSpPr/>
            <p:nvPr/>
          </p:nvSpPr>
          <p:spPr>
            <a:xfrm>
              <a:off x="3662663" y="2834813"/>
              <a:ext cx="54575" cy="53650"/>
            </a:xfrm>
            <a:custGeom>
              <a:avLst/>
              <a:gdLst/>
              <a:ahLst/>
              <a:cxnLst/>
              <a:rect l="l" t="t" r="r" b="b"/>
              <a:pathLst>
                <a:path w="2183" h="2146" extrusionOk="0">
                  <a:moveTo>
                    <a:pt x="1" y="1"/>
                  </a:moveTo>
                  <a:lnTo>
                    <a:pt x="1" y="2108"/>
                  </a:lnTo>
                  <a:cubicBezTo>
                    <a:pt x="112" y="2145"/>
                    <a:pt x="223" y="2145"/>
                    <a:pt x="371" y="2145"/>
                  </a:cubicBezTo>
                  <a:cubicBezTo>
                    <a:pt x="1369" y="2145"/>
                    <a:pt x="2182" y="1221"/>
                    <a:pt x="2182" y="112"/>
                  </a:cubicBezTo>
                  <a:cubicBezTo>
                    <a:pt x="2182" y="75"/>
                    <a:pt x="2182" y="38"/>
                    <a:pt x="2182" y="1"/>
                  </a:cubicBez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04;p38"/>
            <p:cNvSpPr/>
            <p:nvPr/>
          </p:nvSpPr>
          <p:spPr>
            <a:xfrm>
              <a:off x="4058263" y="2829263"/>
              <a:ext cx="52700" cy="59200"/>
            </a:xfrm>
            <a:custGeom>
              <a:avLst/>
              <a:gdLst/>
              <a:ahLst/>
              <a:cxnLst/>
              <a:rect l="l" t="t" r="r" b="b"/>
              <a:pathLst>
                <a:path w="2108" h="2368" extrusionOk="0">
                  <a:moveTo>
                    <a:pt x="37" y="1"/>
                  </a:moveTo>
                  <a:cubicBezTo>
                    <a:pt x="37" y="112"/>
                    <a:pt x="0" y="223"/>
                    <a:pt x="0" y="334"/>
                  </a:cubicBezTo>
                  <a:cubicBezTo>
                    <a:pt x="0" y="1443"/>
                    <a:pt x="851" y="2367"/>
                    <a:pt x="1849" y="2367"/>
                  </a:cubicBezTo>
                  <a:cubicBezTo>
                    <a:pt x="1923" y="2367"/>
                    <a:pt x="2034" y="2367"/>
                    <a:pt x="2108" y="2330"/>
                  </a:cubicBezTo>
                  <a:lnTo>
                    <a:pt x="2108" y="1"/>
                  </a:ln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05;p38"/>
            <p:cNvSpPr/>
            <p:nvPr/>
          </p:nvSpPr>
          <p:spPr>
            <a:xfrm>
              <a:off x="3670063" y="3013213"/>
              <a:ext cx="48100" cy="62875"/>
            </a:xfrm>
            <a:custGeom>
              <a:avLst/>
              <a:gdLst/>
              <a:ahLst/>
              <a:cxnLst/>
              <a:rect l="l" t="t" r="r" b="b"/>
              <a:pathLst>
                <a:path w="1924" h="2515" extrusionOk="0">
                  <a:moveTo>
                    <a:pt x="1" y="0"/>
                  </a:moveTo>
                  <a:lnTo>
                    <a:pt x="1" y="2514"/>
                  </a:lnTo>
                  <a:lnTo>
                    <a:pt x="1849" y="2514"/>
                  </a:lnTo>
                  <a:cubicBezTo>
                    <a:pt x="1886" y="2366"/>
                    <a:pt x="1923" y="2218"/>
                    <a:pt x="1923" y="2070"/>
                  </a:cubicBezTo>
                  <a:cubicBezTo>
                    <a:pt x="1923" y="924"/>
                    <a:pt x="1073" y="0"/>
                    <a:pt x="75" y="0"/>
                  </a:cubicBez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06;p38"/>
            <p:cNvSpPr/>
            <p:nvPr/>
          </p:nvSpPr>
          <p:spPr>
            <a:xfrm>
              <a:off x="4058263" y="3013213"/>
              <a:ext cx="61950" cy="62875"/>
            </a:xfrm>
            <a:custGeom>
              <a:avLst/>
              <a:gdLst/>
              <a:ahLst/>
              <a:cxnLst/>
              <a:rect l="l" t="t" r="r" b="b"/>
              <a:pathLst>
                <a:path w="2478" h="2515" extrusionOk="0">
                  <a:moveTo>
                    <a:pt x="1849" y="0"/>
                  </a:moveTo>
                  <a:cubicBezTo>
                    <a:pt x="851" y="0"/>
                    <a:pt x="0" y="924"/>
                    <a:pt x="0" y="2070"/>
                  </a:cubicBezTo>
                  <a:cubicBezTo>
                    <a:pt x="0" y="2218"/>
                    <a:pt x="37" y="2366"/>
                    <a:pt x="74" y="2514"/>
                  </a:cubicBezTo>
                  <a:lnTo>
                    <a:pt x="2477" y="2514"/>
                  </a:lnTo>
                  <a:lnTo>
                    <a:pt x="2477" y="148"/>
                  </a:lnTo>
                  <a:cubicBezTo>
                    <a:pt x="2293" y="74"/>
                    <a:pt x="2071" y="0"/>
                    <a:pt x="1849" y="0"/>
                  </a:cubicBez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07;p38"/>
            <p:cNvSpPr/>
            <p:nvPr/>
          </p:nvSpPr>
          <p:spPr>
            <a:xfrm>
              <a:off x="3768963" y="2847763"/>
              <a:ext cx="242175" cy="206125"/>
            </a:xfrm>
            <a:custGeom>
              <a:avLst/>
              <a:gdLst/>
              <a:ahLst/>
              <a:cxnLst/>
              <a:rect l="l" t="t" r="r" b="b"/>
              <a:pathLst>
                <a:path w="9687" h="8245" extrusionOk="0">
                  <a:moveTo>
                    <a:pt x="4844" y="0"/>
                  </a:moveTo>
                  <a:cubicBezTo>
                    <a:pt x="2145" y="0"/>
                    <a:pt x="1" y="1849"/>
                    <a:pt x="1" y="4141"/>
                  </a:cubicBezTo>
                  <a:cubicBezTo>
                    <a:pt x="1" y="6396"/>
                    <a:pt x="2145" y="8245"/>
                    <a:pt x="4844" y="8245"/>
                  </a:cubicBezTo>
                  <a:cubicBezTo>
                    <a:pt x="7506" y="8245"/>
                    <a:pt x="9687" y="6396"/>
                    <a:pt x="9687" y="4141"/>
                  </a:cubicBezTo>
                  <a:cubicBezTo>
                    <a:pt x="9687" y="1849"/>
                    <a:pt x="7506" y="0"/>
                    <a:pt x="4844" y="0"/>
                  </a:cubicBezTo>
                  <a:close/>
                </a:path>
              </a:pathLst>
            </a:custGeom>
            <a:solidFill>
              <a:srgbClr val="197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08;p38"/>
            <p:cNvSpPr/>
            <p:nvPr/>
          </p:nvSpPr>
          <p:spPr>
            <a:xfrm>
              <a:off x="3841988" y="2885663"/>
              <a:ext cx="89675" cy="140500"/>
            </a:xfrm>
            <a:custGeom>
              <a:avLst/>
              <a:gdLst/>
              <a:ahLst/>
              <a:cxnLst/>
              <a:rect l="l" t="t" r="r" b="b"/>
              <a:pathLst>
                <a:path w="3587" h="5620" extrusionOk="0">
                  <a:moveTo>
                    <a:pt x="1331" y="0"/>
                  </a:moveTo>
                  <a:lnTo>
                    <a:pt x="1331" y="444"/>
                  </a:lnTo>
                  <a:lnTo>
                    <a:pt x="888" y="444"/>
                  </a:lnTo>
                  <a:lnTo>
                    <a:pt x="37" y="1294"/>
                  </a:lnTo>
                  <a:lnTo>
                    <a:pt x="37" y="2181"/>
                  </a:lnTo>
                  <a:lnTo>
                    <a:pt x="333" y="2699"/>
                  </a:lnTo>
                  <a:lnTo>
                    <a:pt x="2440" y="3623"/>
                  </a:lnTo>
                  <a:lnTo>
                    <a:pt x="2514" y="3808"/>
                  </a:lnTo>
                  <a:lnTo>
                    <a:pt x="2514" y="3956"/>
                  </a:lnTo>
                  <a:lnTo>
                    <a:pt x="2292" y="4178"/>
                  </a:lnTo>
                  <a:lnTo>
                    <a:pt x="1146" y="4178"/>
                  </a:lnTo>
                  <a:lnTo>
                    <a:pt x="296" y="3919"/>
                  </a:lnTo>
                  <a:lnTo>
                    <a:pt x="0" y="4806"/>
                  </a:lnTo>
                  <a:lnTo>
                    <a:pt x="962" y="5139"/>
                  </a:lnTo>
                  <a:lnTo>
                    <a:pt x="1331" y="5139"/>
                  </a:lnTo>
                  <a:lnTo>
                    <a:pt x="1331" y="5620"/>
                  </a:lnTo>
                  <a:lnTo>
                    <a:pt x="2255" y="5620"/>
                  </a:lnTo>
                  <a:lnTo>
                    <a:pt x="2255" y="5139"/>
                  </a:lnTo>
                  <a:lnTo>
                    <a:pt x="2699" y="5139"/>
                  </a:lnTo>
                  <a:lnTo>
                    <a:pt x="3549" y="4289"/>
                  </a:lnTo>
                  <a:lnTo>
                    <a:pt x="3549" y="3401"/>
                  </a:lnTo>
                  <a:lnTo>
                    <a:pt x="3254" y="2884"/>
                  </a:lnTo>
                  <a:lnTo>
                    <a:pt x="1146" y="1997"/>
                  </a:lnTo>
                  <a:lnTo>
                    <a:pt x="1072" y="1812"/>
                  </a:lnTo>
                  <a:lnTo>
                    <a:pt x="1072" y="1627"/>
                  </a:lnTo>
                  <a:lnTo>
                    <a:pt x="1294" y="1405"/>
                  </a:lnTo>
                  <a:lnTo>
                    <a:pt x="2440" y="1405"/>
                  </a:lnTo>
                  <a:lnTo>
                    <a:pt x="3254" y="1701"/>
                  </a:lnTo>
                  <a:lnTo>
                    <a:pt x="3586" y="776"/>
                  </a:lnTo>
                  <a:lnTo>
                    <a:pt x="2625" y="444"/>
                  </a:lnTo>
                  <a:lnTo>
                    <a:pt x="2255" y="444"/>
                  </a:lnTo>
                  <a:lnTo>
                    <a:pt x="2255" y="0"/>
                  </a:lnTo>
                  <a:close/>
                </a:path>
              </a:pathLst>
            </a:custGeom>
            <a:solidFill>
              <a:srgbClr val="69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9;p38"/>
            <p:cNvSpPr/>
            <p:nvPr/>
          </p:nvSpPr>
          <p:spPr>
            <a:xfrm>
              <a:off x="5506182" y="2987323"/>
              <a:ext cx="99590" cy="99609"/>
            </a:xfrm>
            <a:custGeom>
              <a:avLst/>
              <a:gdLst/>
              <a:ahLst/>
              <a:cxnLst/>
              <a:rect l="l" t="t" r="r" b="b"/>
              <a:pathLst>
                <a:path w="5472" h="5473" extrusionOk="0">
                  <a:moveTo>
                    <a:pt x="2736" y="1"/>
                  </a:moveTo>
                  <a:cubicBezTo>
                    <a:pt x="1220" y="1"/>
                    <a:pt x="0" y="1221"/>
                    <a:pt x="0" y="2737"/>
                  </a:cubicBezTo>
                  <a:cubicBezTo>
                    <a:pt x="0" y="4252"/>
                    <a:pt x="1220" y="5472"/>
                    <a:pt x="2736" y="5472"/>
                  </a:cubicBezTo>
                  <a:cubicBezTo>
                    <a:pt x="4252" y="5472"/>
                    <a:pt x="5472" y="4252"/>
                    <a:pt x="5472" y="2737"/>
                  </a:cubicBezTo>
                  <a:cubicBezTo>
                    <a:pt x="5472" y="1221"/>
                    <a:pt x="4252" y="1"/>
                    <a:pt x="2736" y="1"/>
                  </a:cubicBezTo>
                  <a:close/>
                </a:path>
              </a:pathLst>
            </a:custGeom>
            <a:solidFill>
              <a:srgbClr val="3B2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10;p38"/>
            <p:cNvSpPr/>
            <p:nvPr/>
          </p:nvSpPr>
          <p:spPr>
            <a:xfrm>
              <a:off x="5531753" y="3012894"/>
              <a:ext cx="48467" cy="48467"/>
            </a:xfrm>
            <a:custGeom>
              <a:avLst/>
              <a:gdLst/>
              <a:ahLst/>
              <a:cxnLst/>
              <a:rect l="l" t="t" r="r" b="b"/>
              <a:pathLst>
                <a:path w="2663" h="2663" extrusionOk="0">
                  <a:moveTo>
                    <a:pt x="1331" y="1"/>
                  </a:moveTo>
                  <a:cubicBezTo>
                    <a:pt x="592" y="1"/>
                    <a:pt x="0" y="592"/>
                    <a:pt x="0" y="1332"/>
                  </a:cubicBezTo>
                  <a:cubicBezTo>
                    <a:pt x="0" y="2071"/>
                    <a:pt x="592" y="2662"/>
                    <a:pt x="1331" y="2662"/>
                  </a:cubicBezTo>
                  <a:cubicBezTo>
                    <a:pt x="2071" y="2662"/>
                    <a:pt x="2662" y="2071"/>
                    <a:pt x="2662" y="1332"/>
                  </a:cubicBezTo>
                  <a:cubicBezTo>
                    <a:pt x="2662" y="592"/>
                    <a:pt x="2071" y="1"/>
                    <a:pt x="1331" y="1"/>
                  </a:cubicBezTo>
                  <a:close/>
                </a:path>
              </a:pathLst>
            </a:custGeom>
            <a:solidFill>
              <a:srgbClr val="B0A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1;p38"/>
            <p:cNvSpPr/>
            <p:nvPr/>
          </p:nvSpPr>
          <p:spPr>
            <a:xfrm>
              <a:off x="5016995" y="2957711"/>
              <a:ext cx="417199" cy="82792"/>
            </a:xfrm>
            <a:custGeom>
              <a:avLst/>
              <a:gdLst/>
              <a:ahLst/>
              <a:cxnLst/>
              <a:rect l="l" t="t" r="r" b="b"/>
              <a:pathLst>
                <a:path w="22923" h="4549" extrusionOk="0">
                  <a:moveTo>
                    <a:pt x="1" y="1"/>
                  </a:moveTo>
                  <a:lnTo>
                    <a:pt x="1" y="223"/>
                  </a:lnTo>
                  <a:lnTo>
                    <a:pt x="1" y="3439"/>
                  </a:lnTo>
                  <a:lnTo>
                    <a:pt x="1" y="4327"/>
                  </a:lnTo>
                  <a:lnTo>
                    <a:pt x="1" y="4548"/>
                  </a:lnTo>
                  <a:lnTo>
                    <a:pt x="2921" y="4548"/>
                  </a:lnTo>
                  <a:cubicBezTo>
                    <a:pt x="2921" y="4474"/>
                    <a:pt x="2921" y="4437"/>
                    <a:pt x="2921" y="4364"/>
                  </a:cubicBezTo>
                  <a:cubicBezTo>
                    <a:pt x="2921" y="2589"/>
                    <a:pt x="4363" y="1110"/>
                    <a:pt x="6138" y="1110"/>
                  </a:cubicBezTo>
                  <a:cubicBezTo>
                    <a:pt x="7949" y="1110"/>
                    <a:pt x="9391" y="2589"/>
                    <a:pt x="9391" y="4364"/>
                  </a:cubicBezTo>
                  <a:cubicBezTo>
                    <a:pt x="9391" y="4437"/>
                    <a:pt x="9391" y="4474"/>
                    <a:pt x="9391" y="4548"/>
                  </a:cubicBezTo>
                  <a:lnTo>
                    <a:pt x="22922" y="4548"/>
                  </a:lnTo>
                  <a:lnTo>
                    <a:pt x="22922" y="1"/>
                  </a:lnTo>
                  <a:close/>
                </a:path>
              </a:pathLst>
            </a:custGeom>
            <a:solidFill>
              <a:srgbClr val="524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1212;p38"/>
            <p:cNvGrpSpPr/>
            <p:nvPr/>
          </p:nvGrpSpPr>
          <p:grpSpPr>
            <a:xfrm>
              <a:off x="5131929" y="1865230"/>
              <a:ext cx="436282" cy="550582"/>
              <a:chOff x="4827385" y="1855825"/>
              <a:chExt cx="402103" cy="507450"/>
            </a:xfrm>
          </p:grpSpPr>
          <p:sp>
            <p:nvSpPr>
              <p:cNvPr id="92" name="Google Shape;1213;p38"/>
              <p:cNvSpPr/>
              <p:nvPr/>
            </p:nvSpPr>
            <p:spPr>
              <a:xfrm>
                <a:off x="4952163" y="1855825"/>
                <a:ext cx="164550" cy="146050"/>
              </a:xfrm>
              <a:custGeom>
                <a:avLst/>
                <a:gdLst/>
                <a:ahLst/>
                <a:cxnLst/>
                <a:rect l="l" t="t" r="r" b="b"/>
                <a:pathLst>
                  <a:path w="6582" h="5842" extrusionOk="0">
                    <a:moveTo>
                      <a:pt x="3291" y="0"/>
                    </a:moveTo>
                    <a:cubicBezTo>
                      <a:pt x="1665" y="0"/>
                      <a:pt x="1" y="1146"/>
                      <a:pt x="1" y="3291"/>
                    </a:cubicBezTo>
                    <a:lnTo>
                      <a:pt x="1" y="5620"/>
                    </a:lnTo>
                    <a:cubicBezTo>
                      <a:pt x="1" y="5731"/>
                      <a:pt x="112" y="5842"/>
                      <a:pt x="223" y="5842"/>
                    </a:cubicBezTo>
                    <a:cubicBezTo>
                      <a:pt x="371" y="5842"/>
                      <a:pt x="445" y="5731"/>
                      <a:pt x="445" y="5620"/>
                    </a:cubicBezTo>
                    <a:lnTo>
                      <a:pt x="445" y="3291"/>
                    </a:lnTo>
                    <a:cubicBezTo>
                      <a:pt x="445" y="1368"/>
                      <a:pt x="1923" y="481"/>
                      <a:pt x="3291" y="481"/>
                    </a:cubicBezTo>
                    <a:cubicBezTo>
                      <a:pt x="4659" y="481"/>
                      <a:pt x="6138" y="1368"/>
                      <a:pt x="6138" y="3291"/>
                    </a:cubicBezTo>
                    <a:lnTo>
                      <a:pt x="6138" y="5620"/>
                    </a:lnTo>
                    <a:cubicBezTo>
                      <a:pt x="6138" y="5731"/>
                      <a:pt x="6249" y="5842"/>
                      <a:pt x="6360" y="5842"/>
                    </a:cubicBezTo>
                    <a:cubicBezTo>
                      <a:pt x="6508" y="5842"/>
                      <a:pt x="6582" y="5731"/>
                      <a:pt x="6582" y="5620"/>
                    </a:cubicBezTo>
                    <a:lnTo>
                      <a:pt x="6582" y="3291"/>
                    </a:lnTo>
                    <a:cubicBezTo>
                      <a:pt x="6582" y="1146"/>
                      <a:pt x="4955" y="0"/>
                      <a:pt x="3291" y="0"/>
                    </a:cubicBezTo>
                    <a:close/>
                  </a:path>
                </a:pathLst>
              </a:custGeom>
              <a:solidFill>
                <a:srgbClr val="834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4;p38"/>
              <p:cNvSpPr/>
              <p:nvPr/>
            </p:nvSpPr>
            <p:spPr>
              <a:xfrm>
                <a:off x="5137963" y="1973200"/>
                <a:ext cx="91525" cy="370650"/>
              </a:xfrm>
              <a:custGeom>
                <a:avLst/>
                <a:gdLst/>
                <a:ahLst/>
                <a:cxnLst/>
                <a:rect l="l" t="t" r="r" b="b"/>
                <a:pathLst>
                  <a:path w="3661" h="14826" extrusionOk="0">
                    <a:moveTo>
                      <a:pt x="2773" y="0"/>
                    </a:moveTo>
                    <a:lnTo>
                      <a:pt x="0" y="592"/>
                    </a:lnTo>
                    <a:lnTo>
                      <a:pt x="924" y="14826"/>
                    </a:lnTo>
                    <a:lnTo>
                      <a:pt x="3660" y="13938"/>
                    </a:lnTo>
                    <a:lnTo>
                      <a:pt x="277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15;p38"/>
              <p:cNvSpPr/>
              <p:nvPr/>
            </p:nvSpPr>
            <p:spPr>
              <a:xfrm>
                <a:off x="4827385" y="2008325"/>
                <a:ext cx="361425" cy="354950"/>
              </a:xfrm>
              <a:custGeom>
                <a:avLst/>
                <a:gdLst/>
                <a:ahLst/>
                <a:cxnLst/>
                <a:rect l="l" t="t" r="r" b="b"/>
                <a:pathLst>
                  <a:path w="14457" h="14198" extrusionOk="0">
                    <a:moveTo>
                      <a:pt x="925" y="0"/>
                    </a:moveTo>
                    <a:lnTo>
                      <a:pt x="1" y="14197"/>
                    </a:lnTo>
                    <a:lnTo>
                      <a:pt x="14456" y="14197"/>
                    </a:lnTo>
                    <a:lnTo>
                      <a:pt x="13532" y="0"/>
                    </a:lnTo>
                    <a:close/>
                  </a:path>
                </a:pathLst>
              </a:custGeom>
              <a:solidFill>
                <a:srgbClr val="EDC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16;p38"/>
              <p:cNvSpPr/>
              <p:nvPr/>
            </p:nvSpPr>
            <p:spPr>
              <a:xfrm>
                <a:off x="4889312" y="2066550"/>
                <a:ext cx="237575" cy="237550"/>
              </a:xfrm>
              <a:custGeom>
                <a:avLst/>
                <a:gdLst/>
                <a:ahLst/>
                <a:cxnLst/>
                <a:rect l="l" t="t" r="r" b="b"/>
                <a:pathLst>
                  <a:path w="9503" h="9502" extrusionOk="0">
                    <a:moveTo>
                      <a:pt x="4770" y="1"/>
                    </a:moveTo>
                    <a:cubicBezTo>
                      <a:pt x="2145" y="1"/>
                      <a:pt x="1" y="2145"/>
                      <a:pt x="1" y="4770"/>
                    </a:cubicBezTo>
                    <a:cubicBezTo>
                      <a:pt x="1" y="7395"/>
                      <a:pt x="2145" y="9502"/>
                      <a:pt x="4770" y="9502"/>
                    </a:cubicBezTo>
                    <a:cubicBezTo>
                      <a:pt x="7358" y="9502"/>
                      <a:pt x="9502" y="7395"/>
                      <a:pt x="9502" y="4770"/>
                    </a:cubicBezTo>
                    <a:cubicBezTo>
                      <a:pt x="9502" y="2145"/>
                      <a:pt x="7358" y="1"/>
                      <a:pt x="47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17;p38"/>
              <p:cNvSpPr/>
              <p:nvPr/>
            </p:nvSpPr>
            <p:spPr>
              <a:xfrm>
                <a:off x="4904113" y="2081350"/>
                <a:ext cx="104475" cy="208900"/>
              </a:xfrm>
              <a:custGeom>
                <a:avLst/>
                <a:gdLst/>
                <a:ahLst/>
                <a:cxnLst/>
                <a:rect l="l" t="t" r="r" b="b"/>
                <a:pathLst>
                  <a:path w="4179" h="8356" extrusionOk="0">
                    <a:moveTo>
                      <a:pt x="4178" y="0"/>
                    </a:moveTo>
                    <a:cubicBezTo>
                      <a:pt x="1849" y="0"/>
                      <a:pt x="0" y="1886"/>
                      <a:pt x="0" y="4178"/>
                    </a:cubicBezTo>
                    <a:cubicBezTo>
                      <a:pt x="0" y="6470"/>
                      <a:pt x="1849" y="8355"/>
                      <a:pt x="4178" y="8355"/>
                    </a:cubicBezTo>
                    <a:lnTo>
                      <a:pt x="4178" y="7875"/>
                    </a:lnTo>
                    <a:cubicBezTo>
                      <a:pt x="2108" y="7875"/>
                      <a:pt x="444" y="6211"/>
                      <a:pt x="444" y="4178"/>
                    </a:cubicBezTo>
                    <a:cubicBezTo>
                      <a:pt x="444" y="2107"/>
                      <a:pt x="2108" y="444"/>
                      <a:pt x="4178" y="444"/>
                    </a:cubicBezTo>
                    <a:lnTo>
                      <a:pt x="4178" y="0"/>
                    </a:lnTo>
                    <a:close/>
                  </a:path>
                </a:pathLst>
              </a:custGeom>
              <a:solidFill>
                <a:srgbClr val="442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18;p38"/>
              <p:cNvSpPr/>
              <p:nvPr/>
            </p:nvSpPr>
            <p:spPr>
              <a:xfrm>
                <a:off x="4953088" y="2081350"/>
                <a:ext cx="55500" cy="208900"/>
              </a:xfrm>
              <a:custGeom>
                <a:avLst/>
                <a:gdLst/>
                <a:ahLst/>
                <a:cxnLst/>
                <a:rect l="l" t="t" r="r" b="b"/>
                <a:pathLst>
                  <a:path w="2220" h="8356" extrusionOk="0">
                    <a:moveTo>
                      <a:pt x="2219" y="0"/>
                    </a:moveTo>
                    <a:cubicBezTo>
                      <a:pt x="962" y="0"/>
                      <a:pt x="1" y="1812"/>
                      <a:pt x="1" y="4178"/>
                    </a:cubicBezTo>
                    <a:cubicBezTo>
                      <a:pt x="1" y="6507"/>
                      <a:pt x="962" y="8355"/>
                      <a:pt x="2219" y="8355"/>
                    </a:cubicBezTo>
                    <a:lnTo>
                      <a:pt x="2219" y="7875"/>
                    </a:lnTo>
                    <a:cubicBezTo>
                      <a:pt x="1258" y="7875"/>
                      <a:pt x="445" y="6174"/>
                      <a:pt x="445" y="4178"/>
                    </a:cubicBezTo>
                    <a:cubicBezTo>
                      <a:pt x="445" y="2144"/>
                      <a:pt x="1258" y="444"/>
                      <a:pt x="2219" y="444"/>
                    </a:cubicBezTo>
                    <a:lnTo>
                      <a:pt x="2219" y="0"/>
                    </a:lnTo>
                    <a:close/>
                  </a:path>
                </a:pathLst>
              </a:custGeom>
              <a:solidFill>
                <a:srgbClr val="442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9;p38"/>
              <p:cNvSpPr/>
              <p:nvPr/>
            </p:nvSpPr>
            <p:spPr>
              <a:xfrm>
                <a:off x="5002088" y="2086875"/>
                <a:ext cx="12025" cy="197825"/>
              </a:xfrm>
              <a:custGeom>
                <a:avLst/>
                <a:gdLst/>
                <a:ahLst/>
                <a:cxnLst/>
                <a:rect l="l" t="t" r="r" b="b"/>
                <a:pathLst>
                  <a:path w="481" h="7913" extrusionOk="0">
                    <a:moveTo>
                      <a:pt x="0" y="1"/>
                    </a:moveTo>
                    <a:lnTo>
                      <a:pt x="0" y="7913"/>
                    </a:lnTo>
                    <a:lnTo>
                      <a:pt x="481" y="7913"/>
                    </a:lnTo>
                    <a:lnTo>
                      <a:pt x="481" y="1"/>
                    </a:lnTo>
                    <a:close/>
                  </a:path>
                </a:pathLst>
              </a:custGeom>
              <a:solidFill>
                <a:srgbClr val="442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20;p38"/>
              <p:cNvSpPr/>
              <p:nvPr/>
            </p:nvSpPr>
            <p:spPr>
              <a:xfrm>
                <a:off x="5008563" y="2081350"/>
                <a:ext cx="54550" cy="208900"/>
              </a:xfrm>
              <a:custGeom>
                <a:avLst/>
                <a:gdLst/>
                <a:ahLst/>
                <a:cxnLst/>
                <a:rect l="l" t="t" r="r" b="b"/>
                <a:pathLst>
                  <a:path w="2182" h="8356" extrusionOk="0">
                    <a:moveTo>
                      <a:pt x="0" y="0"/>
                    </a:moveTo>
                    <a:lnTo>
                      <a:pt x="0" y="444"/>
                    </a:lnTo>
                    <a:cubicBezTo>
                      <a:pt x="924" y="444"/>
                      <a:pt x="1738" y="2144"/>
                      <a:pt x="1738" y="4178"/>
                    </a:cubicBezTo>
                    <a:cubicBezTo>
                      <a:pt x="1738" y="6174"/>
                      <a:pt x="924" y="7875"/>
                      <a:pt x="0" y="7875"/>
                    </a:cubicBezTo>
                    <a:lnTo>
                      <a:pt x="0" y="8355"/>
                    </a:lnTo>
                    <a:cubicBezTo>
                      <a:pt x="1220" y="8355"/>
                      <a:pt x="2181" y="6507"/>
                      <a:pt x="2181" y="4178"/>
                    </a:cubicBezTo>
                    <a:cubicBezTo>
                      <a:pt x="2181" y="1812"/>
                      <a:pt x="1220" y="0"/>
                      <a:pt x="0" y="0"/>
                    </a:cubicBezTo>
                    <a:close/>
                  </a:path>
                </a:pathLst>
              </a:custGeom>
              <a:solidFill>
                <a:srgbClr val="442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21;p38"/>
              <p:cNvSpPr/>
              <p:nvPr/>
            </p:nvSpPr>
            <p:spPr>
              <a:xfrm>
                <a:off x="5008563" y="2081350"/>
                <a:ext cx="104450" cy="208900"/>
              </a:xfrm>
              <a:custGeom>
                <a:avLst/>
                <a:gdLst/>
                <a:ahLst/>
                <a:cxnLst/>
                <a:rect l="l" t="t" r="r" b="b"/>
                <a:pathLst>
                  <a:path w="4178" h="8356" extrusionOk="0">
                    <a:moveTo>
                      <a:pt x="0" y="0"/>
                    </a:moveTo>
                    <a:lnTo>
                      <a:pt x="0" y="444"/>
                    </a:lnTo>
                    <a:cubicBezTo>
                      <a:pt x="2034" y="444"/>
                      <a:pt x="3697" y="2107"/>
                      <a:pt x="3697" y="4178"/>
                    </a:cubicBezTo>
                    <a:cubicBezTo>
                      <a:pt x="3697" y="6211"/>
                      <a:pt x="2034" y="7875"/>
                      <a:pt x="0" y="7875"/>
                    </a:cubicBezTo>
                    <a:lnTo>
                      <a:pt x="0" y="8355"/>
                    </a:lnTo>
                    <a:cubicBezTo>
                      <a:pt x="2292" y="8355"/>
                      <a:pt x="4178" y="6470"/>
                      <a:pt x="4178" y="4178"/>
                    </a:cubicBezTo>
                    <a:cubicBezTo>
                      <a:pt x="4178" y="1849"/>
                      <a:pt x="2292" y="0"/>
                      <a:pt x="0" y="0"/>
                    </a:cubicBezTo>
                    <a:close/>
                  </a:path>
                </a:pathLst>
              </a:custGeom>
              <a:solidFill>
                <a:srgbClr val="442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22;p38"/>
              <p:cNvSpPr/>
              <p:nvPr/>
            </p:nvSpPr>
            <p:spPr>
              <a:xfrm>
                <a:off x="4909663" y="2180225"/>
                <a:ext cx="196900" cy="11125"/>
              </a:xfrm>
              <a:custGeom>
                <a:avLst/>
                <a:gdLst/>
                <a:ahLst/>
                <a:cxnLst/>
                <a:rect l="l" t="t" r="r" b="b"/>
                <a:pathLst>
                  <a:path w="7876" h="445" extrusionOk="0">
                    <a:moveTo>
                      <a:pt x="0" y="1"/>
                    </a:moveTo>
                    <a:lnTo>
                      <a:pt x="0" y="445"/>
                    </a:lnTo>
                    <a:lnTo>
                      <a:pt x="7875" y="445"/>
                    </a:lnTo>
                    <a:lnTo>
                      <a:pt x="7875" y="1"/>
                    </a:lnTo>
                    <a:close/>
                  </a:path>
                </a:pathLst>
              </a:custGeom>
              <a:solidFill>
                <a:srgbClr val="442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23;p38"/>
              <p:cNvSpPr/>
              <p:nvPr/>
            </p:nvSpPr>
            <p:spPr>
              <a:xfrm>
                <a:off x="4924438" y="2121075"/>
                <a:ext cx="167325" cy="29600"/>
              </a:xfrm>
              <a:custGeom>
                <a:avLst/>
                <a:gdLst/>
                <a:ahLst/>
                <a:cxnLst/>
                <a:rect l="l" t="t" r="r" b="b"/>
                <a:pathLst>
                  <a:path w="6693" h="1184" extrusionOk="0">
                    <a:moveTo>
                      <a:pt x="223" y="1"/>
                    </a:moveTo>
                    <a:lnTo>
                      <a:pt x="1" y="407"/>
                    </a:lnTo>
                    <a:cubicBezTo>
                      <a:pt x="925" y="925"/>
                      <a:pt x="2145" y="1184"/>
                      <a:pt x="3365" y="1184"/>
                    </a:cubicBezTo>
                    <a:cubicBezTo>
                      <a:pt x="4548" y="1184"/>
                      <a:pt x="5768" y="925"/>
                      <a:pt x="6693" y="407"/>
                    </a:cubicBezTo>
                    <a:lnTo>
                      <a:pt x="6471" y="1"/>
                    </a:lnTo>
                    <a:cubicBezTo>
                      <a:pt x="5620" y="500"/>
                      <a:pt x="4493" y="749"/>
                      <a:pt x="3361" y="749"/>
                    </a:cubicBezTo>
                    <a:cubicBezTo>
                      <a:pt x="2228" y="749"/>
                      <a:pt x="1091" y="500"/>
                      <a:pt x="223" y="1"/>
                    </a:cubicBezTo>
                    <a:close/>
                  </a:path>
                </a:pathLst>
              </a:custGeom>
              <a:solidFill>
                <a:srgbClr val="442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24;p38"/>
              <p:cNvSpPr/>
              <p:nvPr/>
            </p:nvSpPr>
            <p:spPr>
              <a:xfrm>
                <a:off x="4924438" y="2217425"/>
                <a:ext cx="167325" cy="29375"/>
              </a:xfrm>
              <a:custGeom>
                <a:avLst/>
                <a:gdLst/>
                <a:ahLst/>
                <a:cxnLst/>
                <a:rect l="l" t="t" r="r" b="b"/>
                <a:pathLst>
                  <a:path w="6693" h="1175" extrusionOk="0">
                    <a:moveTo>
                      <a:pt x="3347" y="1"/>
                    </a:moveTo>
                    <a:cubicBezTo>
                      <a:pt x="2136" y="1"/>
                      <a:pt x="925" y="269"/>
                      <a:pt x="1" y="805"/>
                    </a:cubicBezTo>
                    <a:lnTo>
                      <a:pt x="223" y="1175"/>
                    </a:lnTo>
                    <a:cubicBezTo>
                      <a:pt x="1091" y="694"/>
                      <a:pt x="2228" y="454"/>
                      <a:pt x="3361" y="454"/>
                    </a:cubicBezTo>
                    <a:cubicBezTo>
                      <a:pt x="4493" y="454"/>
                      <a:pt x="5620" y="694"/>
                      <a:pt x="6471" y="1175"/>
                    </a:cubicBezTo>
                    <a:lnTo>
                      <a:pt x="6693" y="805"/>
                    </a:lnTo>
                    <a:cubicBezTo>
                      <a:pt x="5768" y="269"/>
                      <a:pt x="4557" y="1"/>
                      <a:pt x="3347" y="1"/>
                    </a:cubicBezTo>
                    <a:close/>
                  </a:path>
                </a:pathLst>
              </a:custGeom>
              <a:solidFill>
                <a:srgbClr val="442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25;p38"/>
              <p:cNvSpPr/>
              <p:nvPr/>
            </p:nvSpPr>
            <p:spPr>
              <a:xfrm>
                <a:off x="4850513" y="1990750"/>
                <a:ext cx="44375" cy="17600"/>
              </a:xfrm>
              <a:custGeom>
                <a:avLst/>
                <a:gdLst/>
                <a:ahLst/>
                <a:cxnLst/>
                <a:rect l="l" t="t" r="r" b="b"/>
                <a:pathLst>
                  <a:path w="1775" h="704" extrusionOk="0">
                    <a:moveTo>
                      <a:pt x="1775" y="1"/>
                    </a:moveTo>
                    <a:lnTo>
                      <a:pt x="0" y="703"/>
                    </a:lnTo>
                    <a:lnTo>
                      <a:pt x="1775" y="703"/>
                    </a:lnTo>
                    <a:lnTo>
                      <a:pt x="1775" y="1"/>
                    </a:lnTo>
                    <a:close/>
                  </a:path>
                </a:pathLst>
              </a:custGeom>
              <a:solidFill>
                <a:srgbClr val="834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26;p38"/>
              <p:cNvSpPr/>
              <p:nvPr/>
            </p:nvSpPr>
            <p:spPr>
              <a:xfrm>
                <a:off x="4892088" y="1973200"/>
                <a:ext cx="315200" cy="35150"/>
              </a:xfrm>
              <a:custGeom>
                <a:avLst/>
                <a:gdLst/>
                <a:ahLst/>
                <a:cxnLst/>
                <a:rect l="l" t="t" r="r" b="b"/>
                <a:pathLst>
                  <a:path w="12608" h="1406" extrusionOk="0">
                    <a:moveTo>
                      <a:pt x="1" y="0"/>
                    </a:moveTo>
                    <a:lnTo>
                      <a:pt x="112" y="703"/>
                    </a:lnTo>
                    <a:lnTo>
                      <a:pt x="112" y="1405"/>
                    </a:lnTo>
                    <a:lnTo>
                      <a:pt x="10574" y="1405"/>
                    </a:lnTo>
                    <a:lnTo>
                      <a:pt x="10574" y="814"/>
                    </a:lnTo>
                    <a:lnTo>
                      <a:pt x="12608" y="0"/>
                    </a:lnTo>
                    <a:close/>
                  </a:path>
                </a:pathLst>
              </a:custGeom>
              <a:solidFill>
                <a:srgbClr val="E4A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7;p38"/>
              <p:cNvSpPr/>
              <p:nvPr/>
            </p:nvSpPr>
            <p:spPr>
              <a:xfrm>
                <a:off x="4925362" y="1867825"/>
                <a:ext cx="165475" cy="176575"/>
              </a:xfrm>
              <a:custGeom>
                <a:avLst/>
                <a:gdLst/>
                <a:ahLst/>
                <a:cxnLst/>
                <a:rect l="l" t="t" r="r" b="b"/>
                <a:pathLst>
                  <a:path w="6619" h="7063" extrusionOk="0">
                    <a:moveTo>
                      <a:pt x="3291" y="1"/>
                    </a:moveTo>
                    <a:cubicBezTo>
                      <a:pt x="1664" y="1"/>
                      <a:pt x="1" y="1147"/>
                      <a:pt x="1" y="3291"/>
                    </a:cubicBezTo>
                    <a:lnTo>
                      <a:pt x="1" y="6840"/>
                    </a:lnTo>
                    <a:cubicBezTo>
                      <a:pt x="1" y="6951"/>
                      <a:pt x="112" y="7062"/>
                      <a:pt x="223" y="7062"/>
                    </a:cubicBezTo>
                    <a:cubicBezTo>
                      <a:pt x="370" y="7062"/>
                      <a:pt x="481" y="6951"/>
                      <a:pt x="481" y="6840"/>
                    </a:cubicBezTo>
                    <a:lnTo>
                      <a:pt x="481" y="3291"/>
                    </a:lnTo>
                    <a:cubicBezTo>
                      <a:pt x="481" y="1369"/>
                      <a:pt x="1923" y="481"/>
                      <a:pt x="3291" y="481"/>
                    </a:cubicBezTo>
                    <a:cubicBezTo>
                      <a:pt x="4659" y="481"/>
                      <a:pt x="6138" y="1369"/>
                      <a:pt x="6138" y="3291"/>
                    </a:cubicBezTo>
                    <a:lnTo>
                      <a:pt x="6138" y="6840"/>
                    </a:lnTo>
                    <a:cubicBezTo>
                      <a:pt x="6138" y="6951"/>
                      <a:pt x="6249" y="7062"/>
                      <a:pt x="6360" y="7062"/>
                    </a:cubicBezTo>
                    <a:cubicBezTo>
                      <a:pt x="6508" y="7062"/>
                      <a:pt x="6582" y="6951"/>
                      <a:pt x="6619" y="6840"/>
                    </a:cubicBezTo>
                    <a:lnTo>
                      <a:pt x="6619" y="3291"/>
                    </a:lnTo>
                    <a:cubicBezTo>
                      <a:pt x="6619" y="1147"/>
                      <a:pt x="4955" y="1"/>
                      <a:pt x="3291" y="1"/>
                    </a:cubicBezTo>
                    <a:close/>
                  </a:path>
                </a:pathLst>
              </a:custGeom>
              <a:solidFill>
                <a:srgbClr val="442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1228;p38"/>
            <p:cNvSpPr/>
            <p:nvPr/>
          </p:nvSpPr>
          <p:spPr>
            <a:xfrm>
              <a:off x="2962950" y="3972800"/>
              <a:ext cx="3218100" cy="11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Case Study: Improving Conversion Rates</a:t>
            </a:r>
            <a:endParaRPr lang="en-US"/>
          </a:p>
        </p:txBody>
      </p:sp>
      <p:sp>
        <p:nvSpPr>
          <p:cNvPr id="3" name="Text Placeholder 2"/>
          <p:cNvSpPr>
            <a:spLocks noGrp="1"/>
          </p:cNvSpPr>
          <p:nvPr>
            <p:ph type="body" idx="1"/>
          </p:nvPr>
        </p:nvSpPr>
        <p:spPr/>
        <p:txBody>
          <a:bodyPr/>
          <a:lstStyle/>
          <a:p>
            <a:r>
              <a:rPr lang="en-US" smtClean="0"/>
              <a:t>This case study highlights how an e-commerce company used website log analysis to identify bottlenecks in the checkout process, optimize product recommendations, and personalize user experiences, leading to a significant increase in conversion rates.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Visualization Techniques</a:t>
            </a:r>
            <a:endParaRPr lang="en-US"/>
          </a:p>
        </p:txBody>
      </p:sp>
      <p:graphicFrame>
        <p:nvGraphicFramePr>
          <p:cNvPr id="4" name="Diagram 3"/>
          <p:cNvGraphicFramePr/>
          <p:nvPr/>
        </p:nvGraphicFramePr>
        <p:xfrm>
          <a:off x="0" y="1"/>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Real-time Monitoring and Alerting</a:t>
            </a:r>
            <a:endParaRPr lang="en-US"/>
          </a:p>
        </p:txBody>
      </p:sp>
      <p:sp>
        <p:nvSpPr>
          <p:cNvPr id="3" name="Text Placeholder 2"/>
          <p:cNvSpPr>
            <a:spLocks noGrp="1"/>
          </p:cNvSpPr>
          <p:nvPr>
            <p:ph type="body" idx="1"/>
          </p:nvPr>
        </p:nvSpPr>
        <p:spPr/>
        <p:txBody>
          <a:bodyPr/>
          <a:lstStyle/>
          <a:p>
            <a:r>
              <a:rPr lang="en-US" smtClean="0"/>
              <a:t>Implement real-time monitoring systems to track website performance metrics, detect security threats, and generate alerts for immediate action. This proactive approach helps in maintaining website availability, reliability, and security.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Future Trends in E-commerce Website Log Analysis</a:t>
            </a:r>
            <a:endParaRPr lang="en-US"/>
          </a:p>
        </p:txBody>
      </p:sp>
      <p:graphicFrame>
        <p:nvGraphicFramePr>
          <p:cNvPr id="4" name="Diagram 3"/>
          <p:cNvGraphicFramePr/>
          <p:nvPr/>
        </p:nvGraphicFramePr>
        <p:xfrm>
          <a:off x="710275" y="1536633"/>
          <a:ext cx="7723500" cy="460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Text Placeholder 2"/>
          <p:cNvSpPr>
            <a:spLocks noGrp="1"/>
          </p:cNvSpPr>
          <p:nvPr>
            <p:ph type="body" idx="1"/>
          </p:nvPr>
        </p:nvSpPr>
        <p:spPr/>
        <p:txBody>
          <a:bodyPr/>
          <a:lstStyle/>
          <a:p>
            <a:r>
              <a:rPr lang="en-US" smtClean="0"/>
              <a:t>E-commerce website logs are invaluable sources of data for understanding customer behavior, optimizing website performance, and enhancing security. By leveraging advanced analytics techniques and emerging technologies, businesses can unlock new opportunities for growth and innovation in the digital economy.</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Recommendations for Effective Log Analysis</a:t>
            </a:r>
            <a:endParaRPr lang="en-US"/>
          </a:p>
        </p:txBody>
      </p:sp>
      <p:graphicFrame>
        <p:nvGraphicFramePr>
          <p:cNvPr id="4" name="Diagram 3"/>
          <p:cNvGraphicFramePr/>
          <p:nvPr/>
        </p:nvGraphicFramePr>
        <p:xfrm>
          <a:off x="710275" y="1536633"/>
          <a:ext cx="7723500" cy="460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Takeaways</a:t>
            </a:r>
            <a:endParaRPr lang="en-US"/>
          </a:p>
        </p:txBody>
      </p:sp>
      <p:sp>
        <p:nvSpPr>
          <p:cNvPr id="3" name="Text Placeholder 2"/>
          <p:cNvSpPr>
            <a:spLocks noGrp="1"/>
          </p:cNvSpPr>
          <p:nvPr>
            <p:ph type="body" idx="1"/>
          </p:nvPr>
        </p:nvSpPr>
        <p:spPr/>
        <p:txBody>
          <a:bodyPr>
            <a:normAutofit/>
          </a:bodyPr>
          <a:lstStyle/>
          <a:p>
            <a:r>
              <a:rPr lang="en-US" smtClean="0"/>
              <a:t>1. E-commerce website logs provide valuable insights into user behavior, website performance, and security threats.</a:t>
            </a:r>
          </a:p>
          <a:p>
            <a:r>
              <a:rPr lang="en-US" smtClean="0"/>
              <a:t>2. Analyzing logs can help businesses optimize marketing strategies, improve conversion rates, and mitigate risks.</a:t>
            </a:r>
          </a:p>
          <a:p>
            <a:r>
              <a:rPr lang="en-US" smtClean="0"/>
              <a:t>3. Future trends include AI-driven analytics, blockchain integration, and IoT data fusion for enhanced log analysis.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Introduction to E-commerce Website Logs</a:t>
            </a:r>
            <a:endParaRPr lang="en-US"/>
          </a:p>
        </p:txBody>
      </p:sp>
      <p:graphicFrame>
        <p:nvGraphicFramePr>
          <p:cNvPr id="4" name="Diagram 3"/>
          <p:cNvGraphicFramePr/>
          <p:nvPr/>
        </p:nvGraphicFramePr>
        <p:xfrm>
          <a:off x="710275" y="1536633"/>
          <a:ext cx="7723500" cy="460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E-commerce Website Logs</a:t>
            </a:r>
            <a:endParaRPr lang="en-US"/>
          </a:p>
        </p:txBody>
      </p:sp>
      <p:graphicFrame>
        <p:nvGraphicFramePr>
          <p:cNvPr id="4" name="Diagram 3"/>
          <p:cNvGraphicFramePr/>
          <p:nvPr/>
        </p:nvGraphicFramePr>
        <p:xfrm>
          <a:off x="710275" y="1536633"/>
          <a:ext cx="7723500" cy="460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Analyzing E-commerce Website Logs</a:t>
            </a:r>
            <a:endParaRPr lang="en-US"/>
          </a:p>
        </p:txBody>
      </p:sp>
      <p:graphicFrame>
        <p:nvGraphicFramePr>
          <p:cNvPr id="4" name="Diagram 3"/>
          <p:cNvGraphicFramePr/>
          <p:nvPr/>
        </p:nvGraphicFramePr>
        <p:xfrm>
          <a:off x="710275" y="1536633"/>
          <a:ext cx="7723500" cy="460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Importance of E-commerce Website Logs</a:t>
            </a:r>
            <a:endParaRPr lang="en-US"/>
          </a:p>
        </p:txBody>
      </p:sp>
      <p:graphicFrame>
        <p:nvGraphicFramePr>
          <p:cNvPr id="4" name="Diagram 3"/>
          <p:cNvGraphicFramePr/>
          <p:nvPr/>
        </p:nvGraphicFramePr>
        <p:xfrm>
          <a:off x="-1751376" y="0"/>
          <a:ext cx="11352576" cy="7086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Common Metrics in E-commerce Website Logs</a:t>
            </a:r>
            <a:endParaRPr lang="en-US"/>
          </a:p>
        </p:txBody>
      </p:sp>
      <p:graphicFrame>
        <p:nvGraphicFramePr>
          <p:cNvPr id="4" name="Diagram 3"/>
          <p:cNvGraphicFramePr/>
          <p:nvPr/>
        </p:nvGraphicFramePr>
        <p:xfrm>
          <a:off x="710275" y="1536633"/>
          <a:ext cx="7723500" cy="460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Tools for Analyzing E-commerce Website Logs</a:t>
            </a:r>
            <a:endParaRPr lang="en-US"/>
          </a:p>
        </p:txBody>
      </p:sp>
      <p:graphicFrame>
        <p:nvGraphicFramePr>
          <p:cNvPr id="4" name="Diagram 3"/>
          <p:cNvGraphicFramePr/>
          <p:nvPr/>
        </p:nvGraphicFramePr>
        <p:xfrm>
          <a:off x="710275" y="1536633"/>
          <a:ext cx="7723500" cy="460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Challenges in Analyzing E-commerce Website Logs</a:t>
            </a:r>
            <a:endParaRPr lang="en-US"/>
          </a:p>
        </p:txBody>
      </p:sp>
      <p:graphicFrame>
        <p:nvGraphicFramePr>
          <p:cNvPr id="5" name="Diagram 4"/>
          <p:cNvGraphicFramePr/>
          <p:nvPr/>
        </p:nvGraphicFramePr>
        <p:xfrm>
          <a:off x="710275" y="1536633"/>
          <a:ext cx="7723500" cy="460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Best Practices for E-commerce Website Log Analysis</a:t>
            </a:r>
            <a:endParaRPr lang="en-US"/>
          </a:p>
        </p:txBody>
      </p:sp>
      <p:graphicFrame>
        <p:nvGraphicFramePr>
          <p:cNvPr id="9" name="Diagram 8"/>
          <p:cNvGraphicFramePr/>
          <p:nvPr/>
        </p:nvGraphicFramePr>
        <p:xfrm>
          <a:off x="710275" y="1536633"/>
          <a:ext cx="7723500" cy="460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Theme1">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31</TotalTime>
  <Words>943</Words>
  <Application>Microsoft Office PowerPoint</Application>
  <PresentationFormat>On-screen Show (4:3)</PresentationFormat>
  <Paragraphs>59</Paragraphs>
  <Slides>16</Slides>
  <Notes>2</Notes>
  <HiddenSlides>1</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Theme1</vt:lpstr>
      <vt:lpstr>Slidesgo Final Pages</vt:lpstr>
      <vt:lpstr>E-commerce Website Logs Analysis</vt:lpstr>
      <vt:lpstr>Introduction to E-commerce Website Logs</vt:lpstr>
      <vt:lpstr>Types of E-commerce Website Logs</vt:lpstr>
      <vt:lpstr>Analyzing E-commerce Website Logs</vt:lpstr>
      <vt:lpstr>Importance of E-commerce Website Logs</vt:lpstr>
      <vt:lpstr>Common Metrics in E-commerce Website Logs</vt:lpstr>
      <vt:lpstr>Tools for Analyzing E-commerce Website Logs</vt:lpstr>
      <vt:lpstr>Challenges in Analyzing E-commerce Website Logs</vt:lpstr>
      <vt:lpstr>Best Practices for E-commerce Website Log Analysis</vt:lpstr>
      <vt:lpstr>Case Study: Improving Conversion Rates</vt:lpstr>
      <vt:lpstr>Data Visualization Techniques</vt:lpstr>
      <vt:lpstr>Real-time Monitoring and Alerting</vt:lpstr>
      <vt:lpstr>Future Trends in E-commerce Website Log Analysis</vt:lpstr>
      <vt:lpstr>Conclusion</vt:lpstr>
      <vt:lpstr>Recommendations for Effective Log Analysis</vt:lpstr>
      <vt:lpstr>Key Takeaways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Logs Analysis</dc:title>
  <dc:creator>Gokul</dc:creator>
  <cp:lastModifiedBy>Gokul</cp:lastModifiedBy>
  <cp:revision>4</cp:revision>
  <dcterms:created xsi:type="dcterms:W3CDTF">2024-04-04T16:55:06Z</dcterms:created>
  <dcterms:modified xsi:type="dcterms:W3CDTF">2024-04-04T17:27:00Z</dcterms:modified>
</cp:coreProperties>
</file>