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3AC-2AE9-4656-94DB-9C1719A9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BC52-808F-4904-B216-63DDD13C6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9E2E-007C-4DD1-A918-5A5E7499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A419-D6D9-4F33-8139-9C9CBB3C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BD2D-0BF3-4FC7-AD2A-1A6C793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2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83EF-DC21-4EA9-B67E-390AE63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C429E-5FCF-4FFB-998C-CC521AD2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CA79-D5C2-4757-9555-91933460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7611-E5FB-48EB-B40F-736ECE73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427C-7BCA-40D9-84AB-D06A2D04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4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E4258-4CF5-4A94-8276-87E77A601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4F884-F3CD-4753-A3EF-0F630161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10EA-127C-4DDE-8419-05FECEB9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5C89-BBEC-4955-8A22-AC7F9361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FE46-DDDE-4088-88B0-408905C5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D2D9-3103-47EE-9CD9-EB860DA1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DDAE-23FF-4339-A902-D44F312D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06E1-2F96-4AA5-9AB3-B06265DF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36D2-09ED-404C-9C3D-E0B743D2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1ECC-1B2C-4E27-A130-43D08642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3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917B-0932-42AA-AE9E-5F7831AA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2351B-A692-4AB5-9151-00149045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26BB-77CF-4A54-B4D9-C6F727F5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4ACD-2C54-4590-9C63-18D6B1E7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E99F-8BD9-41B7-99B4-035553D7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58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9329-4ECF-4DC3-BEF8-7A375A5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589F-2C1B-4C2A-A8F7-40500A97F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082D8-752A-458E-BF74-C9B2E6A6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278A-9677-4A78-89EB-5CF6A71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6309-1720-4522-B5F1-1E40641E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DC4B-6E71-42CD-84B8-D24F06A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2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E361-6AD1-4576-8B38-77B81B4B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F3CE-98A7-4578-8049-CB4499EC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8B0C6-E355-4572-AF52-7E9D5AE5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A2E83-02B7-4036-B66E-CAC19395A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953B9-12B5-4128-BAB2-8B84B4027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78218-5B89-42FB-BAF5-6A6F2F5A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E2F05-9ED8-4FC6-8A80-54D7B5A8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B013D-EFF9-4BDE-9212-4754F575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39F7-77AE-4482-9ED3-92B79A7A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E9CB1-3A06-40DC-B630-D88B52D6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4642B-FBF1-4680-9167-DDF95767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10582-6D34-4B43-8CD8-3FEC9E0D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D5075-AA9B-4567-9A2B-75AB54AF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F5886-5C98-4C19-9E50-1CCD03CC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13E7-138F-43AA-A397-FE0EA88E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D41C-7801-4336-9AE2-F3A7BED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C106-007B-4C1B-9DB4-3FB4AC72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5B260-C859-48CF-9AE4-576512ED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45F9-CDDA-4150-8BEB-CF63D4CA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E28E-5248-4EA7-AA8D-98176196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AFEFE-8AB2-4725-AEC7-BD0080FB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2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A90-7B89-41A6-A210-784FEB6B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719B2-5209-4582-9B33-D3FD17194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FCAB3-2A8A-493D-961C-D0F5F7F3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EB2FF-A9F0-40E3-A2EF-038CD104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EBCE-8AEC-47D5-9732-2810D9B9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FFECE-53CD-4C26-9121-8C08051A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7FECD-BB5D-4A3D-936E-C4B425DA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A461-CD88-48AA-B986-5A4DA651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04BF-30C6-49EF-8E3C-B1A1CF4B3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32C2-026C-4B0C-B6B6-C6B922B764DA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6376-2D4E-4729-A919-B9BEB8F17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644D-4328-45C6-8163-9B0025E66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32C-1D9C-4FE2-B16F-62813587F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5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9A3E77A8-9634-4B24-8B2D-AE5C84D0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0"/>
            <a:ext cx="12222230" cy="68410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8F0FB4-764A-43CC-A79F-65E31262B9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990DD4-F30C-477D-9D40-96EDF355FF26}"/>
              </a:ext>
            </a:extLst>
          </p:cNvPr>
          <p:cNvSpPr/>
          <p:nvPr/>
        </p:nvSpPr>
        <p:spPr>
          <a:xfrm>
            <a:off x="491612" y="1032390"/>
            <a:ext cx="2418736" cy="129786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rgbClr val="EDEEF3">
                  <a:shade val="100000"/>
                  <a:satMod val="115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942224-2E19-45E8-A6C4-204ED81E6D4B}"/>
              </a:ext>
            </a:extLst>
          </p:cNvPr>
          <p:cNvSpPr/>
          <p:nvPr/>
        </p:nvSpPr>
        <p:spPr>
          <a:xfrm>
            <a:off x="3475703" y="1022558"/>
            <a:ext cx="2418736" cy="129786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rgbClr val="EDEEF3">
                  <a:shade val="100000"/>
                  <a:satMod val="115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3471E5-A384-42CF-9A47-F260A03D6256}"/>
              </a:ext>
            </a:extLst>
          </p:cNvPr>
          <p:cNvSpPr/>
          <p:nvPr/>
        </p:nvSpPr>
        <p:spPr>
          <a:xfrm>
            <a:off x="6459794" y="1032390"/>
            <a:ext cx="2418736" cy="129786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rgbClr val="EDEEF3">
                  <a:shade val="100000"/>
                  <a:satMod val="115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79A7F1-2B27-41CC-8F8A-76E0F151233F}"/>
              </a:ext>
            </a:extLst>
          </p:cNvPr>
          <p:cNvSpPr/>
          <p:nvPr/>
        </p:nvSpPr>
        <p:spPr>
          <a:xfrm>
            <a:off x="9443885" y="1032390"/>
            <a:ext cx="2418736" cy="1297860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rgbClr val="EDEEF3">
                  <a:shade val="100000"/>
                  <a:satMod val="115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D41269-AF23-448F-8C31-CBCAF2367E89}"/>
              </a:ext>
            </a:extLst>
          </p:cNvPr>
          <p:cNvSpPr/>
          <p:nvPr/>
        </p:nvSpPr>
        <p:spPr>
          <a:xfrm>
            <a:off x="4876799" y="2600632"/>
            <a:ext cx="6985821" cy="4016478"/>
          </a:xfrm>
          <a:prstGeom prst="roundRect">
            <a:avLst>
              <a:gd name="adj" fmla="val 4182"/>
            </a:avLst>
          </a:prstGeom>
          <a:gradFill>
            <a:gsLst>
              <a:gs pos="0">
                <a:srgbClr val="EDEEF3"/>
              </a:gs>
              <a:gs pos="100000">
                <a:srgbClr val="EDEEF3">
                  <a:shade val="100000"/>
                  <a:satMod val="115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FF68F6-2AD2-4A9E-9459-1EDCE1A9832F}"/>
              </a:ext>
            </a:extLst>
          </p:cNvPr>
          <p:cNvSpPr/>
          <p:nvPr/>
        </p:nvSpPr>
        <p:spPr>
          <a:xfrm>
            <a:off x="462116" y="2590800"/>
            <a:ext cx="4018937" cy="4026310"/>
          </a:xfrm>
          <a:prstGeom prst="roundRect">
            <a:avLst>
              <a:gd name="adj" fmla="val 4182"/>
            </a:avLst>
          </a:prstGeom>
          <a:gradFill>
            <a:gsLst>
              <a:gs pos="0">
                <a:srgbClr val="EDEEF3"/>
              </a:gs>
              <a:gs pos="100000">
                <a:srgbClr val="EDEEF3">
                  <a:shade val="100000"/>
                  <a:satMod val="115000"/>
                </a:srgbClr>
              </a:gs>
            </a:gsLst>
            <a:lin ang="2700000" scaled="1"/>
          </a:gra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Graphic 12" descr="Questions with solid fill">
            <a:extLst>
              <a:ext uri="{FF2B5EF4-FFF2-40B4-BE49-F238E27FC236}">
                <a16:creationId xmlns:a16="http://schemas.microsoft.com/office/drawing/2014/main" id="{E9A785ED-22C1-40D0-968C-9610B330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0349" y="1387585"/>
            <a:ext cx="430157" cy="430157"/>
          </a:xfrm>
          <a:prstGeom prst="rect">
            <a:avLst/>
          </a:prstGeom>
        </p:spPr>
      </p:pic>
      <p:pic>
        <p:nvPicPr>
          <p:cNvPr id="15" name="Graphic 14" descr="Downward trend graph with solid fill">
            <a:extLst>
              <a:ext uri="{FF2B5EF4-FFF2-40B4-BE49-F238E27FC236}">
                <a16:creationId xmlns:a16="http://schemas.microsoft.com/office/drawing/2014/main" id="{DFA0B02F-3CB6-43AA-87CC-6AA15DA17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268" y="1397417"/>
            <a:ext cx="432000" cy="432000"/>
          </a:xfrm>
          <a:prstGeom prst="rect">
            <a:avLst/>
          </a:prstGeom>
        </p:spPr>
      </p:pic>
      <p:pic>
        <p:nvPicPr>
          <p:cNvPr id="17" name="Graphic 16" descr="Bar graph with upward trend with solid fill">
            <a:extLst>
              <a:ext uri="{FF2B5EF4-FFF2-40B4-BE49-F238E27FC236}">
                <a16:creationId xmlns:a16="http://schemas.microsoft.com/office/drawing/2014/main" id="{FFD77D1A-FF2F-4065-9401-9C5903F44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0808" y="1397420"/>
            <a:ext cx="432000" cy="432000"/>
          </a:xfrm>
          <a:prstGeom prst="rect">
            <a:avLst/>
          </a:prstGeom>
        </p:spPr>
      </p:pic>
      <p:pic>
        <p:nvPicPr>
          <p:cNvPr id="19" name="Graphic 18" descr="Pie chart with solid fill">
            <a:extLst>
              <a:ext uri="{FF2B5EF4-FFF2-40B4-BE49-F238E27FC236}">
                <a16:creationId xmlns:a16="http://schemas.microsoft.com/office/drawing/2014/main" id="{C53D0633-ABF2-4EB7-A433-C3AFD793E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1823" y="14084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Raja</dc:creator>
  <cp:lastModifiedBy>Gokul Raja</cp:lastModifiedBy>
  <cp:revision>3</cp:revision>
  <dcterms:created xsi:type="dcterms:W3CDTF">2023-04-05T06:56:35Z</dcterms:created>
  <dcterms:modified xsi:type="dcterms:W3CDTF">2023-04-05T07:35:13Z</dcterms:modified>
</cp:coreProperties>
</file>