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739B1-3A77-4F95-B422-4EF41FB73ABC}" v="6" dt="2022-11-07T15:25:30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kulraj Solairajan" userId="6e8049e8-a2de-480d-bdac-ebfd1b9d7b25" providerId="ADAL" clId="{7F8739B1-3A77-4F95-B422-4EF41FB73ABC}"/>
    <pc:docChg chg="undo custSel addSld delSld modSld">
      <pc:chgData name="Gokulraj Solairajan" userId="6e8049e8-a2de-480d-bdac-ebfd1b9d7b25" providerId="ADAL" clId="{7F8739B1-3A77-4F95-B422-4EF41FB73ABC}" dt="2022-11-07T15:27:15.233" v="97" actId="47"/>
      <pc:docMkLst>
        <pc:docMk/>
      </pc:docMkLst>
      <pc:sldChg chg="addSp delSp modSp mod">
        <pc:chgData name="Gokulraj Solairajan" userId="6e8049e8-a2de-480d-bdac-ebfd1b9d7b25" providerId="ADAL" clId="{7F8739B1-3A77-4F95-B422-4EF41FB73ABC}" dt="2022-11-07T15:03:24.800" v="67" actId="11529"/>
        <pc:sldMkLst>
          <pc:docMk/>
          <pc:sldMk cId="3033728142" sldId="258"/>
        </pc:sldMkLst>
        <pc:spChg chg="mod">
          <ac:chgData name="Gokulraj Solairajan" userId="6e8049e8-a2de-480d-bdac-ebfd1b9d7b25" providerId="ADAL" clId="{7F8739B1-3A77-4F95-B422-4EF41FB73ABC}" dt="2022-11-07T14:49:50.584" v="65" actId="20577"/>
          <ac:spMkLst>
            <pc:docMk/>
            <pc:sldMk cId="3033728142" sldId="258"/>
            <ac:spMk id="3" creationId="{BB8F8348-F22E-4108-A2C3-ABCFDDA80EDB}"/>
          </ac:spMkLst>
        </pc:spChg>
        <pc:spChg chg="add del">
          <ac:chgData name="Gokulraj Solairajan" userId="6e8049e8-a2de-480d-bdac-ebfd1b9d7b25" providerId="ADAL" clId="{7F8739B1-3A77-4F95-B422-4EF41FB73ABC}" dt="2022-11-07T15:03:24.800" v="67" actId="11529"/>
          <ac:spMkLst>
            <pc:docMk/>
            <pc:sldMk cId="3033728142" sldId="258"/>
            <ac:spMk id="16" creationId="{F0D1FA40-4F56-4C67-A51C-A4A2D4D7E884}"/>
          </ac:spMkLst>
        </pc:spChg>
        <pc:cxnChg chg="add mod">
          <ac:chgData name="Gokulraj Solairajan" userId="6e8049e8-a2de-480d-bdac-ebfd1b9d7b25" providerId="ADAL" clId="{7F8739B1-3A77-4F95-B422-4EF41FB73ABC}" dt="2022-11-07T14:41:23.255" v="2" actId="208"/>
          <ac:cxnSpMkLst>
            <pc:docMk/>
            <pc:sldMk cId="3033728142" sldId="258"/>
            <ac:cxnSpMk id="5" creationId="{B79D9FB3-32DE-4FB4-AC8B-760F127177D5}"/>
          </ac:cxnSpMkLst>
        </pc:cxnChg>
        <pc:cxnChg chg="add mod">
          <ac:chgData name="Gokulraj Solairajan" userId="6e8049e8-a2de-480d-bdac-ebfd1b9d7b25" providerId="ADAL" clId="{7F8739B1-3A77-4F95-B422-4EF41FB73ABC}" dt="2022-11-07T14:43:36.239" v="21" actId="208"/>
          <ac:cxnSpMkLst>
            <pc:docMk/>
            <pc:sldMk cId="3033728142" sldId="258"/>
            <ac:cxnSpMk id="11" creationId="{DF3EEED1-4F32-4FF5-AF61-FCD1398E895B}"/>
          </ac:cxnSpMkLst>
        </pc:cxnChg>
        <pc:cxnChg chg="add del mod">
          <ac:chgData name="Gokulraj Solairajan" userId="6e8049e8-a2de-480d-bdac-ebfd1b9d7b25" providerId="ADAL" clId="{7F8739B1-3A77-4F95-B422-4EF41FB73ABC}" dt="2022-11-07T14:43:19.393" v="17" actId="11529"/>
          <ac:cxnSpMkLst>
            <pc:docMk/>
            <pc:sldMk cId="3033728142" sldId="258"/>
            <ac:cxnSpMk id="13" creationId="{6519AF29-3FA1-4C41-BA30-6720CAE7B511}"/>
          </ac:cxnSpMkLst>
        </pc:cxnChg>
        <pc:cxnChg chg="add mod">
          <ac:chgData name="Gokulraj Solairajan" userId="6e8049e8-a2de-480d-bdac-ebfd1b9d7b25" providerId="ADAL" clId="{7F8739B1-3A77-4F95-B422-4EF41FB73ABC}" dt="2022-11-07T14:43:58.109" v="23" actId="208"/>
          <ac:cxnSpMkLst>
            <pc:docMk/>
            <pc:sldMk cId="3033728142" sldId="258"/>
            <ac:cxnSpMk id="15" creationId="{4D0CDD13-D289-445C-9AA0-3DD1F4EBD6A5}"/>
          </ac:cxnSpMkLst>
        </pc:cxnChg>
      </pc:sldChg>
      <pc:sldChg chg="addSp delSp modSp mod">
        <pc:chgData name="Gokulraj Solairajan" userId="6e8049e8-a2de-480d-bdac-ebfd1b9d7b25" providerId="ADAL" clId="{7F8739B1-3A77-4F95-B422-4EF41FB73ABC}" dt="2022-11-07T14:46:07.707" v="41" actId="208"/>
        <pc:sldMkLst>
          <pc:docMk/>
          <pc:sldMk cId="3459888437" sldId="259"/>
        </pc:sldMkLst>
        <pc:spChg chg="mod">
          <ac:chgData name="Gokulraj Solairajan" userId="6e8049e8-a2de-480d-bdac-ebfd1b9d7b25" providerId="ADAL" clId="{7F8739B1-3A77-4F95-B422-4EF41FB73ABC}" dt="2022-11-07T14:44:44.684" v="29" actId="1076"/>
          <ac:spMkLst>
            <pc:docMk/>
            <pc:sldMk cId="3459888437" sldId="259"/>
            <ac:spMk id="3" creationId="{FB055097-51F8-4DB9-B885-1DCB51853C5E}"/>
          </ac:spMkLst>
        </pc:spChg>
        <pc:picChg chg="mod">
          <ac:chgData name="Gokulraj Solairajan" userId="6e8049e8-a2de-480d-bdac-ebfd1b9d7b25" providerId="ADAL" clId="{7F8739B1-3A77-4F95-B422-4EF41FB73ABC}" dt="2022-11-07T14:45:22.748" v="33" actId="208"/>
          <ac:picMkLst>
            <pc:docMk/>
            <pc:sldMk cId="3459888437" sldId="259"/>
            <ac:picMk id="6" creationId="{02FFF1DE-69CA-447E-8EDC-40AFBA9A2C0D}"/>
          </ac:picMkLst>
        </pc:picChg>
        <pc:picChg chg="mod">
          <ac:chgData name="Gokulraj Solairajan" userId="6e8049e8-a2de-480d-bdac-ebfd1b9d7b25" providerId="ADAL" clId="{7F8739B1-3A77-4F95-B422-4EF41FB73ABC}" dt="2022-11-07T14:45:39.211" v="37" actId="1076"/>
          <ac:picMkLst>
            <pc:docMk/>
            <pc:sldMk cId="3459888437" sldId="259"/>
            <ac:picMk id="7" creationId="{38F2FE51-41DB-425B-9D28-0848657A8BC9}"/>
          </ac:picMkLst>
        </pc:picChg>
        <pc:cxnChg chg="add mod">
          <ac:chgData name="Gokulraj Solairajan" userId="6e8049e8-a2de-480d-bdac-ebfd1b9d7b25" providerId="ADAL" clId="{7F8739B1-3A77-4F95-B422-4EF41FB73ABC}" dt="2022-11-07T14:44:24.724" v="25" actId="208"/>
          <ac:cxnSpMkLst>
            <pc:docMk/>
            <pc:sldMk cId="3459888437" sldId="259"/>
            <ac:cxnSpMk id="8" creationId="{85DBA7C1-DCA2-4436-9AD3-61EF6CEC2A63}"/>
          </ac:cxnSpMkLst>
        </pc:cxnChg>
        <pc:cxnChg chg="add del">
          <ac:chgData name="Gokulraj Solairajan" userId="6e8049e8-a2de-480d-bdac-ebfd1b9d7b25" providerId="ADAL" clId="{7F8739B1-3A77-4F95-B422-4EF41FB73ABC}" dt="2022-11-07T14:44:38.986" v="27" actId="11529"/>
          <ac:cxnSpMkLst>
            <pc:docMk/>
            <pc:sldMk cId="3459888437" sldId="259"/>
            <ac:cxnSpMk id="10" creationId="{22910491-830A-498B-8CA2-18845178D215}"/>
          </ac:cxnSpMkLst>
        </pc:cxnChg>
        <pc:cxnChg chg="add del">
          <ac:chgData name="Gokulraj Solairajan" userId="6e8049e8-a2de-480d-bdac-ebfd1b9d7b25" providerId="ADAL" clId="{7F8739B1-3A77-4F95-B422-4EF41FB73ABC}" dt="2022-11-07T14:45:25.124" v="34" actId="11529"/>
          <ac:cxnSpMkLst>
            <pc:docMk/>
            <pc:sldMk cId="3459888437" sldId="259"/>
            <ac:cxnSpMk id="12" creationId="{014336F3-12F3-4679-9297-35FBC00FB45E}"/>
          </ac:cxnSpMkLst>
        </pc:cxnChg>
        <pc:cxnChg chg="add mod">
          <ac:chgData name="Gokulraj Solairajan" userId="6e8049e8-a2de-480d-bdac-ebfd1b9d7b25" providerId="ADAL" clId="{7F8739B1-3A77-4F95-B422-4EF41FB73ABC}" dt="2022-11-07T14:45:49.543" v="39" actId="208"/>
          <ac:cxnSpMkLst>
            <pc:docMk/>
            <pc:sldMk cId="3459888437" sldId="259"/>
            <ac:cxnSpMk id="14" creationId="{E94E5FF2-75D6-4C05-A02B-41E9C7781F0D}"/>
          </ac:cxnSpMkLst>
        </pc:cxnChg>
        <pc:cxnChg chg="add mod">
          <ac:chgData name="Gokulraj Solairajan" userId="6e8049e8-a2de-480d-bdac-ebfd1b9d7b25" providerId="ADAL" clId="{7F8739B1-3A77-4F95-B422-4EF41FB73ABC}" dt="2022-11-07T14:46:07.707" v="41" actId="208"/>
          <ac:cxnSpMkLst>
            <pc:docMk/>
            <pc:sldMk cId="3459888437" sldId="259"/>
            <ac:cxnSpMk id="18" creationId="{4BAA27F4-0F6C-4E84-A9B5-545ABDA6AB2F}"/>
          </ac:cxnSpMkLst>
        </pc:cxnChg>
      </pc:sldChg>
      <pc:sldChg chg="addSp modSp mod">
        <pc:chgData name="Gokulraj Solairajan" userId="6e8049e8-a2de-480d-bdac-ebfd1b9d7b25" providerId="ADAL" clId="{7F8739B1-3A77-4F95-B422-4EF41FB73ABC}" dt="2022-11-07T14:48:49.698" v="47" actId="208"/>
        <pc:sldMkLst>
          <pc:docMk/>
          <pc:sldMk cId="3465862036" sldId="260"/>
        </pc:sldMkLst>
        <pc:cxnChg chg="add mod">
          <ac:chgData name="Gokulraj Solairajan" userId="6e8049e8-a2de-480d-bdac-ebfd1b9d7b25" providerId="ADAL" clId="{7F8739B1-3A77-4F95-B422-4EF41FB73ABC}" dt="2022-11-07T14:47:15.503" v="43" actId="208"/>
          <ac:cxnSpMkLst>
            <pc:docMk/>
            <pc:sldMk cId="3465862036" sldId="260"/>
            <ac:cxnSpMk id="5" creationId="{CE1972C2-0E91-4261-87E4-E8A14D0CCE48}"/>
          </ac:cxnSpMkLst>
        </pc:cxnChg>
        <pc:cxnChg chg="add mod">
          <ac:chgData name="Gokulraj Solairajan" userId="6e8049e8-a2de-480d-bdac-ebfd1b9d7b25" providerId="ADAL" clId="{7F8739B1-3A77-4F95-B422-4EF41FB73ABC}" dt="2022-11-07T14:48:25.645" v="45" actId="208"/>
          <ac:cxnSpMkLst>
            <pc:docMk/>
            <pc:sldMk cId="3465862036" sldId="260"/>
            <ac:cxnSpMk id="9" creationId="{247643C2-F853-431D-9D51-151C507E42ED}"/>
          </ac:cxnSpMkLst>
        </pc:cxnChg>
        <pc:cxnChg chg="add mod">
          <ac:chgData name="Gokulraj Solairajan" userId="6e8049e8-a2de-480d-bdac-ebfd1b9d7b25" providerId="ADAL" clId="{7F8739B1-3A77-4F95-B422-4EF41FB73ABC}" dt="2022-11-07T14:48:49.698" v="47" actId="208"/>
          <ac:cxnSpMkLst>
            <pc:docMk/>
            <pc:sldMk cId="3465862036" sldId="260"/>
            <ac:cxnSpMk id="13" creationId="{5698FA7B-101E-44FD-A5CD-6755A091A03E}"/>
          </ac:cxnSpMkLst>
        </pc:cxnChg>
      </pc:sldChg>
      <pc:sldChg chg="addSp delSp modSp new del mod modClrScheme chgLayout">
        <pc:chgData name="Gokulraj Solairajan" userId="6e8049e8-a2de-480d-bdac-ebfd1b9d7b25" providerId="ADAL" clId="{7F8739B1-3A77-4F95-B422-4EF41FB73ABC}" dt="2022-11-07T15:27:15.233" v="97" actId="47"/>
        <pc:sldMkLst>
          <pc:docMk/>
          <pc:sldMk cId="2510900417" sldId="261"/>
        </pc:sldMkLst>
        <pc:spChg chg="del">
          <ac:chgData name="Gokulraj Solairajan" userId="6e8049e8-a2de-480d-bdac-ebfd1b9d7b25" providerId="ADAL" clId="{7F8739B1-3A77-4F95-B422-4EF41FB73ABC}" dt="2022-11-07T15:23:24.405" v="69" actId="700"/>
          <ac:spMkLst>
            <pc:docMk/>
            <pc:sldMk cId="2510900417" sldId="261"/>
            <ac:spMk id="2" creationId="{972427E1-BF7F-4C2B-85F2-5A4B518132F8}"/>
          </ac:spMkLst>
        </pc:spChg>
        <pc:spChg chg="del">
          <ac:chgData name="Gokulraj Solairajan" userId="6e8049e8-a2de-480d-bdac-ebfd1b9d7b25" providerId="ADAL" clId="{7F8739B1-3A77-4F95-B422-4EF41FB73ABC}" dt="2022-11-07T15:23:24.405" v="69" actId="700"/>
          <ac:spMkLst>
            <pc:docMk/>
            <pc:sldMk cId="2510900417" sldId="261"/>
            <ac:spMk id="3" creationId="{C73634E1-B2E2-4BB0-90A7-5F4B319E351E}"/>
          </ac:spMkLst>
        </pc:spChg>
        <pc:spChg chg="add del mod">
          <ac:chgData name="Gokulraj Solairajan" userId="6e8049e8-a2de-480d-bdac-ebfd1b9d7b25" providerId="ADAL" clId="{7F8739B1-3A77-4F95-B422-4EF41FB73ABC}" dt="2022-11-07T15:24:16.319" v="74"/>
          <ac:spMkLst>
            <pc:docMk/>
            <pc:sldMk cId="2510900417" sldId="261"/>
            <ac:spMk id="4" creationId="{D656DE12-40DB-43C3-BD60-A12C23762728}"/>
          </ac:spMkLst>
        </pc:spChg>
        <pc:spChg chg="add mod">
          <ac:chgData name="Gokulraj Solairajan" userId="6e8049e8-a2de-480d-bdac-ebfd1b9d7b25" providerId="ADAL" clId="{7F8739B1-3A77-4F95-B422-4EF41FB73ABC}" dt="2022-11-07T15:25:13.708" v="84" actId="12"/>
          <ac:spMkLst>
            <pc:docMk/>
            <pc:sldMk cId="2510900417" sldId="261"/>
            <ac:spMk id="5" creationId="{6BFFEBE2-32C8-44D3-9875-4B23BC45122F}"/>
          </ac:spMkLst>
        </pc:spChg>
        <pc:spChg chg="add mod">
          <ac:chgData name="Gokulraj Solairajan" userId="6e8049e8-a2de-480d-bdac-ebfd1b9d7b25" providerId="ADAL" clId="{7F8739B1-3A77-4F95-B422-4EF41FB73ABC}" dt="2022-11-07T15:26:45.253" v="96" actId="14100"/>
          <ac:spMkLst>
            <pc:docMk/>
            <pc:sldMk cId="2510900417" sldId="261"/>
            <ac:spMk id="6" creationId="{34A35360-7C16-40C0-A164-FE187DB5B2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A16F-1D1C-4592-9A09-E27306007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411C1-02AB-4FC7-95A1-A042AA3E3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1F6CE-EA39-4B9B-9FFF-4218C1A4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6608-EABC-466A-8878-5F1223185F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C87D2-4C78-4345-8911-F920AF43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FA9D1-C3BC-4167-A12C-C4CE7C9C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ECE-1ACE-4C03-9CE0-554EF77D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9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D968-B8D1-4219-A9E2-145BD709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B5574-480A-4BB3-82FE-A9C979B1B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8B946-2152-4705-879D-D5440AC3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6608-EABC-466A-8878-5F1223185F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CD3DF-ED1B-4794-ABD6-FC954C54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7BDB-8ED9-42D4-8344-9C5CD3DA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ECE-1ACE-4C03-9CE0-554EF77D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6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3355F-16B2-4D4F-A368-C0DADB01E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F61BB-807A-4ABC-9C9F-C5267D64A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85CC7-4796-4EF8-B40F-BA1DB10B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6608-EABC-466A-8878-5F1223185F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6CA0C-B639-445E-9323-B851238A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CB7D6-8921-479F-8A85-249F159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ECE-1ACE-4C03-9CE0-554EF77D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1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E69D-7ADC-4C8D-B3E0-FC12C9A3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1462-2F47-4613-9C5C-3E340560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BCA46-3F67-44F6-BC56-47E051DF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6608-EABC-466A-8878-5F1223185F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2870-5589-49C6-9231-AA4F886B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6B64-F4AA-4849-9F6E-F435717D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ECE-1ACE-4C03-9CE0-554EF77D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5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34EC-141E-4755-8CC5-46AA6A22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415FC-56A6-44EC-B1DC-288E1DA2C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D3D59-2863-4F09-BD3A-18C58B55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6608-EABC-466A-8878-5F1223185F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75FD-179A-434B-A8C7-CF407935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340C-3695-40F5-A495-3BD3BD4D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ECE-1ACE-4C03-9CE0-554EF77D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845C-DA75-4875-8594-C9CC6D91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A49E-3E69-438A-8AC9-1E6835C65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55079-47D2-4190-90D0-A2156C125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7A4C-2CC1-41FA-BE32-09A7E849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6608-EABC-466A-8878-5F1223185F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49A7D-1908-4B05-86EF-ED5BDF9F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BB28F-A396-4252-8A34-989E1F3E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ECE-1ACE-4C03-9CE0-554EF77D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2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C789-43C4-4BC8-A502-DD685E7D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34955-E876-4E2B-92E9-D3EB9FA22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2602E-F423-4CA7-8E4A-B17D66BE7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AAF01-20C9-47EB-A9B8-3E7FD20C9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D04EE-B60A-46B1-8DEC-3B46EBA17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54F1D-2DBF-4E28-B508-8FA11036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6608-EABC-466A-8878-5F1223185F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080D1-FFF1-493A-8713-17497058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1FD29-2D3A-476C-8AC7-1523704D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ECE-1ACE-4C03-9CE0-554EF77D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3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FC7F-AB3A-4C26-AB09-319B1B93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CB2AE-BACB-4B36-8B12-F9B26141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6608-EABC-466A-8878-5F1223185F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8D2EB-90AF-49D5-9B03-3C8036F6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AFFC4-9C2E-4212-93DE-73109AB0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ECE-1ACE-4C03-9CE0-554EF77D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1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D3013-FFE8-4987-BCFD-769F0A18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6608-EABC-466A-8878-5F1223185F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5BEC2-0167-4DCD-8BF6-0C72348E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C9D56-8BCF-431F-A7F4-AC7ABE06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ECE-1ACE-4C03-9CE0-554EF77D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1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C05D-7D75-4397-B735-FD3C2928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4F781-B670-4C45-9435-301F4418C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E6098-A079-46E4-8797-CC7E702DD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FA298-F78D-4921-8A7D-A61EDC98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6608-EABC-466A-8878-5F1223185F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40F0B-B091-4A14-A597-F11530D7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FA02-2000-4A62-AC95-80546161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ECE-1ACE-4C03-9CE0-554EF77D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5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BFEA-2386-4841-840C-B234A310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0106D-1C2E-40A1-8074-96FEB6F30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A129A-44DA-4370-A8AA-591626B38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1B82D-DB3D-47E4-8559-4181D933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6608-EABC-466A-8878-5F1223185F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7D82D-EF0C-4906-B4AA-582A4642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E7832-9D57-44DF-9602-89843FE4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ECE-1ACE-4C03-9CE0-554EF77D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1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30B47-3987-4E4E-B10D-CE321DAE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91AC5-77B1-4F83-A486-794CACE0F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27926-407C-4333-AAEE-0C2922998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B6608-EABC-466A-8878-5F1223185F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629B1-80C6-4F14-B18E-D8FC43805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2F39-C06D-4476-8BD6-47AB26B73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01ECE-1ACE-4C03-9CE0-554EF77D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9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08A5-C1A6-4FAE-B6B3-03FD2FA5A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6448"/>
            <a:ext cx="9144000" cy="485776"/>
          </a:xfrm>
        </p:spPr>
        <p:txBody>
          <a:bodyPr>
            <a:normAutofit fontScale="90000"/>
          </a:bodyPr>
          <a:lstStyle/>
          <a:p>
            <a:r>
              <a:rPr lang="en-US" dirty="0"/>
              <a:t>Most Popular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1DDCD-57FE-455B-B804-93A403C0D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2775"/>
            <a:ext cx="9144000" cy="2105025"/>
          </a:xfrm>
        </p:spPr>
        <p:txBody>
          <a:bodyPr>
            <a:normAutofit/>
          </a:bodyPr>
          <a:lstStyle/>
          <a:p>
            <a:r>
              <a:rPr lang="en-US" dirty="0"/>
              <a:t>Presenter details</a:t>
            </a:r>
          </a:p>
          <a:p>
            <a:r>
              <a:rPr lang="en-US" dirty="0"/>
              <a:t>Gokulraj S</a:t>
            </a:r>
          </a:p>
          <a:p>
            <a:r>
              <a:rPr lang="en-US" dirty="0"/>
              <a:t>SF4001</a:t>
            </a:r>
          </a:p>
          <a:p>
            <a:r>
              <a:rPr lang="en-US" dirty="0"/>
              <a:t>(Software Engineer Trainee)</a:t>
            </a:r>
          </a:p>
        </p:txBody>
      </p:sp>
    </p:spTree>
    <p:extLst>
      <p:ext uri="{BB962C8B-B14F-4D97-AF65-F5344CB8AC3E}">
        <p14:creationId xmlns:p14="http://schemas.microsoft.com/office/powerpoint/2010/main" val="126429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D49D-9129-4CDF-9F49-588F9455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5573-1A4C-4445-8E9C-3EC390D9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Grid </a:t>
            </a:r>
          </a:p>
          <a:p>
            <a:r>
              <a:rPr lang="en-US" dirty="0"/>
              <a:t>Charts</a:t>
            </a:r>
          </a:p>
          <a:p>
            <a:r>
              <a:rPr lang="en-US" dirty="0"/>
              <a:t>List View </a:t>
            </a:r>
          </a:p>
          <a:p>
            <a:r>
              <a:rPr lang="en-US" dirty="0"/>
              <a:t>Scheduler</a:t>
            </a:r>
          </a:p>
          <a:p>
            <a:r>
              <a:rPr lang="en-US" dirty="0"/>
              <a:t>Diagram</a:t>
            </a:r>
          </a:p>
          <a:p>
            <a:r>
              <a:rPr lang="en-US" dirty="0"/>
              <a:t>PDF viewer</a:t>
            </a:r>
          </a:p>
          <a:p>
            <a:r>
              <a:rPr lang="en-US" dirty="0"/>
              <a:t>Excel Library</a:t>
            </a:r>
          </a:p>
        </p:txBody>
      </p:sp>
    </p:spTree>
    <p:extLst>
      <p:ext uri="{BB962C8B-B14F-4D97-AF65-F5344CB8AC3E}">
        <p14:creationId xmlns:p14="http://schemas.microsoft.com/office/powerpoint/2010/main" val="369011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AAE0-7476-4857-B9E2-96471F04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1" y="365125"/>
            <a:ext cx="10914529" cy="1325563"/>
          </a:xfrm>
        </p:spPr>
        <p:txBody>
          <a:bodyPr/>
          <a:lstStyle/>
          <a:p>
            <a:r>
              <a:rPr lang="en-US" dirty="0"/>
              <a:t>Data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F8348-F22E-4108-A2C3-ABCFDDA80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73200"/>
            <a:ext cx="10820400" cy="5019675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endParaRPr lang="en-US" sz="1600" b="1" i="0" dirty="0">
              <a:solidFill>
                <a:srgbClr val="1A1A1A"/>
              </a:solidFill>
              <a:effectLst/>
              <a:latin typeface="Open Sans" panose="020B0604020202020204" pitchFamily="34" charset="0"/>
            </a:endParaRPr>
          </a:p>
          <a:p>
            <a:pPr marL="0" indent="0">
              <a:buNone/>
            </a:pPr>
            <a:r>
              <a:rPr lang="en-US" sz="1700" b="0" i="0" dirty="0">
                <a:solidFill>
                  <a:srgbClr val="1A1A1A"/>
                </a:solidFill>
                <a:effectLst/>
                <a:latin typeface="Open Sans" panose="020B0604020202020204" pitchFamily="34" charset="0"/>
              </a:rPr>
              <a:t>The DataGrid control is a high-performance grid component</a:t>
            </a:r>
          </a:p>
          <a:p>
            <a:pPr marL="0" indent="0">
              <a:buNone/>
            </a:pPr>
            <a:r>
              <a:rPr lang="en-US" sz="1700" b="0" i="0" dirty="0">
                <a:solidFill>
                  <a:srgbClr val="1A1A1A"/>
                </a:solidFill>
                <a:effectLst/>
                <a:latin typeface="Open Sans" panose="020B0604020202020204" pitchFamily="34" charset="0"/>
              </a:rPr>
              <a:t>that helps display and manipulate large amounts of data in a </a:t>
            </a:r>
          </a:p>
          <a:p>
            <a:pPr marL="0" indent="0">
              <a:buNone/>
            </a:pPr>
            <a:r>
              <a:rPr lang="en-US" sz="1700" b="0" i="0" dirty="0">
                <a:solidFill>
                  <a:srgbClr val="1A1A1A"/>
                </a:solidFill>
                <a:effectLst/>
                <a:latin typeface="Open Sans" panose="020B0604020202020204" pitchFamily="34" charset="0"/>
              </a:rPr>
              <a:t>tabular format. Its rich feature set includes functionalities like</a:t>
            </a:r>
          </a:p>
          <a:p>
            <a:pPr marL="0" indent="0">
              <a:buNone/>
            </a:pPr>
            <a:r>
              <a:rPr lang="en-US" sz="1700" b="0" i="0" dirty="0">
                <a:solidFill>
                  <a:srgbClr val="1A1A1A"/>
                </a:solidFill>
                <a:effectLst/>
                <a:latin typeface="Open Sans" panose="020B0604020202020204" pitchFamily="34" charset="0"/>
              </a:rPr>
              <a:t>data binding, sorting, grouping, editing, filtering, swiping,</a:t>
            </a:r>
          </a:p>
          <a:p>
            <a:pPr marL="0" indent="0">
              <a:buNone/>
            </a:pPr>
            <a:r>
              <a:rPr lang="en-US" sz="1700" b="0" i="0" dirty="0">
                <a:solidFill>
                  <a:srgbClr val="1A1A1A"/>
                </a:solidFill>
                <a:effectLst/>
                <a:latin typeface="Open Sans" panose="020B0604020202020204" pitchFamily="34" charset="0"/>
              </a:rPr>
              <a:t>dragging, resizing, loading more items, pull-to-refresh, and </a:t>
            </a:r>
          </a:p>
          <a:p>
            <a:pPr marL="0" indent="0">
              <a:buNone/>
            </a:pPr>
            <a:r>
              <a:rPr lang="en-US" sz="1700" b="0" i="0" dirty="0">
                <a:solidFill>
                  <a:srgbClr val="1A1A1A"/>
                </a:solidFill>
                <a:effectLst/>
                <a:latin typeface="Open Sans" panose="020B0604020202020204" pitchFamily="34" charset="0"/>
              </a:rPr>
              <a:t>exporting to Excel and PDF file formats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rgbClr val="1A1A1A"/>
              </a:solidFill>
              <a:latin typeface="Open Sans" panose="020B0604020202020204" pitchFamily="34" charset="0"/>
            </a:endParaRPr>
          </a:p>
          <a:p>
            <a:pPr marL="0" indent="0">
              <a:buNone/>
            </a:pPr>
            <a:r>
              <a:rPr lang="en-US" sz="1700" b="1" i="0" dirty="0">
                <a:solidFill>
                  <a:srgbClr val="1A1A1A"/>
                </a:solidFill>
                <a:effectLst/>
                <a:latin typeface="Open Sans" panose="020B0604020202020204" pitchFamily="34" charset="0"/>
              </a:rPr>
              <a:t>SUPPORTED PLATFORMS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Open Sans" panose="020B0604020202020204" pitchFamily="34" charset="0"/>
              </a:rPr>
              <a:t>    </a:t>
            </a:r>
            <a:r>
              <a:rPr lang="en-US" sz="1500" dirty="0">
                <a:solidFill>
                  <a:schemeClr val="accent5"/>
                </a:solidFill>
                <a:latin typeface="Open Sans" panose="020B0604020202020204" pitchFamily="34" charset="0"/>
              </a:rPr>
              <a:t>JavaScript</a:t>
            </a:r>
            <a:r>
              <a:rPr lang="en-US" sz="1500" dirty="0">
                <a:solidFill>
                  <a:srgbClr val="1A1A1A"/>
                </a:solidFill>
                <a:latin typeface="Open Sans" panose="020B0604020202020204" pitchFamily="34" charset="0"/>
              </a:rPr>
              <a:t>  </a:t>
            </a:r>
            <a:r>
              <a:rPr lang="en-US" sz="1500" dirty="0">
                <a:solidFill>
                  <a:schemeClr val="accent5"/>
                </a:solidFill>
                <a:latin typeface="Open Sans" panose="020B0604020202020204" pitchFamily="34" charset="0"/>
              </a:rPr>
              <a:t>Angular</a:t>
            </a:r>
            <a:r>
              <a:rPr lang="en-US" sz="1500" dirty="0">
                <a:solidFill>
                  <a:srgbClr val="1A1A1A"/>
                </a:solidFill>
                <a:latin typeface="Open Sans" panose="020B0604020202020204" pitchFamily="34" charset="0"/>
              </a:rPr>
              <a:t>  </a:t>
            </a:r>
            <a:r>
              <a:rPr lang="en-US" sz="1500" dirty="0">
                <a:solidFill>
                  <a:schemeClr val="accent5"/>
                </a:solidFill>
                <a:latin typeface="Open Sans" panose="020B0604020202020204" pitchFamily="34" charset="0"/>
              </a:rPr>
              <a:t>React   Vue  </a:t>
            </a:r>
            <a:r>
              <a:rPr lang="en-US" sz="1500" dirty="0" err="1">
                <a:solidFill>
                  <a:schemeClr val="accent5"/>
                </a:solidFill>
                <a:latin typeface="Open Sans" panose="020B0604020202020204" pitchFamily="34" charset="0"/>
              </a:rPr>
              <a:t>Blazor</a:t>
            </a:r>
            <a:endParaRPr lang="en-US" sz="1500" dirty="0">
              <a:solidFill>
                <a:schemeClr val="accent5"/>
              </a:solidFill>
              <a:latin typeface="Open Sans" panose="020B0604020202020204" pitchFamily="34" charset="0"/>
            </a:endParaRPr>
          </a:p>
          <a:p>
            <a:pPr marL="0" indent="0">
              <a:buNone/>
            </a:pPr>
            <a:r>
              <a:rPr lang="en-US" sz="1500" b="0" i="0" dirty="0">
                <a:solidFill>
                  <a:schemeClr val="accent5"/>
                </a:solidFill>
                <a:effectLst/>
                <a:latin typeface="Open Sans" panose="020B0604020202020204" pitchFamily="34" charset="0"/>
              </a:rPr>
              <a:t>    Flutter  jQuery  ASP.NET MVC   ASP.NET Core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/>
                </a:solidFill>
                <a:latin typeface="Open Sans" panose="020B0604020202020204" pitchFamily="34" charset="0"/>
              </a:rPr>
              <a:t>    ASP.NET Web Forms</a:t>
            </a:r>
          </a:p>
          <a:p>
            <a:pPr marL="0" indent="0">
              <a:buNone/>
            </a:pPr>
            <a:endParaRPr lang="en-US" sz="1500" dirty="0">
              <a:solidFill>
                <a:schemeClr val="accent5"/>
              </a:solidFill>
              <a:latin typeface="Open Sans" panose="020B0604020202020204" pitchFamily="34" charset="0"/>
            </a:endParaRPr>
          </a:p>
          <a:p>
            <a:pPr marL="0" indent="0">
              <a:buNone/>
            </a:pPr>
            <a:r>
              <a:rPr lang="en-US" sz="1500" b="0" i="0" dirty="0">
                <a:solidFill>
                  <a:schemeClr val="accent5"/>
                </a:solidFill>
                <a:effectLst/>
                <a:latin typeface="Open Sans" panose="020B0604020202020204" pitchFamily="34" charset="0"/>
              </a:rPr>
              <a:t>    WinForms  WPF  </a:t>
            </a:r>
            <a:r>
              <a:rPr lang="en-US" sz="1500" b="0" i="0" dirty="0" err="1">
                <a:solidFill>
                  <a:schemeClr val="accent5"/>
                </a:solidFill>
                <a:effectLst/>
                <a:latin typeface="Open Sans" panose="020B0604020202020204" pitchFamily="34" charset="0"/>
              </a:rPr>
              <a:t>WinUI</a:t>
            </a:r>
            <a:r>
              <a:rPr lang="en-US" sz="1500" b="0" i="0" dirty="0">
                <a:solidFill>
                  <a:schemeClr val="accent5"/>
                </a:solidFill>
                <a:effectLst/>
                <a:latin typeface="Open Sans" panose="020B0604020202020204" pitchFamily="34" charset="0"/>
              </a:rPr>
              <a:t>  Flutter  Xamarin  UWP</a:t>
            </a:r>
          </a:p>
          <a:p>
            <a:pPr marL="0" indent="0">
              <a:buNone/>
            </a:pPr>
            <a:endParaRPr lang="en-US" sz="1500" dirty="0">
              <a:solidFill>
                <a:schemeClr val="accent5"/>
              </a:solidFill>
              <a:latin typeface="Open Sans" panose="020B0604020202020204" pitchFamily="34" charset="0"/>
            </a:endParaRPr>
          </a:p>
          <a:p>
            <a:pPr marL="0" indent="0">
              <a:buNone/>
            </a:pPr>
            <a:r>
              <a:rPr lang="en-US" sz="1500" b="0" i="0" dirty="0">
                <a:solidFill>
                  <a:schemeClr val="accent5"/>
                </a:solidFill>
                <a:effectLst/>
                <a:latin typeface="Open Sans" panose="020B0604020202020204" pitchFamily="34" charset="0"/>
              </a:rPr>
              <a:t>    Xamarin  Flutter  UWP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Syncfusion Essential DataGrid">
            <a:extLst>
              <a:ext uri="{FF2B5EF4-FFF2-40B4-BE49-F238E27FC236}">
                <a16:creationId xmlns:a16="http://schemas.microsoft.com/office/drawing/2014/main" id="{34896AB6-35C9-461A-84AF-43025D7F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552" y="1594877"/>
            <a:ext cx="5195048" cy="438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lobe ">
            <a:extLst>
              <a:ext uri="{FF2B5EF4-FFF2-40B4-BE49-F238E27FC236}">
                <a16:creationId xmlns:a16="http://schemas.microsoft.com/office/drawing/2014/main" id="{C00189F5-321F-497A-92C9-E075E0D6F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20" y="4567517"/>
            <a:ext cx="336176" cy="33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Monitor with solid fill">
            <a:extLst>
              <a:ext uri="{FF2B5EF4-FFF2-40B4-BE49-F238E27FC236}">
                <a16:creationId xmlns:a16="http://schemas.microsoft.com/office/drawing/2014/main" id="{384E4DD2-26DD-49D4-8F25-28442FAD0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995" y="5460718"/>
            <a:ext cx="314425" cy="475131"/>
          </a:xfrm>
          <a:prstGeom prst="rect">
            <a:avLst/>
          </a:prstGeom>
        </p:spPr>
      </p:pic>
      <p:pic>
        <p:nvPicPr>
          <p:cNvPr id="8" name="Picture 4" descr="Mobile phone ">
            <a:extLst>
              <a:ext uri="{FF2B5EF4-FFF2-40B4-BE49-F238E27FC236}">
                <a16:creationId xmlns:a16="http://schemas.microsoft.com/office/drawing/2014/main" id="{F175B6E5-27F9-48E7-97A9-C9AF8AF7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90" y="6130271"/>
            <a:ext cx="427411" cy="42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9D9FB3-32DE-4FB4-AC8B-760F127177D5}"/>
              </a:ext>
            </a:extLst>
          </p:cNvPr>
          <p:cNvCxnSpPr>
            <a:cxnSpLocks/>
          </p:cNvCxnSpPr>
          <p:nvPr/>
        </p:nvCxnSpPr>
        <p:spPr>
          <a:xfrm>
            <a:off x="639201" y="4410075"/>
            <a:ext cx="0" cy="4936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3EEED1-4F32-4FF5-AF61-FCD1398E895B}"/>
              </a:ext>
            </a:extLst>
          </p:cNvPr>
          <p:cNvCxnSpPr/>
          <p:nvPr/>
        </p:nvCxnSpPr>
        <p:spPr>
          <a:xfrm>
            <a:off x="639201" y="5460718"/>
            <a:ext cx="0" cy="4751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0CDD13-D289-445C-9AA0-3DD1F4EBD6A5}"/>
              </a:ext>
            </a:extLst>
          </p:cNvPr>
          <p:cNvCxnSpPr/>
          <p:nvPr/>
        </p:nvCxnSpPr>
        <p:spPr>
          <a:xfrm>
            <a:off x="639201" y="6130271"/>
            <a:ext cx="0" cy="3626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72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1740-44AD-4107-A1B7-06126CE0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365125"/>
            <a:ext cx="10620375" cy="1325563"/>
          </a:xfrm>
        </p:spPr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55097-51F8-4DB9-B885-1DCB5185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777148"/>
            <a:ext cx="10344150" cy="4715727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64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The Charts control can plot a wide range of chart types, ranging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64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from line charts to specialized financial charts. Its rich feature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64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set includes functionalities like data binding, multiple axes,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64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legends, animation, data labels, annotations, trackballs,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olidFill>
                  <a:srgbClr val="1A1A1A"/>
                </a:solidFill>
                <a:latin typeface="Open Sans" panose="020B0606030504020204" pitchFamily="34" charset="0"/>
              </a:rPr>
              <a:t>tooltips, and zooming.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6400" dirty="0">
              <a:solidFill>
                <a:srgbClr val="1A1A1A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solidFill>
                <a:srgbClr val="1A1A1A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b="1" dirty="0">
                <a:solidFill>
                  <a:srgbClr val="1A1A1A"/>
                </a:solidFill>
                <a:latin typeface="Open Sans" panose="020B0606030504020204" pitchFamily="34" charset="0"/>
              </a:rPr>
              <a:t>SUPPORTED PLATFORMS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1A1A1A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1A1A1A"/>
                </a:solidFill>
                <a:latin typeface="Open Sans" panose="020B0606030504020204" pitchFamily="34" charset="0"/>
              </a:rPr>
              <a:t>                  </a:t>
            </a:r>
            <a:r>
              <a:rPr lang="en-US" sz="5600" dirty="0">
                <a:solidFill>
                  <a:schemeClr val="accent5"/>
                </a:solidFill>
                <a:latin typeface="Open Sans" panose="020B0606030504020204" pitchFamily="34" charset="0"/>
              </a:rPr>
              <a:t>JavaScript   Angular  React  Vue  </a:t>
            </a:r>
            <a:r>
              <a:rPr lang="en-US" sz="5600" dirty="0" err="1">
                <a:solidFill>
                  <a:schemeClr val="accent5"/>
                </a:solidFill>
                <a:latin typeface="Open Sans" panose="020B0606030504020204" pitchFamily="34" charset="0"/>
              </a:rPr>
              <a:t>Blazor</a:t>
            </a:r>
            <a:r>
              <a:rPr lang="en-US" sz="5600" dirty="0">
                <a:solidFill>
                  <a:schemeClr val="accent5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5600" dirty="0">
                <a:solidFill>
                  <a:schemeClr val="accent5"/>
                </a:solidFill>
                <a:latin typeface="Open Sans" panose="020B0606030504020204" pitchFamily="34" charset="0"/>
              </a:rPr>
              <a:t>     Flutter  jQuery  ASP.NET MVC   ASP.NET Core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5600" dirty="0">
                <a:solidFill>
                  <a:schemeClr val="accent5"/>
                </a:solidFill>
                <a:latin typeface="Open Sans" panose="020B0606030504020204" pitchFamily="34" charset="0"/>
              </a:rPr>
              <a:t>     ASP.NET Web Forms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5600" dirty="0">
              <a:solidFill>
                <a:schemeClr val="accent5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5600" dirty="0">
                <a:solidFill>
                  <a:schemeClr val="accent5"/>
                </a:solidFill>
                <a:latin typeface="Open Sans" panose="020B0606030504020204" pitchFamily="34" charset="0"/>
              </a:rPr>
              <a:t>     WinForms  WPS  </a:t>
            </a:r>
            <a:r>
              <a:rPr lang="en-US" sz="5600" dirty="0" err="1">
                <a:solidFill>
                  <a:schemeClr val="accent5"/>
                </a:solidFill>
                <a:latin typeface="Open Sans" panose="020B0606030504020204" pitchFamily="34" charset="0"/>
              </a:rPr>
              <a:t>WinUI</a:t>
            </a:r>
            <a:r>
              <a:rPr lang="en-US" sz="5600" dirty="0">
                <a:solidFill>
                  <a:schemeClr val="accent5"/>
                </a:solidFill>
                <a:latin typeface="Open Sans" panose="020B0606030504020204" pitchFamily="34" charset="0"/>
              </a:rPr>
              <a:t>  Flutter   Xamarin   </a:t>
            </a:r>
            <a:r>
              <a:rPr lang="en-US" sz="5600" u="sng" dirty="0">
                <a:solidFill>
                  <a:schemeClr val="accent5"/>
                </a:solidFill>
                <a:latin typeface="Open Sans" panose="020B0606030504020204" pitchFamily="34" charset="0"/>
              </a:rPr>
              <a:t>UWP</a:t>
            </a:r>
          </a:p>
          <a:p>
            <a:pPr marL="0" indent="0">
              <a:lnSpc>
                <a:spcPct val="100000"/>
              </a:lnSpc>
              <a:buNone/>
            </a:pPr>
            <a:endParaRPr lang="en-US" sz="5600" u="sng" dirty="0">
              <a:solidFill>
                <a:schemeClr val="accent5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5600" dirty="0">
                <a:solidFill>
                  <a:schemeClr val="accent5"/>
                </a:solidFill>
                <a:latin typeface="Open Sans" panose="020B0606030504020204" pitchFamily="34" charset="0"/>
              </a:rPr>
              <a:t>     Xamarin  Flutter   UWP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1A1A1A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1A1A1A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A1A1A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b="0" i="0" dirty="0">
              <a:solidFill>
                <a:srgbClr val="1A1A1A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dirty="0"/>
          </a:p>
        </p:txBody>
      </p:sp>
      <p:pic>
        <p:nvPicPr>
          <p:cNvPr id="2050" name="Picture 2" descr="Syncfusion Essential Chart">
            <a:extLst>
              <a:ext uri="{FF2B5EF4-FFF2-40B4-BE49-F238E27FC236}">
                <a16:creationId xmlns:a16="http://schemas.microsoft.com/office/drawing/2014/main" id="{05A36DE1-840A-4386-B4F0-119F2C03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671" y="1333902"/>
            <a:ext cx="5080000" cy="477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lobe ">
            <a:extLst>
              <a:ext uri="{FF2B5EF4-FFF2-40B4-BE49-F238E27FC236}">
                <a16:creationId xmlns:a16="http://schemas.microsoft.com/office/drawing/2014/main" id="{C1349971-9BF8-445D-AFE1-805A3CF7C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0464" y="4588809"/>
            <a:ext cx="305921" cy="30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02FFF1DE-69CA-447E-8EDC-40AFBA9A2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960" y="5486399"/>
            <a:ext cx="314425" cy="475131"/>
          </a:xfrm>
          <a:prstGeom prst="rect">
            <a:avLst/>
          </a:prstGeom>
        </p:spPr>
      </p:pic>
      <p:pic>
        <p:nvPicPr>
          <p:cNvPr id="7" name="Picture 4" descr="Mobile phone ">
            <a:extLst>
              <a:ext uri="{FF2B5EF4-FFF2-40B4-BE49-F238E27FC236}">
                <a16:creationId xmlns:a16="http://schemas.microsoft.com/office/drawing/2014/main" id="{38F2FE51-41DB-425B-9D28-0848657A8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34" y="6118901"/>
            <a:ext cx="426431" cy="42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DBA7C1-DCA2-4436-9AD3-61EF6CEC2A63}"/>
              </a:ext>
            </a:extLst>
          </p:cNvPr>
          <p:cNvCxnSpPr/>
          <p:nvPr/>
        </p:nvCxnSpPr>
        <p:spPr>
          <a:xfrm>
            <a:off x="950865" y="4410075"/>
            <a:ext cx="0" cy="484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4E5FF2-75D6-4C05-A02B-41E9C7781F0D}"/>
              </a:ext>
            </a:extLst>
          </p:cNvPr>
          <p:cNvCxnSpPr>
            <a:cxnSpLocks/>
          </p:cNvCxnSpPr>
          <p:nvPr/>
        </p:nvCxnSpPr>
        <p:spPr>
          <a:xfrm>
            <a:off x="950865" y="5486399"/>
            <a:ext cx="0" cy="4751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AA27F4-0F6C-4E84-A9B5-545ABDA6AB2F}"/>
              </a:ext>
            </a:extLst>
          </p:cNvPr>
          <p:cNvCxnSpPr/>
          <p:nvPr/>
        </p:nvCxnSpPr>
        <p:spPr>
          <a:xfrm>
            <a:off x="950865" y="6118901"/>
            <a:ext cx="0" cy="3739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88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E57B-19B9-4B21-80D9-6A595F36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5446-A939-44E0-8DDD-C73FBC1F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The </a:t>
            </a:r>
            <a:r>
              <a:rPr lang="en-US" sz="16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ListView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renders a set of data items with UI views or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custom templates. It has many features like grouping, sorting,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filtering, paging, swiping, multiple selection, drag and drop, and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different layout types. The </a:t>
            </a:r>
            <a:r>
              <a:rPr lang="en-US" sz="1600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ListView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control has been optimized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to work with large amounts of data</a:t>
            </a:r>
            <a:r>
              <a:rPr lang="en-US" sz="1400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1A1A1A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700" b="1" dirty="0">
                <a:solidFill>
                  <a:srgbClr val="1A1A1A"/>
                </a:solidFill>
                <a:latin typeface="Open Sans" panose="020B0606030504020204" pitchFamily="34" charset="0"/>
              </a:rPr>
              <a:t>SUPPORTED PLATFORMS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b="1" dirty="0">
              <a:solidFill>
                <a:srgbClr val="1A1A1A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solidFill>
                  <a:srgbClr val="1A1A1A"/>
                </a:solidFill>
                <a:latin typeface="Open Sans" panose="020B0606030504020204" pitchFamily="34" charset="0"/>
              </a:rPr>
              <a:t>      </a:t>
            </a:r>
            <a:r>
              <a:rPr lang="en-US" sz="1500" dirty="0">
                <a:solidFill>
                  <a:schemeClr val="accent5"/>
                </a:solidFill>
                <a:latin typeface="Open Sans" panose="020B0606030504020204" pitchFamily="34" charset="0"/>
              </a:rPr>
              <a:t>JavaScript   Angular  React  Vue  </a:t>
            </a:r>
            <a:r>
              <a:rPr lang="en-US" sz="1500" dirty="0" err="1">
                <a:solidFill>
                  <a:schemeClr val="accent5"/>
                </a:solidFill>
                <a:latin typeface="Open Sans" panose="020B0606030504020204" pitchFamily="34" charset="0"/>
              </a:rPr>
              <a:t>Blazor</a:t>
            </a:r>
            <a:r>
              <a:rPr lang="en-US" sz="1500" dirty="0">
                <a:solidFill>
                  <a:schemeClr val="accent5"/>
                </a:solidFill>
                <a:latin typeface="Open Sans" panose="020B0606030504020204" pitchFamily="34" charset="0"/>
              </a:rPr>
              <a:t>  jQuery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accent5"/>
                </a:solidFill>
                <a:latin typeface="Open Sans" panose="020B0606030504020204" pitchFamily="34" charset="0"/>
              </a:rPr>
              <a:t>     ASP.NET MVC   ASP.NET Core    ASP.NET Web Forms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dirty="0">
              <a:solidFill>
                <a:schemeClr val="accent5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accent5"/>
                </a:solidFill>
                <a:latin typeface="Open Sans" panose="020B0606030504020204" pitchFamily="34" charset="0"/>
              </a:rPr>
              <a:t>     WinForms   .NET MAUI   Xamarin   </a:t>
            </a:r>
            <a:endParaRPr lang="en-US" sz="1500" u="sng" dirty="0">
              <a:solidFill>
                <a:schemeClr val="accent5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500" u="sng" dirty="0">
              <a:solidFill>
                <a:schemeClr val="accent5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accent5"/>
                </a:solidFill>
                <a:latin typeface="Open Sans" panose="020B0606030504020204" pitchFamily="34" charset="0"/>
              </a:rPr>
              <a:t>     .NET MAUI    Xamarin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0" i="0" dirty="0">
              <a:solidFill>
                <a:srgbClr val="1A1A1A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0" i="0" dirty="0">
              <a:solidFill>
                <a:srgbClr val="1A1A1A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pic>
        <p:nvPicPr>
          <p:cNvPr id="7" name="Picture 2" descr="Syncfusion List View">
            <a:extLst>
              <a:ext uri="{FF2B5EF4-FFF2-40B4-BE49-F238E27FC236}">
                <a16:creationId xmlns:a16="http://schemas.microsoft.com/office/drawing/2014/main" id="{A017B1BA-89D3-4A75-AF0B-EF05C30E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0" y="1403816"/>
            <a:ext cx="3961767" cy="340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258E6EAC-7A9D-4360-BBEB-9F1447786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091" y="4957481"/>
            <a:ext cx="314425" cy="475131"/>
          </a:xfrm>
          <a:prstGeom prst="rect">
            <a:avLst/>
          </a:prstGeom>
        </p:spPr>
      </p:pic>
      <p:pic>
        <p:nvPicPr>
          <p:cNvPr id="11" name="Picture 2" descr="Globe ">
            <a:extLst>
              <a:ext uri="{FF2B5EF4-FFF2-40B4-BE49-F238E27FC236}">
                <a16:creationId xmlns:a16="http://schemas.microsoft.com/office/drawing/2014/main" id="{9D3C18F0-F8B4-46C5-834E-B2018C8A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5" y="4170548"/>
            <a:ext cx="336176" cy="33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obile phone ">
            <a:extLst>
              <a:ext uri="{FF2B5EF4-FFF2-40B4-BE49-F238E27FC236}">
                <a16:creationId xmlns:a16="http://schemas.microsoft.com/office/drawing/2014/main" id="{6543353E-467C-4A16-9493-EBC5B8E87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39" y="5630302"/>
            <a:ext cx="475131" cy="47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1972C2-0E91-4261-87E4-E8A14D0CCE48}"/>
              </a:ext>
            </a:extLst>
          </p:cNvPr>
          <p:cNvCxnSpPr/>
          <p:nvPr/>
        </p:nvCxnSpPr>
        <p:spPr>
          <a:xfrm>
            <a:off x="990600" y="4170548"/>
            <a:ext cx="0" cy="4395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7643C2-F853-431D-9D51-151C507E42ED}"/>
              </a:ext>
            </a:extLst>
          </p:cNvPr>
          <p:cNvCxnSpPr/>
          <p:nvPr/>
        </p:nvCxnSpPr>
        <p:spPr>
          <a:xfrm>
            <a:off x="910870" y="4957481"/>
            <a:ext cx="0" cy="4751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98FA7B-101E-44FD-A5CD-6755A091A03E}"/>
              </a:ext>
            </a:extLst>
          </p:cNvPr>
          <p:cNvCxnSpPr/>
          <p:nvPr/>
        </p:nvCxnSpPr>
        <p:spPr>
          <a:xfrm>
            <a:off x="910870" y="5630302"/>
            <a:ext cx="0" cy="5466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6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308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Most Popular Components</vt:lpstr>
      <vt:lpstr>Most Popular Components:</vt:lpstr>
      <vt:lpstr>Data Grid</vt:lpstr>
      <vt:lpstr>Charts</vt:lpstr>
      <vt:lpstr>ListView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Popular Components</dc:title>
  <dc:creator>Gokulraj Solairajan</dc:creator>
  <cp:lastModifiedBy>Gokulraj Solairajan</cp:lastModifiedBy>
  <cp:revision>1</cp:revision>
  <dcterms:created xsi:type="dcterms:W3CDTF">2022-11-07T05:13:06Z</dcterms:created>
  <dcterms:modified xsi:type="dcterms:W3CDTF">2022-11-07T15:27:24Z</dcterms:modified>
</cp:coreProperties>
</file>