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5" r:id="rId12"/>
    <p:sldId id="264" r:id="rId13"/>
    <p:sldId id="273" r:id="rId14"/>
    <p:sldId id="272" r:id="rId15"/>
    <p:sldId id="271" r:id="rId16"/>
    <p:sldId id="270" r:id="rId17"/>
    <p:sldId id="269" r:id="rId18"/>
    <p:sldId id="268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A124-41E5-434A-9969-AFF3E5F2EDA2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273C-3D04-46C3-AC31-C4E227D89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A124-41E5-434A-9969-AFF3E5F2EDA2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273C-3D04-46C3-AC31-C4E227D89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A124-41E5-434A-9969-AFF3E5F2EDA2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273C-3D04-46C3-AC31-C4E227D89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A124-41E5-434A-9969-AFF3E5F2EDA2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273C-3D04-46C3-AC31-C4E227D89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A124-41E5-434A-9969-AFF3E5F2EDA2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273C-3D04-46C3-AC31-C4E227D89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A124-41E5-434A-9969-AFF3E5F2EDA2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273C-3D04-46C3-AC31-C4E227D89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A124-41E5-434A-9969-AFF3E5F2EDA2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273C-3D04-46C3-AC31-C4E227D89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A124-41E5-434A-9969-AFF3E5F2EDA2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273C-3D04-46C3-AC31-C4E227D89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A124-41E5-434A-9969-AFF3E5F2EDA2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273C-3D04-46C3-AC31-C4E227D89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A124-41E5-434A-9969-AFF3E5F2EDA2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273C-3D04-46C3-AC31-C4E227D89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A124-41E5-434A-9969-AFF3E5F2EDA2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273C-3D04-46C3-AC31-C4E227D89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8A124-41E5-434A-9969-AFF3E5F2EDA2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273C-3D04-46C3-AC31-C4E227D89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275238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>
                <a:effectLst>
                  <a:outerShdw blurRad="38100" dist="22860" dir="5400000" algn="tl">
                    <a:srgbClr val="000000">
                      <a:alpha val="30000"/>
                    </a:srgbClr>
                  </a:outerShdw>
                </a:effectLst>
              </a:rPr>
              <a:t>SQL BOLT </a:t>
            </a:r>
            <a:r>
              <a:rPr lang="en-US" b="1" dirty="0" smtClean="0">
                <a:effectLst>
                  <a:outerShdw blurRad="38100" dist="22860" dir="5400000" algn="tl">
                    <a:srgbClr val="000000">
                      <a:alpha val="30000"/>
                    </a:srgbClr>
                  </a:outerShdw>
                </a:effectLst>
              </a:rPr>
              <a:t>TASK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444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851595" cy="1271671"/>
          </a:xfrm>
        </p:spPr>
        <p:txBody>
          <a:bodyPr/>
          <a:lstStyle/>
          <a:p>
            <a:r>
              <a:rPr lang="en-US" b="1" dirty="0" smtClean="0"/>
              <a:t>Lesson-9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86" y="2602785"/>
            <a:ext cx="5223303" cy="392864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78287" y="404949"/>
            <a:ext cx="5991618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5343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2439471" cy="123303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Lesson-10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509" y="2272937"/>
            <a:ext cx="4924697" cy="415398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630091" y="378823"/>
            <a:ext cx="6212217" cy="610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180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722806" cy="1323186"/>
          </a:xfrm>
        </p:spPr>
        <p:txBody>
          <a:bodyPr>
            <a:normAutofit/>
          </a:bodyPr>
          <a:lstStyle/>
          <a:p>
            <a:r>
              <a:rPr lang="en-US" b="1" dirty="0" smtClean="0"/>
              <a:t>Lesson-11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231" y="2452971"/>
            <a:ext cx="4950352" cy="386945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773783" y="535577"/>
            <a:ext cx="6007074" cy="59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477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812959" cy="1336065"/>
          </a:xfrm>
        </p:spPr>
        <p:txBody>
          <a:bodyPr>
            <a:normAutofit/>
          </a:bodyPr>
          <a:lstStyle/>
          <a:p>
            <a:r>
              <a:rPr lang="en-US" b="1" dirty="0" smtClean="0"/>
              <a:t>Lesson-12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483" y="2797323"/>
            <a:ext cx="5350173" cy="344672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13417" y="339634"/>
            <a:ext cx="5688782" cy="598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352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864474" cy="1336065"/>
          </a:xfrm>
        </p:spPr>
        <p:txBody>
          <a:bodyPr>
            <a:normAutofit/>
          </a:bodyPr>
          <a:lstStyle/>
          <a:p>
            <a:r>
              <a:rPr lang="en-US" b="1" dirty="0" smtClean="0"/>
              <a:t>Lesson-13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194" y="2404854"/>
            <a:ext cx="5251520" cy="396982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43600" y="444137"/>
            <a:ext cx="5834834" cy="590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2288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250840" cy="1245913"/>
          </a:xfrm>
        </p:spPr>
        <p:txBody>
          <a:bodyPr/>
          <a:lstStyle/>
          <a:p>
            <a:r>
              <a:rPr lang="en-US" b="1" dirty="0" smtClean="0"/>
              <a:t>Lesson-14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634" y="2155370"/>
            <a:ext cx="5094515" cy="431074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708469" y="418011"/>
            <a:ext cx="6192714" cy="600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5922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903111" cy="1130003"/>
          </a:xfrm>
        </p:spPr>
        <p:txBody>
          <a:bodyPr/>
          <a:lstStyle/>
          <a:p>
            <a:r>
              <a:rPr lang="en-US" b="1" dirty="0" smtClean="0"/>
              <a:t>Lesson-15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398" y="2573383"/>
            <a:ext cx="5123191" cy="335715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07422" y="548640"/>
            <a:ext cx="5943600" cy="586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5355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160688" cy="1348944"/>
          </a:xfrm>
        </p:spPr>
        <p:txBody>
          <a:bodyPr/>
          <a:lstStyle/>
          <a:p>
            <a:r>
              <a:rPr lang="en-US" b="1" dirty="0" smtClean="0"/>
              <a:t>Lesson-16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873" y="2821209"/>
            <a:ext cx="5036463" cy="318770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770257" y="666206"/>
            <a:ext cx="5943600" cy="590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8258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851595" cy="1130003"/>
          </a:xfrm>
        </p:spPr>
        <p:txBody>
          <a:bodyPr>
            <a:normAutofit/>
          </a:bodyPr>
          <a:lstStyle/>
          <a:p>
            <a:r>
              <a:rPr lang="en-US" b="1" dirty="0" smtClean="0"/>
              <a:t>Lesson-17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43" y="2717074"/>
            <a:ext cx="5290457" cy="333102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14995" y="600891"/>
            <a:ext cx="6040191" cy="559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779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019021" cy="1245913"/>
          </a:xfrm>
        </p:spPr>
        <p:txBody>
          <a:bodyPr/>
          <a:lstStyle/>
          <a:p>
            <a:r>
              <a:rPr lang="en-US" b="1" dirty="0" smtClean="0"/>
              <a:t>Lesson-18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15" y="2598957"/>
            <a:ext cx="5159682" cy="288744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06869" y="522514"/>
            <a:ext cx="5943600" cy="577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264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774322" cy="1052730"/>
          </a:xfrm>
        </p:spPr>
        <p:txBody>
          <a:bodyPr>
            <a:normAutofit/>
          </a:bodyPr>
          <a:lstStyle/>
          <a:p>
            <a:r>
              <a:rPr lang="en-US" b="1" dirty="0" smtClean="0"/>
              <a:t>Lesson-1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648460" y="352697"/>
            <a:ext cx="6277929" cy="6230983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326571" y="1959429"/>
            <a:ext cx="5086757" cy="458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898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09452"/>
            <a:ext cx="2864474" cy="1776548"/>
          </a:xfrm>
        </p:spPr>
        <p:txBody>
          <a:bodyPr>
            <a:normAutofit/>
          </a:bodyPr>
          <a:lstStyle/>
          <a:p>
            <a:r>
              <a:rPr lang="en-US" b="1" dirty="0" smtClean="0"/>
              <a:t>Lesson-2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7919" y="248194"/>
            <a:ext cx="6495407" cy="625710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00447" y="1904134"/>
            <a:ext cx="4846320" cy="461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76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529623" cy="1303867"/>
          </a:xfrm>
        </p:spPr>
        <p:txBody>
          <a:bodyPr>
            <a:normAutofit/>
          </a:bodyPr>
          <a:lstStyle/>
          <a:p>
            <a:r>
              <a:rPr lang="en-US" b="1" dirty="0" smtClean="0"/>
              <a:t>Lesson-3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58" y="2251227"/>
            <a:ext cx="5133702" cy="4188762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577841" y="352698"/>
            <a:ext cx="6257108" cy="62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087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568260" cy="1303867"/>
          </a:xfrm>
        </p:spPr>
        <p:txBody>
          <a:bodyPr>
            <a:normAutofit/>
          </a:bodyPr>
          <a:lstStyle/>
          <a:p>
            <a:r>
              <a:rPr lang="en-US" b="1" dirty="0" smtClean="0"/>
              <a:t>Lesson-4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953" y="2204235"/>
            <a:ext cx="4803820" cy="4222691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630091" y="404949"/>
            <a:ext cx="6270172" cy="610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402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53144"/>
            <a:ext cx="2606897" cy="1632856"/>
          </a:xfrm>
        </p:spPr>
        <p:txBody>
          <a:bodyPr>
            <a:normAutofit/>
          </a:bodyPr>
          <a:lstStyle/>
          <a:p>
            <a:r>
              <a:rPr lang="en-US" b="1" dirty="0" smtClean="0"/>
              <a:t>Lesson-5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5040" y="509452"/>
            <a:ext cx="5892117" cy="59958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52" y="1936377"/>
            <a:ext cx="5420354" cy="45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39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761443" cy="1303867"/>
          </a:xfrm>
        </p:spPr>
        <p:txBody>
          <a:bodyPr/>
          <a:lstStyle/>
          <a:p>
            <a:r>
              <a:rPr lang="en-US" b="1" dirty="0" smtClean="0"/>
              <a:t>Lesson-6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697" y="2299063"/>
            <a:ext cx="5368834" cy="408867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43600" y="483326"/>
            <a:ext cx="5969726" cy="59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380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761443" cy="1303867"/>
          </a:xfrm>
        </p:spPr>
        <p:txBody>
          <a:bodyPr/>
          <a:lstStyle/>
          <a:p>
            <a:r>
              <a:rPr lang="en-US" b="1" dirty="0" smtClean="0"/>
              <a:t>Lesson-7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906" y="2207623"/>
            <a:ext cx="5396436" cy="423236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73038" y="457201"/>
            <a:ext cx="5916770" cy="602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224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606897" cy="1303867"/>
          </a:xfrm>
        </p:spPr>
        <p:txBody>
          <a:bodyPr/>
          <a:lstStyle/>
          <a:p>
            <a:r>
              <a:rPr lang="en-US" b="1" dirty="0" smtClean="0"/>
              <a:t>Lesson-8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967" y="2259874"/>
            <a:ext cx="5105182" cy="425849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721531" y="169816"/>
            <a:ext cx="6263150" cy="647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568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21</Words>
  <Application>Microsoft Office PowerPoint</Application>
  <PresentationFormat>Custom</PresentationFormat>
  <Paragraphs>19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SQL BOLT TASK </vt:lpstr>
      <vt:lpstr>Lesson-1</vt:lpstr>
      <vt:lpstr>Lesson-2 </vt:lpstr>
      <vt:lpstr>Lesson-3</vt:lpstr>
      <vt:lpstr>Lesson-4</vt:lpstr>
      <vt:lpstr>Lesson-5</vt:lpstr>
      <vt:lpstr>Lesson-6</vt:lpstr>
      <vt:lpstr>Lesson-7</vt:lpstr>
      <vt:lpstr>Lesson-8</vt:lpstr>
      <vt:lpstr>Lesson-9</vt:lpstr>
      <vt:lpstr>Lesson-10</vt:lpstr>
      <vt:lpstr>Lesson-11</vt:lpstr>
      <vt:lpstr>Lesson-12</vt:lpstr>
      <vt:lpstr>Lesson-13</vt:lpstr>
      <vt:lpstr>Lesson-14</vt:lpstr>
      <vt:lpstr>Lesson-15</vt:lpstr>
      <vt:lpstr>Lesson-16</vt:lpstr>
      <vt:lpstr>Lesson-17</vt:lpstr>
      <vt:lpstr>Lesson-18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BOLT TASK</dc:title>
  <dc:creator>Home</dc:creator>
  <cp:lastModifiedBy>Microsoft</cp:lastModifiedBy>
  <cp:revision>64</cp:revision>
  <dcterms:created xsi:type="dcterms:W3CDTF">2023-04-09T23:38:02Z</dcterms:created>
  <dcterms:modified xsi:type="dcterms:W3CDTF">2023-04-18T07:17:27Z</dcterms:modified>
</cp:coreProperties>
</file>