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Segmentation for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By: Krishna Shelar</a:t>
            </a:r>
          </a:p>
          <a:p>
            <a:r>
              <a:t>Sanjivani College of Engineering, Kopargaon</a:t>
            </a:r>
          </a:p>
          <a:p>
            <a:r>
              <a:t>Course: Data Mining and Warehousing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segmentation enables e-commerce businesses to group customers based on purchase behavior, demographics, and browsing history.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 a system that clusters customers to provide personalized recommendations.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Group customers into clusters</a:t>
            </a:r>
          </a:p>
          <a:p>
            <a:r>
              <a:t>- Analyze trends</a:t>
            </a:r>
          </a:p>
          <a:p>
            <a:r>
              <a:t>- Recommend products</a:t>
            </a:r>
          </a:p>
          <a:p>
            <a:r>
              <a:t>- Visualize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Python, pandas, scikit-learn</a:t>
            </a:r>
          </a:p>
          <a:p>
            <a:r>
              <a:t>- Streamlit</a:t>
            </a:r>
          </a:p>
          <a:p>
            <a:r>
              <a:t>- K-Means, Cosine Similarity, Minkowski Distance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Upload Data</a:t>
            </a:r>
          </a:p>
          <a:p>
            <a:r>
              <a:t>2. Preprocess</a:t>
            </a:r>
          </a:p>
          <a:p>
            <a:r>
              <a:t>3. Cluster using K-Means</a:t>
            </a:r>
          </a:p>
          <a:p>
            <a:r>
              <a:t>4. Visualize &amp; Recommend</a:t>
            </a:r>
          </a:p>
          <a:p>
            <a:r>
              <a:t>5. Download 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Clustered customers, personalized recommendations, and interactive UI for data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segmentation helps businesses tailor strategies, improve engagement, and boost sales.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new customer prediction</a:t>
            </a:r>
          </a:p>
          <a:p>
            <a:r>
              <a:t>- Real-time segmentation</a:t>
            </a:r>
          </a:p>
          <a:p>
            <a:r>
              <a:t>- Advanced analytics &amp; dashboards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