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EEE55D4-771A-487D-B59F-2335947EF4E0}">
  <a:tblStyle styleId="{EEEE55D4-771A-487D-B59F-2335947EF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add the methodologies implemented- remove etc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 Talk Dataset Analysis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Ajay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Ankita Hunsur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Darwin Desai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Divyakumar Savla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Gokul</a:t>
            </a:r>
            <a:r>
              <a:rPr lang="en-US" dirty="0" err="1"/>
              <a:t>ramanan</a:t>
            </a:r>
            <a:r>
              <a:rPr lang="en-US" dirty="0"/>
              <a:t> Soundararajan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Snehal Shinde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6322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These datasets contain information and recordings of TED Talks uploaded to the official TED.com website.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TED main dataset contains information about all talks including number of views, number of comments, descriptions, speakers and titles.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TED transcripts dataset contains the transcripts for all talks available on TED.com.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5645" y="345650"/>
            <a:ext cx="5442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Column Names and Descr</a:t>
            </a:r>
            <a:r>
              <a:rPr lang="en" dirty="0">
                <a:solidFill>
                  <a:schemeClr val="dk1"/>
                </a:solidFill>
              </a:rPr>
              <a:t>iption</a:t>
            </a:r>
            <a:endParaRPr sz="2400" dirty="0">
              <a:solidFill>
                <a:schemeClr val="dk1"/>
              </a:solidFill>
            </a:endParaRPr>
          </a:p>
        </p:txBody>
      </p:sp>
      <p:graphicFrame>
        <p:nvGraphicFramePr>
          <p:cNvPr id="85" name="Shape 85"/>
          <p:cNvGraphicFramePr/>
          <p:nvPr>
            <p:extLst>
              <p:ext uri="{D42A27DB-BD31-4B8C-83A1-F6EECF244321}">
                <p14:modId xmlns:p14="http://schemas.microsoft.com/office/powerpoint/2010/main" val="1616478433"/>
              </p:ext>
            </p:extLst>
          </p:nvPr>
        </p:nvGraphicFramePr>
        <p:xfrm>
          <a:off x="110836" y="803477"/>
          <a:ext cx="8915400" cy="4379445"/>
        </p:xfrm>
        <a:graphic>
          <a:graphicData uri="http://schemas.openxmlformats.org/drawingml/2006/table">
            <a:tbl>
              <a:tblPr>
                <a:noFill/>
                <a:tableStyleId>{EEEE55D4-771A-487D-B59F-2335947EF4E0}</a:tableStyleId>
              </a:tblPr>
              <a:tblGrid>
                <a:gridCol w="1925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8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/>
                        <a:t>Name</a:t>
                      </a:r>
                      <a:endParaRPr b="1"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 dirty="0"/>
                        <a:t>Description</a:t>
                      </a:r>
                      <a:endParaRPr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sng" dirty="0"/>
                        <a:t>Feature Extraction</a:t>
                      </a:r>
                      <a:endParaRPr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92D050"/>
                          </a:solidFill>
                        </a:rPr>
                        <a:t>Comments (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Numeric)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number of first level comments made on the talk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Direct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</a:rPr>
                        <a:t>Description (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</a:rPr>
                        <a:t>String)</a:t>
                      </a:r>
                      <a:endParaRPr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A blurb of what the talk is about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NLP - Subjectivity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92D050"/>
                          </a:solidFill>
                        </a:rPr>
                        <a:t>Duration (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Numeric)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duration of the talk in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Direct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Event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String)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TED/TEDx event where the talk took place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Reject (Overfit)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</a:rPr>
                        <a:t>Film_date (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</a:rPr>
                        <a:t>Numeric)</a:t>
                      </a:r>
                      <a:endParaRPr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The Unix timestamp of the filming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Convert to days               </a:t>
                      </a:r>
                      <a:r>
                        <a:rPr lang="en-US" sz="1400" dirty="0"/>
                        <a:t>Date – 01-01-2018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92D050"/>
                          </a:solidFill>
                        </a:rPr>
                        <a:t>Languages (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Numeric)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number of languages in which the talk is available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Direct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Main_speaker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The first named speaker of the talk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Reject (Overfit)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Views (</a:t>
                      </a:r>
                      <a:r>
                        <a:rPr lang="en-US" dirty="0"/>
                        <a:t>Continuous)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The number of views on the talk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Target Variable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Transcript (Text)</a:t>
                      </a:r>
                      <a:endParaRPr sz="1400" b="0" i="0" u="none" strike="noStrike" cap="none"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Transcript of each videos in English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NLP – Sentiment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16056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Shape 90"/>
          <p:cNvGraphicFramePr/>
          <p:nvPr>
            <p:extLst>
              <p:ext uri="{D42A27DB-BD31-4B8C-83A1-F6EECF244321}">
                <p14:modId xmlns:p14="http://schemas.microsoft.com/office/powerpoint/2010/main" val="2816787251"/>
              </p:ext>
            </p:extLst>
          </p:nvPr>
        </p:nvGraphicFramePr>
        <p:xfrm>
          <a:off x="76200" y="913312"/>
          <a:ext cx="9005455" cy="4349775"/>
        </p:xfrm>
        <a:graphic>
          <a:graphicData uri="http://schemas.openxmlformats.org/drawingml/2006/table">
            <a:tbl>
              <a:tblPr>
                <a:noFill/>
                <a:tableStyleId>{EEEE55D4-771A-487D-B59F-2335947EF4E0}</a:tableStyleId>
              </a:tblPr>
              <a:tblGrid>
                <a:gridCol w="193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/>
                        <a:t>Name</a:t>
                      </a:r>
                      <a:endParaRPr b="1"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 dirty="0"/>
                        <a:t>Description</a:t>
                      </a:r>
                      <a:endParaRPr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/>
                        <a:t>Data type</a:t>
                      </a:r>
                      <a:endParaRPr b="1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Name 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String)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official name of the TED Talk. Includes the title and the speaker.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Reject - Overfit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92D050"/>
                          </a:solidFill>
                        </a:rPr>
                        <a:t>Num_speaker (</a:t>
                      </a:r>
                      <a:r>
                        <a:rPr lang="en-US" sz="1200" dirty="0">
                          <a:solidFill>
                            <a:srgbClr val="92D050"/>
                          </a:solidFill>
                        </a:rPr>
                        <a:t>Numeric)</a:t>
                      </a:r>
                      <a:endParaRPr sz="1200"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number of speakers in the talk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Direct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Published_date (</a:t>
                      </a:r>
                      <a:r>
                        <a:rPr lang="en-US" sz="1400" b="0" i="0" u="none" strike="noStrike" cap="none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Numeric)</a:t>
                      </a:r>
                      <a:endParaRPr sz="1400" b="0" i="0" u="none" strike="noStrike" cap="none"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Unix timestamp for the publication of the talk on TED.com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Convert to days 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Date – 01-01-2018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Ratings (</a:t>
                      </a:r>
                      <a:r>
                        <a:rPr lang="en-US" sz="1400" b="0" i="0" u="none" strike="noStrike" cap="none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Dictionary) </a:t>
                      </a:r>
                      <a:endParaRPr sz="1400" b="0" i="0" u="none" strike="noStrike" cap="none"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stringified dictionary of the various ratings given to the talk (inspiring, fascinating, jaw dropping, etc.)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Top 10 rating tags of all videos extract as individual feature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Related_talks 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Dictionary)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list of dictionaries of recommended talks to watch next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Reject – Used for Clustering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92D050"/>
                          </a:solidFill>
                        </a:rPr>
                        <a:t>Speaker_occupation (</a:t>
                      </a:r>
                      <a:r>
                        <a:rPr lang="en-US" sz="1200" dirty="0">
                          <a:solidFill>
                            <a:srgbClr val="92D050"/>
                          </a:solidFill>
                        </a:rPr>
                        <a:t>String)</a:t>
                      </a:r>
                      <a:endParaRPr sz="1200" dirty="0">
                        <a:solidFill>
                          <a:srgbClr val="92D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occupation of the main speaker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Direct – used for grouping similar genre videos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Tags (</a:t>
                      </a:r>
                      <a:r>
                        <a:rPr lang="en-US" sz="1400" b="0" i="0" u="none" strike="noStrike" cap="none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Dictionary) </a:t>
                      </a:r>
                      <a:endParaRPr sz="1400" b="0" i="0" u="none" strike="noStrike" cap="none"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The themes associated with the talk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Top 10 tags of all videos extract as individual feature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</a:rPr>
                        <a:t>Title 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String) </a:t>
                      </a: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title of the talk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Reject – Overfit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05646" y="289230"/>
            <a:ext cx="5442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Column Names and Description</a:t>
            </a:r>
            <a:endParaRPr sz="24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400250" y="101388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What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are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 the most influencing features about the videos success (views)?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How each TED talk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s are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 related to other TED talks?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What are the most popular genres (TED Videos of related topics)?</a:t>
            </a:r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Mo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st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rated or most popular tagged videos became more success than less rated/less popular tagged?</a:t>
            </a:r>
            <a:endParaRPr lang="en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Do similar genres videos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get equal level of popularity?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Models Implemented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Classification (logistic, support vector machine, 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Nearest Neighbor, Naïve Bayes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)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Regression (linea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ridge, 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lasso, kernel)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Advanced methods (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eural Networks)</a:t>
            </a: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Feature Extraction (Natural Language Processing)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After implementing </a:t>
            </a:r>
            <a:r>
              <a:rPr lang="en-US" dirty="0"/>
              <a:t>these</a:t>
            </a:r>
            <a:r>
              <a:rPr lang="en" dirty="0"/>
              <a:t> models, </a:t>
            </a:r>
            <a:r>
              <a:rPr lang="en-US" dirty="0"/>
              <a:t>we are going the examine the reasons behind best and  worst performed models for this dataset. 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Future work: Using advanced Natural  Language Processing techniques (Bag of words, language models, Text classification), extract more features from video transcripts.</a:t>
            </a: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567</Words>
  <Application>Microsoft Office PowerPoint</Application>
  <PresentationFormat>On-screen Show (16:9)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Swiss</vt:lpstr>
      <vt:lpstr>Ted Talk Dataset Analysis</vt:lpstr>
      <vt:lpstr>Introduction</vt:lpstr>
      <vt:lpstr>Column Names and Description</vt:lpstr>
      <vt:lpstr>Column Names and Description</vt:lpstr>
      <vt:lpstr>Questions</vt:lpstr>
      <vt:lpstr>Models Implemented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Talk Dataset Analysis</dc:title>
  <dc:creator>Gokulramanan Soundararajan</dc:creator>
  <cp:lastModifiedBy>Gokulramanan Soundararajan</cp:lastModifiedBy>
  <cp:revision>4</cp:revision>
  <dcterms:modified xsi:type="dcterms:W3CDTF">2018-03-25T17:15:20Z</dcterms:modified>
</cp:coreProperties>
</file>