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 snapToObjects="1">
      <p:cViewPr>
        <p:scale>
          <a:sx n="47" d="100"/>
          <a:sy n="47" d="100"/>
        </p:scale>
        <p:origin x="0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00051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0993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0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8439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9608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2139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0129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5289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42719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4769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2674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91337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91542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72450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42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1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53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7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76744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6340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972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3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2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54A021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3F7719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C0E37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90C226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0C226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90C226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2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98353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1503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37177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3985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42791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1107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174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6081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5658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9/12/2025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g"/><Relationship Id="rId2" Type="http://schemas.openxmlformats.org/officeDocument/2006/relationships/image" Target="../media/2.jp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3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"/>
          <p:cNvSpPr>
            <a:spLocks/>
          </p:cNvSpPr>
          <p:nvPr/>
        </p:nvSpPr>
        <p:spPr>
          <a:xfrm rot="0">
            <a:off x="3133821" y="194639"/>
            <a:ext cx="5747385" cy="9105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19050" algn="tl">
                    <a:srgbClr val="000000">
                      <a:alpha val="40000"/>
                    </a:srgbClr>
                  </a:outerShdw>
                </a:effectLst>
                <a:latin typeface="Trebuchet MS" pitchFamily="0" charset="0"/>
                <a:ea typeface="华文新魏" pitchFamily="0" charset="0"/>
                <a:cs typeface="Trebuchet MS" pitchFamily="0" charset="0"/>
              </a:rPr>
              <a:t>Digital Portfolio</a:t>
            </a:r>
            <a:endParaRPr lang="zh-CN" altLang="en-US" sz="54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19050" algn="tl">
                  <a:srgbClr val="000000">
                    <a:alpha val="40000"/>
                  </a:srgbClr>
                </a:outerShdw>
              </a:effectLst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1651817" y="2939844"/>
            <a:ext cx="8141110" cy="23060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STUDENT NAME: GOKUL R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REGISTER NO AND NMID:222400547/asunm103222400547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DEPARTMENT:B.Sc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 Computer Science with Artificial Intelligence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pitchFamily="0" charset="0"/>
                <a:cs typeface="Trebuchet MS" pitchFamily="0" charset="0"/>
              </a:rPr>
              <a:t>COLLEGE :S.I.V.E.T. COLLEGE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2188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Results and Screenshots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8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543026" y="1304905"/>
            <a:ext cx="3127327" cy="476048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495841" y="1276330"/>
            <a:ext cx="3040664" cy="463701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4446867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"/>
          <p:cNvSpPr>
            <a:spLocks/>
          </p:cNvSpPr>
          <p:nvPr/>
        </p:nvSpPr>
        <p:spPr>
          <a:xfrm rot="0">
            <a:off x="680883" y="415102"/>
            <a:ext cx="6100916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Results and Screenshots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724108" y="1162032"/>
            <a:ext cx="3462320" cy="527042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7513972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Conclusion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portfolio is an effective way to present personal skills, projects, and accomplishments.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It serves as a stepping stone for career development and personal branding in the digital space.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32690437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GitHub Link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Check out the project on GitHub: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latin typeface="Trebuchet MS" pitchFamily="0" charset="0"/>
                <a:ea typeface="华文新魏" pitchFamily="0" charset="0"/>
                <a:cs typeface="Lucida Sans"/>
              </a:rPr>
              <a:t>   </a:t>
            </a:r>
            <a:r>
              <a:rPr lang="en-US" altLang="zh-CN" sz="1800" b="0" i="0" u="none" strike="noStrike" kern="1200" cap="none" spc="0" baseline="0">
                <a:latin typeface="Trebuchet MS" pitchFamily="0" charset="0"/>
                <a:ea typeface="华文新魏" pitchFamily="0" charset="0"/>
                <a:cs typeface="Lucida Sans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https://github.com/gokulrsivetai-cell/Gokul.R/blob/457becfab9b04b20e2b17de95cdc7ccf789ca415/index.html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Feel free to explore, give feedback, and collaborate!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884166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Aspiring Digital Web Developer Portfolio</a:t>
            </a:r>
            <a:endParaRPr lang="zh-CN" altLang="en-US" sz="54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By 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Aspiring Web Developer | Learner | Innovator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497003">
            <a:off x="5294860" y="2552233"/>
            <a:ext cx="2235229" cy="22708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1" name="矩形"/>
          <p:cNvSpPr>
            <a:spLocks/>
          </p:cNvSpPr>
          <p:nvPr/>
        </p:nvSpPr>
        <p:spPr>
          <a:xfrm rot="0">
            <a:off x="1750787" y="1533072"/>
            <a:ext cx="8363857" cy="2810329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2" name="矩形"/>
          <p:cNvSpPr>
            <a:spLocks/>
          </p:cNvSpPr>
          <p:nvPr/>
        </p:nvSpPr>
        <p:spPr>
          <a:xfrm rot="0">
            <a:off x="5193505" y="2514600"/>
            <a:ext cx="1828800" cy="182880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5649608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solidFill>
            <a:srgbClr val="FFFFFF"/>
          </a:solidFill>
          <a:ln w="19050" cmpd="sng" cap="flat">
            <a:solidFill>
              <a:srgbClr val="EBEBEB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AGENDA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1. Problem Statement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2. Project Overview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3. End Users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4. Tools and Technologies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5. Portfolio Design and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6. Features and Functionality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7. Results and Screenshots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8. Conclusion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9. GitHub Link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7402581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Problem Statement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Many students and budding developers struggle to create an organized way to showcase their skills, projects, and certificates to potential employers or collaborators.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portfolio solves that by providing a structured, responsive, and visually appealing presentation of work.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7346650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Project Overview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A responsive personal portfolio website built using HTML, CSS, and JavaScript.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Professional look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Easy navigation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Showcases skills, projects, and achievements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Contact form for interaction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5559225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End Users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Students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Aspiring developers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Hiring managers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🎯 Online course participants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This portfolio helps users build their online presence and share their skills effectively.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8705906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Tools and Technologies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🔧 HTML – Structure web pages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🎨 CSS – Style and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⚙ JavaScript – Add interactivity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🌐 GitHub – Code hosting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📱 Responsive Design – Works on desktop and mobile devices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5376254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Portfolio Design and Layout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Clean navigation: About, Skills, Projects, Certificates, Contact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Organized content for readability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Mobile-friendly and visually appealing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✅ Uses icons and cards to highlight information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6321613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Features and Functionality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Responsive web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Interactive forms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Project showcases with descriptions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Certificates section for achievements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pitchFamily="0" charset="0"/>
                <a:ea typeface="华文新魏" pitchFamily="0" charset="0"/>
                <a:cs typeface="Lucida Sans"/>
              </a:rPr>
              <a:t>✔ Contact form with email and phone details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819673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Aspiring Digital Web Developer Portfolio</dc:title>
  <dc:description>generated using python-pptx</dc:description>
  <cp:lastModifiedBy>root</cp:lastModifiedBy>
  <cp:revision>6</cp:revision>
  <dcterms:created xsi:type="dcterms:W3CDTF">2013-01-27T09:14:16Z</dcterms:created>
  <dcterms:modified xsi:type="dcterms:W3CDTF">2025-09-12T12:31:00Z</dcterms:modified>
</cp:coreProperties>
</file>