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2"/>
  </p:notesMasterIdLst>
  <p:sldIdLst>
    <p:sldId id="264" r:id="rId2"/>
    <p:sldId id="256" r:id="rId3"/>
    <p:sldId id="257" r:id="rId4"/>
    <p:sldId id="263" r:id="rId5"/>
    <p:sldId id="258" r:id="rId6"/>
    <p:sldId id="259" r:id="rId7"/>
    <p:sldId id="261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6E38-18E8-4F0F-BFF6-4A9BA326576A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7BFF-B6E8-403A-BE56-0883EE5EB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2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9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61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8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7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82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ABED9-B2E0-46B9-82BD-161979C38796}"/>
              </a:ext>
            </a:extLst>
          </p:cNvPr>
          <p:cNvSpPr txBox="1"/>
          <p:nvPr/>
        </p:nvSpPr>
        <p:spPr>
          <a:xfrm>
            <a:off x="2833007" y="788855"/>
            <a:ext cx="652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ARDUINO WORKSHOP 2020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CB4EF-CA52-459C-8F09-886E837DD6D9}"/>
              </a:ext>
            </a:extLst>
          </p:cNvPr>
          <p:cNvSpPr txBox="1"/>
          <p:nvPr/>
        </p:nvSpPr>
        <p:spPr>
          <a:xfrm>
            <a:off x="8153399" y="4789715"/>
            <a:ext cx="33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FROM</a:t>
            </a:r>
            <a:br>
              <a:rPr lang="en-IN" sz="2400" dirty="0"/>
            </a:br>
            <a:r>
              <a:rPr lang="en-IN" sz="2400" dirty="0"/>
              <a:t>GOWRAV S</a:t>
            </a:r>
            <a:br>
              <a:rPr lang="en-IN" sz="2400" dirty="0"/>
            </a:br>
            <a:r>
              <a:rPr lang="en-IN" sz="2400" dirty="0"/>
              <a:t>GOKUL SAI R</a:t>
            </a:r>
          </a:p>
        </p:txBody>
      </p:sp>
    </p:spTree>
    <p:extLst>
      <p:ext uri="{BB962C8B-B14F-4D97-AF65-F5344CB8AC3E}">
        <p14:creationId xmlns:p14="http://schemas.microsoft.com/office/powerpoint/2010/main" val="366159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E123A-7509-4441-BFB1-0700AB95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65" y="1439966"/>
            <a:ext cx="5229955" cy="5001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DCAB8E-3FD5-45B2-91EE-BDABD13FD3AC}"/>
              </a:ext>
            </a:extLst>
          </p:cNvPr>
          <p:cNvSpPr txBox="1"/>
          <p:nvPr/>
        </p:nvSpPr>
        <p:spPr>
          <a:xfrm>
            <a:off x="3069770" y="579644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/>
                </a:solidFill>
              </a:rPr>
              <a:t>PWM  GRAPHICAL ANALYSIS</a:t>
            </a:r>
          </a:p>
        </p:txBody>
      </p:sp>
    </p:spTree>
    <p:extLst>
      <p:ext uri="{BB962C8B-B14F-4D97-AF65-F5344CB8AC3E}">
        <p14:creationId xmlns:p14="http://schemas.microsoft.com/office/powerpoint/2010/main" val="125293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C67B4-A49A-4220-8486-3DF51BB52CF2}"/>
              </a:ext>
            </a:extLst>
          </p:cNvPr>
          <p:cNvSpPr txBox="1"/>
          <p:nvPr/>
        </p:nvSpPr>
        <p:spPr>
          <a:xfrm>
            <a:off x="1861457" y="1393372"/>
            <a:ext cx="8893628" cy="520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Arduino is an open-source prototyping platform used for building electronics projects. It consists of both a physical programmable circuit board and a software, or IDE (Integrated Development Environment) that runs on your computer, where you can write and upload the computer code to the physical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Arduino was born at the Ivrea Interaction Design Institute as an easy tool for fast prototyping. Initially, it was aimed at students without a background in electronics and programming, but now, it is considered to be a great tool for people of all skill levels. The Arduino hardware and software was designed for artists, designers, hobbyists, hackers, newbies, and anyone interested in creating interactive objects or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Arduino board started adapting to the new needs and challenges, differentiating it from simple 8-bit boards to products for IoT applications, wearable, 3D printing, and embedded environments. Arduino can interact with buttons, LEDs, motors, speakers, GPS units, cameras, the internet, and even your smart-phone or your TV.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5846-46D0-44C6-A00E-C5A73AE7BE05}"/>
              </a:ext>
            </a:extLst>
          </p:cNvPr>
          <p:cNvSpPr txBox="1"/>
          <p:nvPr/>
        </p:nvSpPr>
        <p:spPr>
          <a:xfrm>
            <a:off x="3848100" y="459157"/>
            <a:ext cx="449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WHAT IS AURDUINO !!!!                </a:t>
            </a:r>
            <a:endParaRPr lang="en-IN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2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E07D7-87B2-4314-BAB2-26077C371001}"/>
              </a:ext>
            </a:extLst>
          </p:cNvPr>
          <p:cNvSpPr txBox="1"/>
          <p:nvPr/>
        </p:nvSpPr>
        <p:spPr>
          <a:xfrm>
            <a:off x="1556657" y="543733"/>
            <a:ext cx="12407564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Why Arduino ????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programmed with C++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Arduino Uno uses a different USB chip which makes installation of the Arduino software lot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higher speeds of communication with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Comes equipped with the ATmega328 Microcontroller, which has more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processor can be easily replaced if damaged.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supply more current on its 3.3V supply.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Arduino is an open-source electronics prototyping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flexible, easy-to-use hardware and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Kids can use this to make interactive objects quickly and easily for their school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will enhance their thinking and analytic skill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Libraries to do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Low Cost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826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FFCCA-AF90-4F3B-AAAD-BE088D128A05}"/>
              </a:ext>
            </a:extLst>
          </p:cNvPr>
          <p:cNvSpPr txBox="1"/>
          <p:nvPr/>
        </p:nvSpPr>
        <p:spPr>
          <a:xfrm>
            <a:off x="1055914" y="2645229"/>
            <a:ext cx="10644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3"/>
                </a:solidFill>
              </a:rPr>
              <a:t>DIFFERENCE BETWEEN MICROPROCESSOR AND </a:t>
            </a:r>
          </a:p>
          <a:p>
            <a:r>
              <a:rPr lang="en-IN" sz="3600" dirty="0">
                <a:solidFill>
                  <a:schemeClr val="accent3"/>
                </a:solidFill>
              </a:rPr>
              <a:t>MICROCOTROLLER</a:t>
            </a:r>
          </a:p>
        </p:txBody>
      </p:sp>
    </p:spTree>
    <p:extLst>
      <p:ext uri="{BB962C8B-B14F-4D97-AF65-F5344CB8AC3E}">
        <p14:creationId xmlns:p14="http://schemas.microsoft.com/office/powerpoint/2010/main" val="181692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043A1-8084-4226-AF1A-8010BF59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t="1565" r="2766" b="2738"/>
          <a:stretch/>
        </p:blipFill>
        <p:spPr>
          <a:xfrm>
            <a:off x="2960914" y="283030"/>
            <a:ext cx="5671457" cy="62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73DAE-99AD-45CF-AEF8-6C9DABB4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1" y="1139456"/>
            <a:ext cx="8373836" cy="5448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30AD50-1333-4339-8E55-7BF374946F15}"/>
              </a:ext>
            </a:extLst>
          </p:cNvPr>
          <p:cNvSpPr txBox="1"/>
          <p:nvPr/>
        </p:nvSpPr>
        <p:spPr>
          <a:xfrm>
            <a:off x="1338941" y="411482"/>
            <a:ext cx="809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ARDUINO MICROCONTROLLER ATMEGA328P</a:t>
            </a:r>
          </a:p>
        </p:txBody>
      </p:sp>
    </p:spTree>
    <p:extLst>
      <p:ext uri="{BB962C8B-B14F-4D97-AF65-F5344CB8AC3E}">
        <p14:creationId xmlns:p14="http://schemas.microsoft.com/office/powerpoint/2010/main" val="98433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4E66C-E56F-444C-AA58-6BF772AE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81" y="933078"/>
            <a:ext cx="8045290" cy="568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88F1B-5E78-4139-B8FF-763C37276B07}"/>
              </a:ext>
            </a:extLst>
          </p:cNvPr>
          <p:cNvSpPr txBox="1"/>
          <p:nvPr/>
        </p:nvSpPr>
        <p:spPr>
          <a:xfrm>
            <a:off x="1730081" y="237572"/>
            <a:ext cx="750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ARDUINO UNO COMPONENTS AND PINOUT</a:t>
            </a:r>
          </a:p>
        </p:txBody>
      </p:sp>
    </p:spTree>
    <p:extLst>
      <p:ext uri="{BB962C8B-B14F-4D97-AF65-F5344CB8AC3E}">
        <p14:creationId xmlns:p14="http://schemas.microsoft.com/office/powerpoint/2010/main" val="1304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138D8-2FE2-4E59-9653-FEED3B05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7356" y="1642535"/>
            <a:ext cx="2240503" cy="1781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DB603-D1AB-4853-BE9D-2BCC9221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8298" y="1647357"/>
            <a:ext cx="2251211" cy="1782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86D2AD-EF89-4ECE-AE4E-FDD0278D2366}"/>
              </a:ext>
            </a:extLst>
          </p:cNvPr>
          <p:cNvSpPr txBox="1"/>
          <p:nvPr/>
        </p:nvSpPr>
        <p:spPr>
          <a:xfrm>
            <a:off x="2648355" y="287217"/>
            <a:ext cx="566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/>
                </a:solidFill>
              </a:rPr>
              <a:t>TYPES OF ARDUINO BOARDS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E9685-E068-4315-B3FA-BEEC883C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00" y="1319303"/>
            <a:ext cx="2347409" cy="225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D7D62A-8600-4B87-A355-64834DDAC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06" y="4438158"/>
            <a:ext cx="1828800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80C07-4E55-42E2-819D-2BFBE46C9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607" y="4206344"/>
            <a:ext cx="3056570" cy="2292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1BC80F-0E6F-4F3A-B4DE-267B7F44D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724" y="4252802"/>
            <a:ext cx="3601941" cy="2251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512E92-944E-4BF7-BAFF-769100DC3B29}"/>
              </a:ext>
            </a:extLst>
          </p:cNvPr>
          <p:cNvSpPr txBox="1"/>
          <p:nvPr/>
        </p:nvSpPr>
        <p:spPr>
          <a:xfrm>
            <a:off x="7750629" y="79349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B057D-3D67-40F5-BD98-83F5AAB6F4CB}"/>
              </a:ext>
            </a:extLst>
          </p:cNvPr>
          <p:cNvSpPr txBox="1"/>
          <p:nvPr/>
        </p:nvSpPr>
        <p:spPr>
          <a:xfrm>
            <a:off x="3015343" y="10126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E49FD-0FB1-4778-A0FB-8B6FC6D69A2F}"/>
              </a:ext>
            </a:extLst>
          </p:cNvPr>
          <p:cNvSpPr txBox="1"/>
          <p:nvPr/>
        </p:nvSpPr>
        <p:spPr>
          <a:xfrm>
            <a:off x="1567543" y="4021678"/>
            <a:ext cx="11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LILYPAD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41A93-DE17-4197-A842-3C341D85D89E}"/>
              </a:ext>
            </a:extLst>
          </p:cNvPr>
          <p:cNvSpPr txBox="1"/>
          <p:nvPr/>
        </p:nvSpPr>
        <p:spPr>
          <a:xfrm>
            <a:off x="5508692" y="37037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MEGA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FCB51-6878-444C-9479-8F9870590AFE}"/>
              </a:ext>
            </a:extLst>
          </p:cNvPr>
          <p:cNvSpPr txBox="1"/>
          <p:nvPr/>
        </p:nvSpPr>
        <p:spPr>
          <a:xfrm>
            <a:off x="8855573" y="3872584"/>
            <a:ext cx="21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BOARDS</a:t>
            </a:r>
          </a:p>
        </p:txBody>
      </p:sp>
    </p:spTree>
    <p:extLst>
      <p:ext uri="{BB962C8B-B14F-4D97-AF65-F5344CB8AC3E}">
        <p14:creationId xmlns:p14="http://schemas.microsoft.com/office/powerpoint/2010/main" val="27928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31887-364D-4298-9381-CFB1A8B9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82" y="1339623"/>
            <a:ext cx="6686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254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gowravyadav20@gmail.com</dc:creator>
  <cp:lastModifiedBy>gowravyadav20@gmail.com</cp:lastModifiedBy>
  <cp:revision>7</cp:revision>
  <dcterms:created xsi:type="dcterms:W3CDTF">2020-01-20T18:11:36Z</dcterms:created>
  <dcterms:modified xsi:type="dcterms:W3CDTF">2020-01-20T19:15:02Z</dcterms:modified>
</cp:coreProperties>
</file>