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ravyadav20@gmail.com" initials="g" lastIdx="0" clrIdx="0">
    <p:extLst>
      <p:ext uri="{19B8F6BF-5375-455C-9EA6-DF929625EA0E}">
        <p15:presenceInfo xmlns:p15="http://schemas.microsoft.com/office/powerpoint/2012/main" userId="e7e44154a09056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84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47585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 name="Shape 10"/>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11" name="Shape 11"/>
          <p:cNvSpPr/>
          <p:nvPr/>
        </p:nvSpPr>
        <p:spPr>
          <a:xfrm>
            <a:off x="33070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12" name="Shape 12"/>
          <p:cNvSpPr/>
          <p:nvPr/>
        </p:nvSpPr>
        <p:spPr>
          <a:xfrm>
            <a:off x="0" y="19050"/>
            <a:ext cx="43891200" cy="4770438"/>
          </a:xfrm>
          <a:prstGeom prst="rect">
            <a:avLst/>
          </a:prstGeom>
          <a:solidFill>
            <a:srgbClr val="D8B088"/>
          </a:solidFill>
          <a:ln w="12700">
            <a:miter lim="400000"/>
          </a:ln>
        </p:spPr>
        <p:txBody>
          <a:bodyPr lIns="0" tIns="0" rIns="0" bIns="0" anchor="ctr"/>
          <a:lstStyle/>
          <a:p>
            <a:pPr lvl="0"/>
            <a:endParaRPr/>
          </a:p>
        </p:txBody>
      </p:sp>
      <p:sp>
        <p:nvSpPr>
          <p:cNvPr id="13" name="Shape 13"/>
          <p:cNvSpPr/>
          <p:nvPr/>
        </p:nvSpPr>
        <p:spPr>
          <a:xfrm>
            <a:off x="0" y="4781550"/>
            <a:ext cx="43891200" cy="130175"/>
          </a:xfrm>
          <a:prstGeom prst="rect">
            <a:avLst/>
          </a:prstGeom>
          <a:solidFill>
            <a:srgbClr val="660000"/>
          </a:solidFill>
          <a:ln>
            <a:solidFill>
              <a:srgbClr val="800000"/>
            </a:solidFill>
            <a:round/>
          </a:ln>
        </p:spPr>
        <p:txBody>
          <a:bodyPr lIns="0" tIns="0" rIns="0" bIns="0" anchor="ctr"/>
          <a:lstStyle/>
          <a:p>
            <a:pPr lvl="0"/>
            <a:endParaRPr/>
          </a:p>
        </p:txBody>
      </p:sp>
      <p:sp>
        <p:nvSpPr>
          <p:cNvPr id="14" name="Shape 14"/>
          <p:cNvSpPr/>
          <p:nvPr/>
        </p:nvSpPr>
        <p:spPr>
          <a:xfrm>
            <a:off x="685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15" name="Shape 15"/>
          <p:cNvSpPr/>
          <p:nvPr/>
        </p:nvSpPr>
        <p:spPr>
          <a:xfrm>
            <a:off x="11480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16" name="Shape 16"/>
          <p:cNvSpPr/>
          <p:nvPr/>
        </p:nvSpPr>
        <p:spPr>
          <a:xfrm>
            <a:off x="22275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17" name="Shape 17"/>
          <p:cNvSpPr>
            <a:spLocks noGrp="1"/>
          </p:cNvSpPr>
          <p:nvPr>
            <p:ph type="title"/>
          </p:nvPr>
        </p:nvSpPr>
        <p:spPr>
          <a:xfrm>
            <a:off x="3291839" y="8854440"/>
            <a:ext cx="37307522" cy="9799320"/>
          </a:xfrm>
          <a:prstGeom prst="rect">
            <a:avLst/>
          </a:prstGeom>
        </p:spPr>
        <p:txBody>
          <a:bodyPr/>
          <a:lstStyle/>
          <a:p>
            <a:pPr lvl="0"/>
            <a:endParaRPr/>
          </a:p>
        </p:txBody>
      </p:sp>
      <p:sp>
        <p:nvSpPr>
          <p:cNvPr id="18" name="Shape 18"/>
          <p:cNvSpPr>
            <a:spLocks noGrp="1"/>
          </p:cNvSpPr>
          <p:nvPr>
            <p:ph type="body" idx="1"/>
          </p:nvPr>
        </p:nvSpPr>
        <p:spPr>
          <a:xfrm>
            <a:off x="6583680" y="18653759"/>
            <a:ext cx="30723840" cy="14264642"/>
          </a:xfrm>
          <a:prstGeom prst="rect">
            <a:avLst/>
          </a:prstGeom>
        </p:spPr>
        <p:txBody>
          <a:bodyPr/>
          <a:lstStyle/>
          <a:p>
            <a:pPr marL="0" lvl="0" indent="0" algn="ctr">
              <a:buSzTx/>
              <a:buNone/>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0" name="Shape 20"/>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21" name="Shape 21"/>
          <p:cNvSpPr/>
          <p:nvPr/>
        </p:nvSpPr>
        <p:spPr>
          <a:xfrm>
            <a:off x="0" y="0"/>
            <a:ext cx="43891200" cy="4770438"/>
          </a:xfrm>
          <a:prstGeom prst="rect">
            <a:avLst/>
          </a:prstGeom>
          <a:solidFill>
            <a:srgbClr val="D8B088"/>
          </a:solidFill>
          <a:ln>
            <a:solidFill/>
            <a:round/>
          </a:ln>
        </p:spPr>
        <p:txBody>
          <a:bodyPr lIns="0" tIns="0" rIns="0" bIns="0" anchor="ctr"/>
          <a:lstStyle/>
          <a:p>
            <a:pPr lvl="0"/>
            <a:endParaRPr/>
          </a:p>
        </p:txBody>
      </p:sp>
      <p:sp>
        <p:nvSpPr>
          <p:cNvPr id="22" name="Shape 22"/>
          <p:cNvSpPr/>
          <p:nvPr/>
        </p:nvSpPr>
        <p:spPr>
          <a:xfrm>
            <a:off x="0" y="4800600"/>
            <a:ext cx="43891200" cy="130175"/>
          </a:xfrm>
          <a:prstGeom prst="rect">
            <a:avLst/>
          </a:prstGeom>
          <a:solidFill>
            <a:srgbClr val="660000"/>
          </a:solidFill>
          <a:ln w="12700">
            <a:miter lim="400000"/>
          </a:ln>
        </p:spPr>
        <p:txBody>
          <a:bodyPr lIns="0" tIns="0" rIns="0" bIns="0" anchor="ctr"/>
          <a:lstStyle/>
          <a:p>
            <a:pPr lvl="0"/>
            <a:endParaRPr/>
          </a:p>
        </p:txBody>
      </p:sp>
      <p:sp>
        <p:nvSpPr>
          <p:cNvPr id="23" name="Shape 23"/>
          <p:cNvSpPr/>
          <p:nvPr/>
        </p:nvSpPr>
        <p:spPr>
          <a:xfrm>
            <a:off x="685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24" name="Shape 24"/>
          <p:cNvSpPr/>
          <p:nvPr/>
        </p:nvSpPr>
        <p:spPr>
          <a:xfrm>
            <a:off x="33070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25" name="Shape 25"/>
          <p:cNvSpPr/>
          <p:nvPr/>
        </p:nvSpPr>
        <p:spPr>
          <a:xfrm>
            <a:off x="11496675" y="5645150"/>
            <a:ext cx="20743863" cy="12211050"/>
          </a:xfrm>
          <a:prstGeom prst="rect">
            <a:avLst/>
          </a:prstGeom>
          <a:blipFill>
            <a:blip r:embed="rId2"/>
          </a:blipFill>
          <a:ln w="12700">
            <a:solidFill>
              <a:srgbClr val="003466"/>
            </a:solidFill>
            <a:round/>
          </a:ln>
        </p:spPr>
        <p:txBody>
          <a:bodyPr lIns="0" tIns="0" rIns="0" bIns="0" anchor="ctr"/>
          <a:lstStyle/>
          <a:p>
            <a:pPr lvl="0"/>
            <a:endParaRPr/>
          </a:p>
        </p:txBody>
      </p:sp>
      <p:sp>
        <p:nvSpPr>
          <p:cNvPr id="26" name="Shape 26"/>
          <p:cNvSpPr/>
          <p:nvPr/>
        </p:nvSpPr>
        <p:spPr>
          <a:xfrm>
            <a:off x="11496675" y="18757900"/>
            <a:ext cx="20743863" cy="13430250"/>
          </a:xfrm>
          <a:prstGeom prst="rect">
            <a:avLst/>
          </a:prstGeom>
          <a:blipFill>
            <a:blip r:embed="rId2"/>
          </a:blipFill>
          <a:ln w="12700">
            <a:solidFill>
              <a:srgbClr val="003466"/>
            </a:solidFill>
            <a:round/>
          </a:ln>
        </p:spPr>
        <p:txBody>
          <a:bodyPr lIns="0" tIns="0" rIns="0" bIns="0" anchor="ctr"/>
          <a:lstStyle/>
          <a:p>
            <a:pPr lvl="0"/>
            <a:endParaRPr/>
          </a:p>
        </p:txBody>
      </p:sp>
      <p:sp>
        <p:nvSpPr>
          <p:cNvPr id="27" name="Shape 27"/>
          <p:cNvSpPr/>
          <p:nvPr/>
        </p:nvSpPr>
        <p:spPr>
          <a:xfrm>
            <a:off x="39489062" y="32361187"/>
            <a:ext cx="3430450" cy="294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2978150">
              <a:defRPr sz="1200">
                <a:solidFill>
                  <a:srgbClr val="800000"/>
                </a:solidFill>
                <a:latin typeface="Comic Sans MS"/>
                <a:ea typeface="Comic Sans MS"/>
                <a:cs typeface="Comic Sans MS"/>
                <a:sym typeface="Comic Sans MS"/>
              </a:defRPr>
            </a:lvl1pPr>
          </a:lstStyle>
          <a:p>
            <a:pPr lvl="0">
              <a:defRPr sz="1800">
                <a:solidFill>
                  <a:srgbClr val="000000"/>
                </a:solidFill>
              </a:defRPr>
            </a:pPr>
            <a:r>
              <a:rPr sz="1200">
                <a:solidFill>
                  <a:srgbClr val="800000"/>
                </a:solidFill>
              </a:rPr>
              <a:t>Template provided by: “posters4research.com”</a:t>
            </a:r>
          </a:p>
        </p:txBody>
      </p:sp>
      <p:sp>
        <p:nvSpPr>
          <p:cNvPr id="28" name="Shape 28"/>
          <p:cNvSpPr>
            <a:spLocks noGrp="1"/>
          </p:cNvSpPr>
          <p:nvPr>
            <p:ph type="title"/>
          </p:nvPr>
        </p:nvSpPr>
        <p:spPr>
          <a:prstGeom prst="rect">
            <a:avLst/>
          </a:prstGeom>
        </p:spPr>
        <p:txBody>
          <a:bodyPr/>
          <a:lstStyle/>
          <a:p>
            <a:pPr lvl="0">
              <a:defRPr sz="1800"/>
            </a:pPr>
            <a:r>
              <a:rPr sz="8600"/>
              <a:t>Click to edit Master title style</a:t>
            </a:r>
          </a:p>
        </p:txBody>
      </p:sp>
      <p:sp>
        <p:nvSpPr>
          <p:cNvPr id="29" name="Shape 29"/>
          <p:cNvSpPr>
            <a:spLocks noGrp="1"/>
          </p:cNvSpPr>
          <p:nvPr>
            <p:ph type="body" idx="1"/>
          </p:nvPr>
        </p:nvSpPr>
        <p:spPr>
          <a:xfrm>
            <a:off x="1722437" y="7254875"/>
            <a:ext cx="8297863" cy="25663525"/>
          </a:xfrm>
          <a:prstGeom prst="rect">
            <a:avLst/>
          </a:prstGeom>
        </p:spPr>
        <p:txBody>
          <a:bodyPr/>
          <a:lstStyle/>
          <a:p>
            <a:pPr lvl="0">
              <a:defRPr sz="1800"/>
            </a:pPr>
            <a:r>
              <a:rPr sz="2900"/>
              <a:t>Click to edit Master text styles</a:t>
            </a:r>
          </a:p>
          <a:p>
            <a:pPr lvl="1">
              <a:defRPr sz="1800"/>
            </a:pPr>
            <a:r>
              <a:rPr sz="2900"/>
              <a:t>Second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8600"/>
              <a:t>Click to edit Master title style</a:t>
            </a:r>
          </a:p>
        </p:txBody>
      </p:sp>
      <p:sp>
        <p:nvSpPr>
          <p:cNvPr id="32" name="Shape 32"/>
          <p:cNvSpPr>
            <a:spLocks noGrp="1"/>
          </p:cNvSpPr>
          <p:nvPr>
            <p:ph type="body" idx="1"/>
          </p:nvPr>
        </p:nvSpPr>
        <p:spPr>
          <a:prstGeom prst="rect">
            <a:avLst/>
          </a:prstGeom>
        </p:spPr>
        <p:txBody>
          <a:bodyPr/>
          <a:lstStyle/>
          <a:p>
            <a:pPr lvl="0">
              <a:defRPr sz="1800"/>
            </a:pPr>
            <a:r>
              <a:rPr sz="2900"/>
              <a:t>Click to edit Master text styles</a:t>
            </a:r>
          </a:p>
          <a:p>
            <a:pPr lvl="1">
              <a:defRPr sz="1800"/>
            </a:pPr>
            <a:r>
              <a:rPr sz="2900"/>
              <a:t>Second level</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4" name="Shape 34"/>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35" name="Shape 35"/>
          <p:cNvSpPr/>
          <p:nvPr/>
        </p:nvSpPr>
        <p:spPr>
          <a:xfrm>
            <a:off x="0" y="0"/>
            <a:ext cx="43891200" cy="4770438"/>
          </a:xfrm>
          <a:prstGeom prst="rect">
            <a:avLst/>
          </a:prstGeom>
          <a:solidFill>
            <a:srgbClr val="D8B088"/>
          </a:solidFill>
          <a:ln>
            <a:solidFill/>
            <a:round/>
          </a:ln>
        </p:spPr>
        <p:txBody>
          <a:bodyPr lIns="0" tIns="0" rIns="0" bIns="0" anchor="ctr"/>
          <a:lstStyle/>
          <a:p>
            <a:pPr lvl="0"/>
            <a:endParaRPr/>
          </a:p>
        </p:txBody>
      </p:sp>
      <p:sp>
        <p:nvSpPr>
          <p:cNvPr id="36" name="Shape 36"/>
          <p:cNvSpPr/>
          <p:nvPr/>
        </p:nvSpPr>
        <p:spPr>
          <a:xfrm>
            <a:off x="0" y="4800600"/>
            <a:ext cx="43891200" cy="130175"/>
          </a:xfrm>
          <a:prstGeom prst="rect">
            <a:avLst/>
          </a:prstGeom>
          <a:solidFill>
            <a:srgbClr val="660000"/>
          </a:solidFill>
          <a:ln w="12700">
            <a:miter lim="400000"/>
          </a:ln>
        </p:spPr>
        <p:txBody>
          <a:bodyPr lIns="0" tIns="0" rIns="0" bIns="0" anchor="ctr"/>
          <a:lstStyle/>
          <a:p>
            <a:pPr lvl="0"/>
            <a:endParaRPr/>
          </a:p>
        </p:txBody>
      </p:sp>
      <p:sp>
        <p:nvSpPr>
          <p:cNvPr id="37" name="Shape 37"/>
          <p:cNvSpPr/>
          <p:nvPr/>
        </p:nvSpPr>
        <p:spPr>
          <a:xfrm>
            <a:off x="685800" y="5499100"/>
            <a:ext cx="136398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38" name="Shape 38"/>
          <p:cNvSpPr/>
          <p:nvPr/>
        </p:nvSpPr>
        <p:spPr>
          <a:xfrm>
            <a:off x="15116175" y="5499100"/>
            <a:ext cx="136398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39" name="Shape 39"/>
          <p:cNvSpPr/>
          <p:nvPr/>
        </p:nvSpPr>
        <p:spPr>
          <a:xfrm>
            <a:off x="29546550" y="5499100"/>
            <a:ext cx="136398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40" name="Shape 40"/>
          <p:cNvSpPr/>
          <p:nvPr/>
        </p:nvSpPr>
        <p:spPr>
          <a:xfrm>
            <a:off x="39489062" y="32361187"/>
            <a:ext cx="3430450" cy="294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2978150">
              <a:defRPr sz="1200">
                <a:solidFill>
                  <a:srgbClr val="800000"/>
                </a:solidFill>
                <a:latin typeface="Comic Sans MS"/>
                <a:ea typeface="Comic Sans MS"/>
                <a:cs typeface="Comic Sans MS"/>
                <a:sym typeface="Comic Sans MS"/>
              </a:defRPr>
            </a:lvl1pPr>
          </a:lstStyle>
          <a:p>
            <a:pPr lvl="0">
              <a:defRPr sz="1800">
                <a:solidFill>
                  <a:srgbClr val="000000"/>
                </a:solidFill>
              </a:defRPr>
            </a:pPr>
            <a:r>
              <a:rPr sz="1200">
                <a:solidFill>
                  <a:srgbClr val="800000"/>
                </a:solidFill>
              </a:rPr>
              <a:t>Template provided by: “posters4research.com”</a:t>
            </a:r>
          </a:p>
        </p:txBody>
      </p:sp>
      <p:sp>
        <p:nvSpPr>
          <p:cNvPr id="41" name="Shape 41"/>
          <p:cNvSpPr>
            <a:spLocks noGrp="1"/>
          </p:cNvSpPr>
          <p:nvPr>
            <p:ph type="title"/>
          </p:nvPr>
        </p:nvSpPr>
        <p:spPr>
          <a:prstGeom prst="rect">
            <a:avLst/>
          </a:prstGeom>
        </p:spPr>
        <p:txBody>
          <a:bodyPr/>
          <a:lstStyle/>
          <a:p>
            <a:pPr lvl="0">
              <a:defRPr sz="1800"/>
            </a:pPr>
            <a:r>
              <a:rPr sz="8600"/>
              <a:t>Click to edit Master title style</a:t>
            </a:r>
          </a:p>
        </p:txBody>
      </p:sp>
      <p:sp>
        <p:nvSpPr>
          <p:cNvPr id="42" name="Shape 42"/>
          <p:cNvSpPr>
            <a:spLocks noGrp="1"/>
          </p:cNvSpPr>
          <p:nvPr>
            <p:ph type="body" idx="1"/>
          </p:nvPr>
        </p:nvSpPr>
        <p:spPr>
          <a:xfrm>
            <a:off x="1722437" y="6416675"/>
            <a:ext cx="11531601" cy="26501725"/>
          </a:xfrm>
          <a:prstGeom prst="rect">
            <a:avLst/>
          </a:prstGeom>
        </p:spPr>
        <p:txBody>
          <a:bodyPr/>
          <a:lstStyle/>
          <a:p>
            <a:pPr lvl="0">
              <a:defRPr sz="1800"/>
            </a:pPr>
            <a:r>
              <a:rPr sz="2900"/>
              <a:t>Click to edit Master text styles</a:t>
            </a:r>
          </a:p>
          <a:p>
            <a:pPr lvl="1">
              <a:defRPr sz="1800"/>
            </a:pPr>
            <a:r>
              <a:rPr sz="2900"/>
              <a:t>Second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4" name="Shape 44"/>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45" name="Shape 45"/>
          <p:cNvSpPr/>
          <p:nvPr/>
        </p:nvSpPr>
        <p:spPr>
          <a:xfrm>
            <a:off x="0" y="0"/>
            <a:ext cx="43891200" cy="4770438"/>
          </a:xfrm>
          <a:prstGeom prst="rect">
            <a:avLst/>
          </a:prstGeom>
          <a:solidFill>
            <a:srgbClr val="D8B088"/>
          </a:solidFill>
          <a:ln>
            <a:solidFill/>
            <a:round/>
          </a:ln>
        </p:spPr>
        <p:txBody>
          <a:bodyPr lIns="0" tIns="0" rIns="0" bIns="0" anchor="ctr"/>
          <a:lstStyle/>
          <a:p>
            <a:pPr lvl="0"/>
            <a:endParaRPr/>
          </a:p>
        </p:txBody>
      </p:sp>
      <p:sp>
        <p:nvSpPr>
          <p:cNvPr id="46" name="Shape 46"/>
          <p:cNvSpPr/>
          <p:nvPr/>
        </p:nvSpPr>
        <p:spPr>
          <a:xfrm>
            <a:off x="0" y="4800600"/>
            <a:ext cx="43891200" cy="130175"/>
          </a:xfrm>
          <a:prstGeom prst="rect">
            <a:avLst/>
          </a:prstGeom>
          <a:solidFill>
            <a:srgbClr val="660000"/>
          </a:solidFill>
          <a:ln w="12700">
            <a:miter lim="400000"/>
          </a:ln>
        </p:spPr>
        <p:txBody>
          <a:bodyPr lIns="0" tIns="0" rIns="0" bIns="0" anchor="ctr"/>
          <a:lstStyle/>
          <a:p>
            <a:pPr lvl="0"/>
            <a:endParaRPr/>
          </a:p>
        </p:txBody>
      </p:sp>
      <p:sp>
        <p:nvSpPr>
          <p:cNvPr id="47" name="Shape 47"/>
          <p:cNvSpPr/>
          <p:nvPr/>
        </p:nvSpPr>
        <p:spPr>
          <a:xfrm>
            <a:off x="663575" y="5638800"/>
            <a:ext cx="208026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48" name="Shape 48"/>
          <p:cNvSpPr/>
          <p:nvPr/>
        </p:nvSpPr>
        <p:spPr>
          <a:xfrm>
            <a:off x="22272625"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49" name="Shape 49"/>
          <p:cNvSpPr/>
          <p:nvPr/>
        </p:nvSpPr>
        <p:spPr>
          <a:xfrm>
            <a:off x="33070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50" name="Shape 50"/>
          <p:cNvSpPr/>
          <p:nvPr/>
        </p:nvSpPr>
        <p:spPr>
          <a:xfrm>
            <a:off x="39489062" y="32361187"/>
            <a:ext cx="3430450" cy="294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2978150">
              <a:defRPr sz="1200">
                <a:solidFill>
                  <a:srgbClr val="800000"/>
                </a:solidFill>
                <a:latin typeface="Comic Sans MS"/>
                <a:ea typeface="Comic Sans MS"/>
                <a:cs typeface="Comic Sans MS"/>
                <a:sym typeface="Comic Sans MS"/>
              </a:defRPr>
            </a:lvl1pPr>
          </a:lstStyle>
          <a:p>
            <a:pPr lvl="0">
              <a:defRPr sz="1800">
                <a:solidFill>
                  <a:srgbClr val="000000"/>
                </a:solidFill>
              </a:defRPr>
            </a:pPr>
            <a:r>
              <a:rPr sz="1200">
                <a:solidFill>
                  <a:srgbClr val="800000"/>
                </a:solidFill>
              </a:rPr>
              <a:t>Template provided by: “posters4research.com”</a:t>
            </a:r>
          </a:p>
        </p:txBody>
      </p:sp>
      <p:sp>
        <p:nvSpPr>
          <p:cNvPr id="51" name="Shape 51"/>
          <p:cNvSpPr>
            <a:spLocks noGrp="1"/>
          </p:cNvSpPr>
          <p:nvPr>
            <p:ph type="title"/>
          </p:nvPr>
        </p:nvSpPr>
        <p:spPr>
          <a:prstGeom prst="rect">
            <a:avLst/>
          </a:prstGeom>
        </p:spPr>
        <p:txBody>
          <a:bodyPr/>
          <a:lstStyle/>
          <a:p>
            <a:pPr lvl="0">
              <a:defRPr sz="1800"/>
            </a:pPr>
            <a:r>
              <a:rPr sz="8600"/>
              <a:t>Click to edit Master title style</a:t>
            </a:r>
          </a:p>
        </p:txBody>
      </p:sp>
      <p:sp>
        <p:nvSpPr>
          <p:cNvPr id="52" name="Shape 52"/>
          <p:cNvSpPr>
            <a:spLocks noGrp="1"/>
          </p:cNvSpPr>
          <p:nvPr>
            <p:ph type="body" idx="1"/>
          </p:nvPr>
        </p:nvSpPr>
        <p:spPr>
          <a:xfrm>
            <a:off x="1722437" y="7254875"/>
            <a:ext cx="8297863" cy="25663525"/>
          </a:xfrm>
          <a:prstGeom prst="rect">
            <a:avLst/>
          </a:prstGeom>
        </p:spPr>
        <p:txBody>
          <a:bodyPr/>
          <a:lstStyle/>
          <a:p>
            <a:pPr lvl="0">
              <a:defRPr sz="1800"/>
            </a:pPr>
            <a:r>
              <a:rPr sz="2900"/>
              <a:t>Click to edit Master text styles</a:t>
            </a:r>
          </a:p>
          <a:p>
            <a:pPr lvl="1">
              <a:defRPr sz="1800"/>
            </a:pPr>
            <a:r>
              <a:rPr sz="2900"/>
              <a:t>Second level</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4" name="Shape 54"/>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55" name="Shape 55"/>
          <p:cNvSpPr/>
          <p:nvPr/>
        </p:nvSpPr>
        <p:spPr>
          <a:xfrm>
            <a:off x="0" y="0"/>
            <a:ext cx="43891200" cy="4770438"/>
          </a:xfrm>
          <a:prstGeom prst="rect">
            <a:avLst/>
          </a:prstGeom>
          <a:solidFill>
            <a:srgbClr val="D8B088"/>
          </a:solidFill>
          <a:ln>
            <a:solidFill/>
            <a:round/>
          </a:ln>
        </p:spPr>
        <p:txBody>
          <a:bodyPr lIns="0" tIns="0" rIns="0" bIns="0" anchor="ctr"/>
          <a:lstStyle/>
          <a:p>
            <a:pPr lvl="0"/>
            <a:endParaRPr/>
          </a:p>
        </p:txBody>
      </p:sp>
      <p:sp>
        <p:nvSpPr>
          <p:cNvPr id="56" name="Shape 56"/>
          <p:cNvSpPr/>
          <p:nvPr/>
        </p:nvSpPr>
        <p:spPr>
          <a:xfrm>
            <a:off x="0" y="4800600"/>
            <a:ext cx="43891200" cy="130175"/>
          </a:xfrm>
          <a:prstGeom prst="rect">
            <a:avLst/>
          </a:prstGeom>
          <a:solidFill>
            <a:srgbClr val="660000"/>
          </a:solidFill>
          <a:ln w="12700">
            <a:miter lim="400000"/>
          </a:ln>
        </p:spPr>
        <p:txBody>
          <a:bodyPr lIns="0" tIns="0" rIns="0" bIns="0" anchor="ctr"/>
          <a:lstStyle/>
          <a:p>
            <a:pPr lvl="0"/>
            <a:endParaRPr/>
          </a:p>
        </p:txBody>
      </p:sp>
      <p:sp>
        <p:nvSpPr>
          <p:cNvPr id="57" name="Shape 57"/>
          <p:cNvSpPr/>
          <p:nvPr/>
        </p:nvSpPr>
        <p:spPr>
          <a:xfrm>
            <a:off x="685800"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58" name="Shape 58"/>
          <p:cNvSpPr/>
          <p:nvPr/>
        </p:nvSpPr>
        <p:spPr>
          <a:xfrm>
            <a:off x="11483975" y="5638800"/>
            <a:ext cx="9982200"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59" name="Shape 59"/>
          <p:cNvSpPr/>
          <p:nvPr/>
        </p:nvSpPr>
        <p:spPr>
          <a:xfrm>
            <a:off x="22272624" y="5638800"/>
            <a:ext cx="20751802" cy="26547763"/>
          </a:xfrm>
          <a:prstGeom prst="rect">
            <a:avLst/>
          </a:prstGeom>
          <a:blipFill>
            <a:blip r:embed="rId2"/>
          </a:blipFill>
          <a:ln w="12700">
            <a:solidFill>
              <a:srgbClr val="003466"/>
            </a:solidFill>
            <a:round/>
          </a:ln>
        </p:spPr>
        <p:txBody>
          <a:bodyPr lIns="0" tIns="0" rIns="0" bIns="0" anchor="ctr"/>
          <a:lstStyle/>
          <a:p>
            <a:pPr lvl="0"/>
            <a:endParaRPr/>
          </a:p>
        </p:txBody>
      </p:sp>
      <p:sp>
        <p:nvSpPr>
          <p:cNvPr id="60" name="Shape 60"/>
          <p:cNvSpPr/>
          <p:nvPr/>
        </p:nvSpPr>
        <p:spPr>
          <a:xfrm>
            <a:off x="39489062" y="32361187"/>
            <a:ext cx="3430450" cy="294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2978150">
              <a:defRPr sz="1200">
                <a:solidFill>
                  <a:srgbClr val="800000"/>
                </a:solidFill>
                <a:latin typeface="Comic Sans MS"/>
                <a:ea typeface="Comic Sans MS"/>
                <a:cs typeface="Comic Sans MS"/>
                <a:sym typeface="Comic Sans MS"/>
              </a:defRPr>
            </a:lvl1pPr>
          </a:lstStyle>
          <a:p>
            <a:pPr lvl="0">
              <a:defRPr sz="1800">
                <a:solidFill>
                  <a:srgbClr val="000000"/>
                </a:solidFill>
              </a:defRPr>
            </a:pPr>
            <a:r>
              <a:rPr sz="1200">
                <a:solidFill>
                  <a:srgbClr val="800000"/>
                </a:solidFill>
              </a:rPr>
              <a:t>Template provided by: “posters4research.com”</a:t>
            </a:r>
          </a:p>
        </p:txBody>
      </p:sp>
      <p:sp>
        <p:nvSpPr>
          <p:cNvPr id="61" name="Shape 61"/>
          <p:cNvSpPr>
            <a:spLocks noGrp="1"/>
          </p:cNvSpPr>
          <p:nvPr>
            <p:ph type="title"/>
          </p:nvPr>
        </p:nvSpPr>
        <p:spPr>
          <a:prstGeom prst="rect">
            <a:avLst/>
          </a:prstGeom>
        </p:spPr>
        <p:txBody>
          <a:bodyPr/>
          <a:lstStyle/>
          <a:p>
            <a:pPr lvl="0">
              <a:defRPr sz="1800"/>
            </a:pPr>
            <a:r>
              <a:rPr sz="8600"/>
              <a:t>Click to edit Master title style</a:t>
            </a:r>
          </a:p>
        </p:txBody>
      </p:sp>
      <p:sp>
        <p:nvSpPr>
          <p:cNvPr id="62" name="Shape 62"/>
          <p:cNvSpPr>
            <a:spLocks noGrp="1"/>
          </p:cNvSpPr>
          <p:nvPr>
            <p:ph type="body" idx="1"/>
          </p:nvPr>
        </p:nvSpPr>
        <p:spPr>
          <a:xfrm>
            <a:off x="1722437" y="7254875"/>
            <a:ext cx="8297863" cy="25663525"/>
          </a:xfrm>
          <a:prstGeom prst="rect">
            <a:avLst/>
          </a:prstGeom>
        </p:spPr>
        <p:txBody>
          <a:bodyPr/>
          <a:lstStyle/>
          <a:p>
            <a:pPr lvl="0">
              <a:defRPr sz="1800"/>
            </a:pPr>
            <a:r>
              <a:rPr sz="2900"/>
              <a:t>Click to edit Master text styles</a:t>
            </a:r>
          </a:p>
          <a:p>
            <a:pPr lvl="1">
              <a:defRPr sz="1800"/>
            </a:pPr>
            <a:r>
              <a:rPr sz="2900"/>
              <a:t>Second level</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4953000"/>
            <a:ext cx="43891200" cy="27965400"/>
          </a:xfrm>
          <a:prstGeom prst="rect">
            <a:avLst/>
          </a:prstGeom>
          <a:solidFill>
            <a:srgbClr val="EAD5C0"/>
          </a:solidFill>
          <a:ln>
            <a:solidFill/>
            <a:round/>
          </a:ln>
        </p:spPr>
        <p:txBody>
          <a:bodyPr lIns="0" tIns="0" rIns="0" bIns="0" anchor="ctr"/>
          <a:lstStyle/>
          <a:p>
            <a:pPr lvl="0"/>
            <a:endParaRPr/>
          </a:p>
        </p:txBody>
      </p:sp>
      <p:sp>
        <p:nvSpPr>
          <p:cNvPr id="3" name="Shape 3"/>
          <p:cNvSpPr/>
          <p:nvPr/>
        </p:nvSpPr>
        <p:spPr>
          <a:xfrm>
            <a:off x="0" y="0"/>
            <a:ext cx="43891200" cy="4770438"/>
          </a:xfrm>
          <a:prstGeom prst="rect">
            <a:avLst/>
          </a:prstGeom>
          <a:solidFill>
            <a:srgbClr val="D8B088"/>
          </a:solidFill>
          <a:ln>
            <a:solidFill/>
            <a:round/>
          </a:ln>
        </p:spPr>
        <p:txBody>
          <a:bodyPr lIns="0" tIns="0" rIns="0" bIns="0" anchor="ctr"/>
          <a:lstStyle/>
          <a:p>
            <a:pPr lvl="0"/>
            <a:endParaRPr/>
          </a:p>
        </p:txBody>
      </p:sp>
      <p:sp>
        <p:nvSpPr>
          <p:cNvPr id="4" name="Shape 4"/>
          <p:cNvSpPr/>
          <p:nvPr/>
        </p:nvSpPr>
        <p:spPr>
          <a:xfrm>
            <a:off x="787401" y="5638800"/>
            <a:ext cx="42341798" cy="26547763"/>
          </a:xfrm>
          <a:prstGeom prst="rect">
            <a:avLst/>
          </a:prstGeom>
          <a:blipFill>
            <a:blip r:embed="rId8"/>
          </a:blipFill>
          <a:ln w="12700">
            <a:solidFill>
              <a:srgbClr val="003466"/>
            </a:solidFill>
            <a:round/>
          </a:ln>
        </p:spPr>
        <p:txBody>
          <a:bodyPr lIns="0" tIns="0" rIns="0" bIns="0" anchor="ctr"/>
          <a:lstStyle/>
          <a:p>
            <a:pPr lvl="0"/>
            <a:endParaRPr/>
          </a:p>
        </p:txBody>
      </p:sp>
      <p:sp>
        <p:nvSpPr>
          <p:cNvPr id="5" name="Shape 5"/>
          <p:cNvSpPr/>
          <p:nvPr/>
        </p:nvSpPr>
        <p:spPr>
          <a:xfrm>
            <a:off x="0" y="4800600"/>
            <a:ext cx="43891200" cy="130175"/>
          </a:xfrm>
          <a:prstGeom prst="rect">
            <a:avLst/>
          </a:prstGeom>
          <a:solidFill>
            <a:srgbClr val="660000"/>
          </a:solidFill>
          <a:ln w="12700">
            <a:miter lim="400000"/>
          </a:ln>
        </p:spPr>
        <p:txBody>
          <a:bodyPr lIns="0" tIns="0" rIns="0" bIns="0" anchor="ctr"/>
          <a:lstStyle/>
          <a:p>
            <a:pPr lvl="0"/>
            <a:endParaRPr/>
          </a:p>
        </p:txBody>
      </p:sp>
      <p:sp>
        <p:nvSpPr>
          <p:cNvPr id="6" name="Shape 6"/>
          <p:cNvSpPr/>
          <p:nvPr/>
        </p:nvSpPr>
        <p:spPr>
          <a:xfrm>
            <a:off x="39489062" y="32361187"/>
            <a:ext cx="3430450" cy="294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2978150">
              <a:defRPr sz="1200">
                <a:solidFill>
                  <a:srgbClr val="800000"/>
                </a:solidFill>
                <a:latin typeface="Comic Sans MS"/>
                <a:ea typeface="Comic Sans MS"/>
                <a:cs typeface="Comic Sans MS"/>
                <a:sym typeface="Comic Sans MS"/>
              </a:defRPr>
            </a:lvl1pPr>
          </a:lstStyle>
          <a:p>
            <a:pPr lvl="0">
              <a:defRPr sz="1800">
                <a:solidFill>
                  <a:srgbClr val="000000"/>
                </a:solidFill>
              </a:defRPr>
            </a:pPr>
            <a:r>
              <a:rPr sz="1200">
                <a:solidFill>
                  <a:srgbClr val="800000"/>
                </a:solidFill>
              </a:rPr>
              <a:t>Template provided by: “posters4research.com”</a:t>
            </a:r>
          </a:p>
        </p:txBody>
      </p:sp>
      <p:sp>
        <p:nvSpPr>
          <p:cNvPr id="7" name="Shape 7"/>
          <p:cNvSpPr>
            <a:spLocks noGrp="1"/>
          </p:cNvSpPr>
          <p:nvPr>
            <p:ph type="title"/>
          </p:nvPr>
        </p:nvSpPr>
        <p:spPr>
          <a:xfrm>
            <a:off x="960437" y="0"/>
            <a:ext cx="41924288" cy="4748213"/>
          </a:xfrm>
          <a:prstGeom prst="rect">
            <a:avLst/>
          </a:prstGeom>
          <a:ln w="12700">
            <a:miter lim="400000"/>
          </a:ln>
          <a:extLst>
            <a:ext uri="{C572A759-6A51-4108-AA02-DFA0A04FC94B}">
              <ma14:wrappingTextBoxFlag xmlns:ma14="http://schemas.microsoft.com/office/mac/drawingml/2011/main" xmlns="" val="1"/>
            </a:ext>
          </a:extLst>
        </p:spPr>
        <p:txBody>
          <a:bodyPr lIns="45710" tIns="45710" rIns="45710" bIns="45710" anchor="ctr"/>
          <a:lstStyle/>
          <a:p>
            <a:pPr lvl="0">
              <a:defRPr sz="1800"/>
            </a:pPr>
            <a:r>
              <a:rPr sz="8600"/>
              <a:t>Click to edit Master title style</a:t>
            </a:r>
          </a:p>
        </p:txBody>
      </p:sp>
      <p:sp>
        <p:nvSpPr>
          <p:cNvPr id="8" name="Shape 8"/>
          <p:cNvSpPr>
            <a:spLocks noGrp="1"/>
          </p:cNvSpPr>
          <p:nvPr>
            <p:ph type="body" idx="1"/>
          </p:nvPr>
        </p:nvSpPr>
        <p:spPr>
          <a:xfrm>
            <a:off x="1722437" y="6289675"/>
            <a:ext cx="40403463" cy="26628725"/>
          </a:xfrm>
          <a:prstGeom prst="rect">
            <a:avLst/>
          </a:prstGeom>
          <a:ln w="12700">
            <a:miter lim="400000"/>
          </a:ln>
          <a:extLst>
            <a:ext uri="{C572A759-6A51-4108-AA02-DFA0A04FC94B}">
              <ma14:wrappingTextBoxFlag xmlns:ma14="http://schemas.microsoft.com/office/mac/drawingml/2011/main" xmlns="" val="1"/>
            </a:ext>
          </a:extLst>
        </p:spPr>
        <p:txBody>
          <a:bodyPr lIns="45710" tIns="45710" rIns="45710" bIns="45710"/>
          <a:lstStyle/>
          <a:p>
            <a:pPr lvl="0">
              <a:defRPr sz="1800"/>
            </a:pPr>
            <a:r>
              <a:rPr sz="2900"/>
              <a:t>Click to edit Master text styles</a:t>
            </a:r>
          </a:p>
          <a:p>
            <a:pPr lvl="1">
              <a:defRPr sz="1800"/>
            </a:pPr>
            <a:r>
              <a:rPr sz="2900"/>
              <a:t>Second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a:defRPr sz="8600">
          <a:latin typeface="Arial Black"/>
          <a:ea typeface="Arial Black"/>
          <a:cs typeface="Arial Black"/>
          <a:sym typeface="Arial Black"/>
        </a:defRPr>
      </a:lvl1pPr>
      <a:lvl2pPr>
        <a:defRPr sz="8600">
          <a:latin typeface="Arial Black"/>
          <a:ea typeface="Arial Black"/>
          <a:cs typeface="Arial Black"/>
          <a:sym typeface="Arial Black"/>
        </a:defRPr>
      </a:lvl2pPr>
      <a:lvl3pPr>
        <a:defRPr sz="8600">
          <a:latin typeface="Arial Black"/>
          <a:ea typeface="Arial Black"/>
          <a:cs typeface="Arial Black"/>
          <a:sym typeface="Arial Black"/>
        </a:defRPr>
      </a:lvl3pPr>
      <a:lvl4pPr>
        <a:defRPr sz="8600">
          <a:latin typeface="Arial Black"/>
          <a:ea typeface="Arial Black"/>
          <a:cs typeface="Arial Black"/>
          <a:sym typeface="Arial Black"/>
        </a:defRPr>
      </a:lvl4pPr>
      <a:lvl5pPr>
        <a:defRPr sz="8600">
          <a:latin typeface="Arial Black"/>
          <a:ea typeface="Arial Black"/>
          <a:cs typeface="Arial Black"/>
          <a:sym typeface="Arial Black"/>
        </a:defRPr>
      </a:lvl5pPr>
      <a:lvl6pPr indent="457200">
        <a:defRPr sz="8600">
          <a:latin typeface="Arial Black"/>
          <a:ea typeface="Arial Black"/>
          <a:cs typeface="Arial Black"/>
          <a:sym typeface="Arial Black"/>
        </a:defRPr>
      </a:lvl6pPr>
      <a:lvl7pPr indent="914400">
        <a:defRPr sz="8600">
          <a:latin typeface="Arial Black"/>
          <a:ea typeface="Arial Black"/>
          <a:cs typeface="Arial Black"/>
          <a:sym typeface="Arial Black"/>
        </a:defRPr>
      </a:lvl7pPr>
      <a:lvl8pPr indent="1371600">
        <a:defRPr sz="8600">
          <a:latin typeface="Arial Black"/>
          <a:ea typeface="Arial Black"/>
          <a:cs typeface="Arial Black"/>
          <a:sym typeface="Arial Black"/>
        </a:defRPr>
      </a:lvl8pPr>
      <a:lvl9pPr indent="1828800">
        <a:defRPr sz="8600">
          <a:latin typeface="Arial Black"/>
          <a:ea typeface="Arial Black"/>
          <a:cs typeface="Arial Black"/>
          <a:sym typeface="Arial Black"/>
        </a:defRPr>
      </a:lvl9pPr>
    </p:titleStyle>
    <p:bodyStyle>
      <a:lvl1pPr marL="342900" indent="-342900">
        <a:spcBef>
          <a:spcPts val="600"/>
        </a:spcBef>
        <a:buSzPct val="100000"/>
        <a:buChar char="»"/>
        <a:defRPr sz="2900">
          <a:latin typeface="Arial"/>
          <a:ea typeface="Arial"/>
          <a:cs typeface="Arial"/>
          <a:sym typeface="Arial"/>
        </a:defRPr>
      </a:lvl1pPr>
      <a:lvl2pPr marL="912459" indent="-455259">
        <a:spcBef>
          <a:spcPts val="600"/>
        </a:spcBef>
        <a:buSzPct val="100000"/>
        <a:buChar char="–"/>
        <a:defRPr sz="2900">
          <a:latin typeface="Arial"/>
          <a:ea typeface="Arial"/>
          <a:cs typeface="Arial"/>
          <a:sym typeface="Arial"/>
        </a:defRPr>
      </a:lvl2pPr>
      <a:lvl3pPr marL="1190625" indent="-276225">
        <a:spcBef>
          <a:spcPts val="600"/>
        </a:spcBef>
        <a:buSzPct val="100000"/>
        <a:buChar char="•"/>
        <a:defRPr sz="2900">
          <a:latin typeface="Arial"/>
          <a:ea typeface="Arial"/>
          <a:cs typeface="Arial"/>
          <a:sym typeface="Arial"/>
        </a:defRPr>
      </a:lvl3pPr>
      <a:lvl4pPr marL="1720515" indent="-348915">
        <a:spcBef>
          <a:spcPts val="600"/>
        </a:spcBef>
        <a:buSzPct val="100000"/>
        <a:buChar char="–"/>
        <a:defRPr sz="2900">
          <a:latin typeface="Arial"/>
          <a:ea typeface="Arial"/>
          <a:cs typeface="Arial"/>
          <a:sym typeface="Arial"/>
        </a:defRPr>
      </a:lvl4pPr>
      <a:lvl5pPr marL="2197100" indent="-368300">
        <a:spcBef>
          <a:spcPts val="600"/>
        </a:spcBef>
        <a:buSzPct val="100000"/>
        <a:buChar char="»"/>
        <a:defRPr sz="2900">
          <a:latin typeface="Arial"/>
          <a:ea typeface="Arial"/>
          <a:cs typeface="Arial"/>
          <a:sym typeface="Arial"/>
        </a:defRPr>
      </a:lvl5pPr>
      <a:lvl6pPr marL="2654300" indent="-368300">
        <a:spcBef>
          <a:spcPts val="600"/>
        </a:spcBef>
        <a:buSzPct val="100000"/>
        <a:buChar char="•"/>
        <a:defRPr sz="2900">
          <a:latin typeface="Arial"/>
          <a:ea typeface="Arial"/>
          <a:cs typeface="Arial"/>
          <a:sym typeface="Arial"/>
        </a:defRPr>
      </a:lvl6pPr>
      <a:lvl7pPr marL="3111500" indent="-368300">
        <a:spcBef>
          <a:spcPts val="600"/>
        </a:spcBef>
        <a:buSzPct val="100000"/>
        <a:buChar char="•"/>
        <a:defRPr sz="2900">
          <a:latin typeface="Arial"/>
          <a:ea typeface="Arial"/>
          <a:cs typeface="Arial"/>
          <a:sym typeface="Arial"/>
        </a:defRPr>
      </a:lvl7pPr>
      <a:lvl8pPr marL="3568700" indent="-368300">
        <a:spcBef>
          <a:spcPts val="600"/>
        </a:spcBef>
        <a:buSzPct val="100000"/>
        <a:buChar char="•"/>
        <a:defRPr sz="2900">
          <a:latin typeface="Arial"/>
          <a:ea typeface="Arial"/>
          <a:cs typeface="Arial"/>
          <a:sym typeface="Arial"/>
        </a:defRPr>
      </a:lvl8pPr>
      <a:lvl9pPr marL="4025900" indent="-368300">
        <a:spcBef>
          <a:spcPts val="600"/>
        </a:spcBef>
        <a:buSzPct val="100000"/>
        <a:buChar char="•"/>
        <a:defRPr sz="29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indent="457200" algn="r">
        <a:defRPr sz="1200">
          <a:solidFill>
            <a:schemeClr val="tx1"/>
          </a:solidFill>
          <a:latin typeface="+mn-lt"/>
          <a:ea typeface="+mn-ea"/>
          <a:cs typeface="+mn-cs"/>
          <a:sym typeface="Arial"/>
        </a:defRPr>
      </a:lvl2pPr>
      <a:lvl3pPr indent="914400" algn="r">
        <a:defRPr sz="1200">
          <a:solidFill>
            <a:schemeClr val="tx1"/>
          </a:solidFill>
          <a:latin typeface="+mn-lt"/>
          <a:ea typeface="+mn-ea"/>
          <a:cs typeface="+mn-cs"/>
          <a:sym typeface="Arial"/>
        </a:defRPr>
      </a:lvl3pPr>
      <a:lvl4pPr indent="1371600" algn="r">
        <a:defRPr sz="1200">
          <a:solidFill>
            <a:schemeClr val="tx1"/>
          </a:solidFill>
          <a:latin typeface="+mn-lt"/>
          <a:ea typeface="+mn-ea"/>
          <a:cs typeface="+mn-cs"/>
          <a:sym typeface="Arial"/>
        </a:defRPr>
      </a:lvl4pPr>
      <a:lvl5pPr indent="1828800"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ervomotor"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en.wikipedia.org/wiki/Quadrupedalism" TargetMode="External"/><Relationship Id="rId4" Type="http://schemas.openxmlformats.org/officeDocument/2006/relationships/hyperlink" Target="https://www.electronicshub.org/wp-content/uploads/2019/08/Quadruped-Robot-Assembly-Images.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560091" y="376137"/>
            <a:ext cx="34771017" cy="43550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spcBef>
                <a:spcPts val="5100"/>
              </a:spcBef>
            </a:pPr>
            <a:r>
              <a:rPr lang="en-IN" sz="9600" b="1" dirty="0">
                <a:latin typeface="Times New Roman" panose="02020603050405020304" pitchFamily="18" charset="0"/>
                <a:ea typeface="Arial Black"/>
                <a:cs typeface="Times New Roman" panose="02020603050405020304" pitchFamily="18" charset="0"/>
                <a:sym typeface="Arial Black"/>
              </a:rPr>
              <a:t>QUADRAPOD ROBOT</a:t>
            </a:r>
          </a:p>
          <a:p>
            <a:pPr lvl="0" algn="ctr">
              <a:spcBef>
                <a:spcPts val="5100"/>
              </a:spcBef>
            </a:pPr>
            <a:r>
              <a:rPr lang="en-IN" sz="4800" dirty="0">
                <a:latin typeface="Times New Roman" panose="02020603050405020304" pitchFamily="18" charset="0"/>
                <a:ea typeface="Arial Black"/>
                <a:cs typeface="Times New Roman" panose="02020603050405020304" pitchFamily="18" charset="0"/>
                <a:sym typeface="Arial Black"/>
              </a:rPr>
              <a:t>RAJARAJESHWARI NAGAR</a:t>
            </a:r>
          </a:p>
          <a:p>
            <a:pPr lvl="0" algn="ctr">
              <a:spcBef>
                <a:spcPts val="5100"/>
              </a:spcBef>
            </a:pPr>
            <a:r>
              <a:rPr lang="en-IN" sz="4800" dirty="0">
                <a:latin typeface="Times New Roman" panose="02020603050405020304" pitchFamily="18" charset="0"/>
                <a:ea typeface="Arial Black"/>
                <a:cs typeface="Times New Roman" panose="02020603050405020304" pitchFamily="18" charset="0"/>
                <a:sym typeface="Arial Black"/>
              </a:rPr>
              <a:t>BENGALURU</a:t>
            </a:r>
            <a:endParaRPr sz="4800" dirty="0">
              <a:latin typeface="Times New Roman" panose="02020603050405020304" pitchFamily="18" charset="0"/>
              <a:ea typeface="Arial Black"/>
              <a:cs typeface="Times New Roman" panose="02020603050405020304" pitchFamily="18" charset="0"/>
              <a:sym typeface="Arial Black"/>
            </a:endParaRPr>
          </a:p>
        </p:txBody>
      </p:sp>
      <p:sp>
        <p:nvSpPr>
          <p:cNvPr id="69" name="Shape 69"/>
          <p:cNvSpPr/>
          <p:nvPr/>
        </p:nvSpPr>
        <p:spPr>
          <a:xfrm>
            <a:off x="22268153" y="15496399"/>
            <a:ext cx="9983788" cy="586740"/>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3400" b="1">
                <a:solidFill>
                  <a:srgbClr val="FFFFFF"/>
                </a:solidFill>
                <a:latin typeface="Arial Narrow"/>
                <a:ea typeface="Arial Narrow"/>
                <a:cs typeface="Arial Narrow"/>
                <a:sym typeface="Arial Narrow"/>
              </a:defRPr>
            </a:lvl1pPr>
          </a:lstStyle>
          <a:p>
            <a:pPr lvl="0">
              <a:defRPr sz="1800" b="0">
                <a:solidFill>
                  <a:srgbClr val="000000"/>
                </a:solidFill>
              </a:defRPr>
            </a:pPr>
            <a:r>
              <a:rPr sz="3400" b="1" dirty="0">
                <a:solidFill>
                  <a:srgbClr val="FFFFFF"/>
                </a:solidFill>
              </a:rPr>
              <a:t>       Results</a:t>
            </a:r>
          </a:p>
        </p:txBody>
      </p:sp>
      <p:sp>
        <p:nvSpPr>
          <p:cNvPr id="71" name="Shape 71"/>
          <p:cNvSpPr/>
          <p:nvPr/>
        </p:nvSpPr>
        <p:spPr>
          <a:xfrm>
            <a:off x="715962" y="5686424"/>
            <a:ext cx="9983788" cy="553998"/>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2900">
                <a:solidFill>
                  <a:srgbClr val="FBFBFB"/>
                </a:solidFill>
                <a:latin typeface="Arial Narrow"/>
                <a:ea typeface="Arial Narrow"/>
                <a:cs typeface="Arial Narrow"/>
                <a:sym typeface="Arial Narrow"/>
              </a:defRPr>
            </a:lvl1pPr>
          </a:lstStyle>
          <a:p>
            <a:pPr lvl="0">
              <a:defRPr sz="1800">
                <a:solidFill>
                  <a:srgbClr val="000000"/>
                </a:solidFill>
              </a:defRPr>
            </a:pPr>
            <a:r>
              <a:rPr lang="en-IN" sz="3600" b="1" dirty="0">
                <a:solidFill>
                  <a:srgbClr val="FBFBFB"/>
                </a:solidFill>
              </a:rPr>
              <a:t>    </a:t>
            </a:r>
            <a:r>
              <a:rPr sz="3600" b="1" dirty="0">
                <a:solidFill>
                  <a:srgbClr val="FBFBFB"/>
                </a:solidFill>
              </a:rPr>
              <a:t>Introduction</a:t>
            </a:r>
          </a:p>
        </p:txBody>
      </p:sp>
      <p:sp>
        <p:nvSpPr>
          <p:cNvPr id="73" name="Shape 73"/>
          <p:cNvSpPr/>
          <p:nvPr/>
        </p:nvSpPr>
        <p:spPr>
          <a:xfrm>
            <a:off x="33077943" y="21332862"/>
            <a:ext cx="9983788" cy="586740"/>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lvl="0">
              <a:spcBef>
                <a:spcPts val="2000"/>
              </a:spcBef>
            </a:pPr>
            <a:r>
              <a:rPr sz="2400" b="1">
                <a:solidFill>
                  <a:srgbClr val="FFFFFF"/>
                </a:solidFill>
                <a:latin typeface="Arial Narrow"/>
                <a:ea typeface="Arial Narrow"/>
                <a:cs typeface="Arial Narrow"/>
                <a:sym typeface="Arial Narrow"/>
              </a:rPr>
              <a:t>         </a:t>
            </a:r>
            <a:r>
              <a:rPr sz="3400" b="1">
                <a:solidFill>
                  <a:srgbClr val="FFFFFF"/>
                </a:solidFill>
                <a:latin typeface="Arial Narrow"/>
                <a:ea typeface="Arial Narrow"/>
                <a:cs typeface="Arial Narrow"/>
                <a:sym typeface="Arial Narrow"/>
              </a:rPr>
              <a:t>Contact information</a:t>
            </a:r>
          </a:p>
        </p:txBody>
      </p:sp>
      <p:sp>
        <p:nvSpPr>
          <p:cNvPr id="79" name="Shape 79"/>
          <p:cNvSpPr/>
          <p:nvPr/>
        </p:nvSpPr>
        <p:spPr>
          <a:xfrm>
            <a:off x="22949478" y="6261115"/>
            <a:ext cx="8475663" cy="40318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571500" indent="-571500">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The Android App</a:t>
            </a:r>
            <a:r>
              <a:rPr lang="en-US" sz="3600" b="1" dirty="0">
                <a:latin typeface="Times New Roman" panose="02020603050405020304" pitchFamily="18" charset="0"/>
                <a:cs typeface="Times New Roman" panose="02020603050405020304" pitchFamily="18" charset="0"/>
              </a:rPr>
              <a:t> </a:t>
            </a:r>
          </a:p>
          <a:p>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Talking about the android up it allows you to</a:t>
            </a:r>
          </a:p>
          <a:p>
            <a:r>
              <a:rPr lang="en-US" sz="3600" dirty="0">
                <a:latin typeface="Times New Roman" panose="02020603050405020304" pitchFamily="18" charset="0"/>
                <a:cs typeface="Times New Roman" panose="02020603050405020304" pitchFamily="18" charset="0"/>
              </a:rPr>
              <a:t>connect to your robot through Bluetooth and make forward and backward movements and left right turnings</a:t>
            </a:r>
          </a:p>
          <a:p>
            <a:pPr defTabSz="4389437"/>
            <a:endParaRPr lang="en-US" sz="3600" b="1" dirty="0">
              <a:latin typeface="Times New Roman" panose="02020603050405020304" pitchFamily="18" charset="0"/>
              <a:cs typeface="Times New Roman" panose="02020603050405020304" pitchFamily="18" charset="0"/>
            </a:endParaRPr>
          </a:p>
        </p:txBody>
      </p:sp>
      <p:sp>
        <p:nvSpPr>
          <p:cNvPr id="80" name="Shape 80"/>
          <p:cNvSpPr/>
          <p:nvPr/>
        </p:nvSpPr>
        <p:spPr>
          <a:xfrm>
            <a:off x="11464925" y="5649912"/>
            <a:ext cx="9985375" cy="586741"/>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3400" b="1">
                <a:solidFill>
                  <a:srgbClr val="FFFFFF"/>
                </a:solidFill>
                <a:latin typeface="Arial Narrow"/>
                <a:ea typeface="Arial Narrow"/>
                <a:cs typeface="Arial Narrow"/>
                <a:sym typeface="Arial Narrow"/>
              </a:defRPr>
            </a:lvl1pPr>
          </a:lstStyle>
          <a:p>
            <a:pPr lvl="0">
              <a:defRPr sz="1800" b="0">
                <a:solidFill>
                  <a:srgbClr val="000000"/>
                </a:solidFill>
              </a:defRPr>
            </a:pPr>
            <a:r>
              <a:rPr sz="3400" b="1" dirty="0">
                <a:solidFill>
                  <a:srgbClr val="FFFFFF"/>
                </a:solidFill>
              </a:rPr>
              <a:t>      Platform/execution methodology/etc.</a:t>
            </a:r>
          </a:p>
        </p:txBody>
      </p:sp>
      <p:sp>
        <p:nvSpPr>
          <p:cNvPr id="81" name="Shape 81"/>
          <p:cNvSpPr/>
          <p:nvPr/>
        </p:nvSpPr>
        <p:spPr>
          <a:xfrm>
            <a:off x="11816774" y="6503406"/>
            <a:ext cx="9343880" cy="2091341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571500" indent="-571500">
              <a:buFont typeface="Arial" panose="020B0604020202020204" pitchFamily="34" charset="0"/>
              <a:buChar char="•"/>
            </a:pPr>
            <a:endParaRPr lang="en-US" sz="40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Servo Motors Are the Main Actuators</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 </a:t>
            </a:r>
            <a:r>
              <a:rPr lang="en-US" sz="3600" u="sng" dirty="0">
                <a:latin typeface="Times New Roman" panose="02020603050405020304" pitchFamily="18" charset="0"/>
                <a:cs typeface="Times New Roman" panose="02020603050405020304" pitchFamily="18" charset="0"/>
                <a:hlinkClick r:id="rId3"/>
              </a:rPr>
              <a:t>servomotor</a:t>
            </a:r>
            <a:r>
              <a:rPr lang="en-US" sz="3600" dirty="0">
                <a:latin typeface="Times New Roman" panose="02020603050405020304" pitchFamily="18" charset="0"/>
                <a:cs typeface="Times New Roman" panose="02020603050405020304" pitchFamily="18" charset="0"/>
              </a:rPr>
              <a:t> as defined in </a:t>
            </a:r>
            <a:r>
              <a:rPr lang="en-US" sz="3600" dirty="0" err="1">
                <a:latin typeface="Times New Roman" panose="02020603050405020304" pitchFamily="18" charset="0"/>
                <a:cs typeface="Times New Roman" panose="02020603050405020304" pitchFamily="18" charset="0"/>
              </a:rPr>
              <a:t>wikipedia</a:t>
            </a:r>
            <a:r>
              <a:rPr lang="en-US" sz="3600" dirty="0">
                <a:latin typeface="Times New Roman" panose="02020603050405020304" pitchFamily="18" charset="0"/>
                <a:cs typeface="Times New Roman" panose="02020603050405020304" pitchFamily="18" charset="0"/>
              </a:rPr>
              <a:t>, is a rotary actuator or linear actuator that allows for precise control of angular or linear position, velocity and acceleration.</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It consists of a suitable motor coupled to a sensor for position feedback. It also requires a relatively sophisticated controller, often a dedicated module designed specifically for use with servomotors.</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400" b="1" dirty="0">
                <a:latin typeface="Times New Roman" panose="02020603050405020304" pitchFamily="18" charset="0"/>
                <a:cs typeface="Times New Roman" panose="02020603050405020304" pitchFamily="18" charset="0"/>
              </a:rPr>
              <a:t>Assembly</a:t>
            </a:r>
          </a:p>
          <a:p>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The body of the quadruped is assembled with</a:t>
            </a:r>
          </a:p>
          <a:p>
            <a:r>
              <a:rPr lang="en-US" sz="3600" dirty="0">
                <a:latin typeface="Times New Roman" panose="02020603050405020304" pitchFamily="18" charset="0"/>
                <a:cs typeface="Times New Roman" panose="02020603050405020304" pitchFamily="18" charset="0"/>
              </a:rPr>
              <a:t>3d body printer which consists of legs assembly by fitting servo motors to it, body assembly and finally all four legs are attached to the body of the quadruped.</a:t>
            </a:r>
          </a:p>
          <a:p>
            <a:endParaRPr lang="en-US" sz="3600" dirty="0">
              <a:latin typeface="Times New Roman" panose="02020603050405020304" pitchFamily="18" charset="0"/>
              <a:cs typeface="Times New Roman" panose="02020603050405020304" pitchFamily="18" charset="0"/>
            </a:endParaRPr>
          </a:p>
          <a:p>
            <a:br>
              <a:rPr lang="en-US" sz="3600" dirty="0">
                <a:hlinkClick r:id="rId4"/>
              </a:rPr>
            </a:br>
            <a:endParaRPr lang="en-US" sz="3600" dirty="0">
              <a:latin typeface="Times New Roman" panose="02020603050405020304" pitchFamily="18" charset="0"/>
              <a:cs typeface="Times New Roman" panose="02020603050405020304" pitchFamily="18" charset="0"/>
            </a:endParaRPr>
          </a:p>
          <a:p>
            <a:r>
              <a:rPr lang="en-IN" sz="4400" b="1" dirty="0"/>
              <a:t>  </a:t>
            </a: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342900" lvl="0" indent="-342900">
              <a:spcBef>
                <a:spcPts val="600"/>
              </a:spcBef>
            </a:pPr>
            <a:endParaRPr sz="3600" b="1" i="1" dirty="0">
              <a:latin typeface="Times New Roman" panose="02020603050405020304" pitchFamily="18" charset="0"/>
              <a:ea typeface="Arial Narrow"/>
              <a:cs typeface="Times New Roman" panose="02020603050405020304" pitchFamily="18" charset="0"/>
              <a:sym typeface="Arial Narrow"/>
            </a:endParaRPr>
          </a:p>
        </p:txBody>
      </p:sp>
      <p:sp>
        <p:nvSpPr>
          <p:cNvPr id="82" name="Shape 82"/>
          <p:cNvSpPr/>
          <p:nvPr/>
        </p:nvSpPr>
        <p:spPr>
          <a:xfrm>
            <a:off x="33967737" y="23100229"/>
            <a:ext cx="8534401" cy="60016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defTabSz="4389437"/>
            <a:r>
              <a:rPr lang="en-IN" sz="3200" dirty="0">
                <a:latin typeface="Times New Roman" panose="02020603050405020304" pitchFamily="18" charset="0"/>
                <a:ea typeface="Arial Narrow"/>
                <a:cs typeface="Times New Roman" panose="02020603050405020304" pitchFamily="18" charset="0"/>
                <a:sym typeface="Arial Narrow"/>
              </a:rPr>
              <a:t>GOWRAV S</a:t>
            </a:r>
            <a:r>
              <a:rPr sz="3200" dirty="0">
                <a:latin typeface="Times New Roman" panose="02020603050405020304" pitchFamily="18" charset="0"/>
                <a:ea typeface="Arial Narrow"/>
                <a:cs typeface="Times New Roman" panose="02020603050405020304" pitchFamily="18" charset="0"/>
                <a:sym typeface="Arial Narrow"/>
              </a:rPr>
              <a:t>               </a:t>
            </a:r>
            <a:r>
              <a:rPr lang="en-IN" sz="3200" dirty="0">
                <a:latin typeface="Times New Roman" panose="02020603050405020304" pitchFamily="18" charset="0"/>
                <a:ea typeface="Arial Narrow"/>
                <a:cs typeface="Times New Roman" panose="02020603050405020304" pitchFamily="18" charset="0"/>
                <a:sym typeface="Arial Narrow"/>
              </a:rPr>
              <a:t>   1GA17EC042</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lang="en-IN" sz="3200" dirty="0">
                <a:latin typeface="Times New Roman" panose="02020603050405020304" pitchFamily="18" charset="0"/>
                <a:ea typeface="Arial Narrow"/>
                <a:cs typeface="Times New Roman" panose="02020603050405020304" pitchFamily="18" charset="0"/>
                <a:sym typeface="Arial Narrow"/>
              </a:rPr>
              <a:t>HARSHITHA H R</a:t>
            </a:r>
            <a:r>
              <a:rPr sz="3200" dirty="0">
                <a:latin typeface="Times New Roman" panose="02020603050405020304" pitchFamily="18" charset="0"/>
                <a:ea typeface="Arial Narrow"/>
                <a:cs typeface="Times New Roman" panose="02020603050405020304" pitchFamily="18" charset="0"/>
                <a:sym typeface="Arial Narrow"/>
              </a:rPr>
              <a:t>         </a:t>
            </a:r>
            <a:r>
              <a:rPr lang="en-IN" sz="3200" dirty="0">
                <a:latin typeface="Times New Roman" panose="02020603050405020304" pitchFamily="18" charset="0"/>
                <a:ea typeface="Arial Narrow"/>
                <a:cs typeface="Times New Roman" panose="02020603050405020304" pitchFamily="18" charset="0"/>
                <a:sym typeface="Arial Narrow"/>
              </a:rPr>
              <a:t>1GA17EC049</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lang="en-IN" sz="3200" dirty="0">
                <a:latin typeface="Times New Roman" panose="02020603050405020304" pitchFamily="18" charset="0"/>
                <a:ea typeface="Arial Narrow"/>
                <a:cs typeface="Times New Roman" panose="02020603050405020304" pitchFamily="18" charset="0"/>
                <a:sym typeface="Arial Narrow"/>
              </a:rPr>
              <a:t>AMOGH R</a:t>
            </a:r>
            <a:r>
              <a:rPr sz="3200" dirty="0">
                <a:latin typeface="Times New Roman" panose="02020603050405020304" pitchFamily="18" charset="0"/>
                <a:ea typeface="Arial Narrow"/>
                <a:cs typeface="Times New Roman" panose="02020603050405020304" pitchFamily="18" charset="0"/>
                <a:sym typeface="Arial Narrow"/>
              </a:rPr>
              <a:t>                </a:t>
            </a:r>
            <a:r>
              <a:rPr lang="en-IN" sz="3200" dirty="0">
                <a:latin typeface="Times New Roman" panose="02020603050405020304" pitchFamily="18" charset="0"/>
                <a:ea typeface="Arial Narrow"/>
                <a:cs typeface="Times New Roman" panose="02020603050405020304" pitchFamily="18" charset="0"/>
                <a:sym typeface="Arial Narrow"/>
              </a:rPr>
              <a:t>   </a:t>
            </a:r>
            <a:r>
              <a:rPr sz="3200" dirty="0">
                <a:latin typeface="Times New Roman" panose="02020603050405020304" pitchFamily="18" charset="0"/>
                <a:ea typeface="Arial Narrow"/>
                <a:cs typeface="Times New Roman" panose="02020603050405020304" pitchFamily="18" charset="0"/>
                <a:sym typeface="Arial Narrow"/>
              </a:rPr>
              <a:t>  </a:t>
            </a:r>
            <a:r>
              <a:rPr lang="en-IN" sz="3200" dirty="0">
                <a:latin typeface="Times New Roman" panose="02020603050405020304" pitchFamily="18" charset="0"/>
                <a:ea typeface="Arial Narrow"/>
                <a:cs typeface="Times New Roman" panose="02020603050405020304" pitchFamily="18" charset="0"/>
                <a:sym typeface="Arial Narrow"/>
              </a:rPr>
              <a:t>1GA17EC013</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lang="en-IN" sz="3200" dirty="0">
                <a:latin typeface="Times New Roman" panose="02020603050405020304" pitchFamily="18" charset="0"/>
                <a:ea typeface="Arial Narrow"/>
                <a:cs typeface="Times New Roman" panose="02020603050405020304" pitchFamily="18" charset="0"/>
                <a:sym typeface="Arial Narrow"/>
              </a:rPr>
              <a:t>GLOBAL ACADEMY OF TECHNOLOGY </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lang="en-IN" sz="3200" dirty="0" err="1">
                <a:latin typeface="Times New Roman" panose="02020603050405020304" pitchFamily="18" charset="0"/>
                <a:ea typeface="Arial Narrow"/>
                <a:cs typeface="Times New Roman" panose="02020603050405020304" pitchFamily="18" charset="0"/>
                <a:sym typeface="Arial Narrow"/>
              </a:rPr>
              <a:t>Rajarajeshwari</a:t>
            </a:r>
            <a:r>
              <a:rPr lang="en-IN" sz="3200" dirty="0">
                <a:latin typeface="Times New Roman" panose="02020603050405020304" pitchFamily="18" charset="0"/>
                <a:ea typeface="Arial Narrow"/>
                <a:cs typeface="Times New Roman" panose="02020603050405020304" pitchFamily="18" charset="0"/>
                <a:sym typeface="Arial Narrow"/>
              </a:rPr>
              <a:t> Nagar</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lang="en-IN" sz="3200" dirty="0">
                <a:latin typeface="Times New Roman" panose="02020603050405020304" pitchFamily="18" charset="0"/>
                <a:ea typeface="Arial Narrow"/>
                <a:cs typeface="Times New Roman" panose="02020603050405020304" pitchFamily="18" charset="0"/>
                <a:sym typeface="Arial Narrow"/>
              </a:rPr>
              <a:t>Bengaluru-560096</a:t>
            </a:r>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endParaRPr sz="3200" dirty="0">
              <a:latin typeface="Times New Roman" panose="02020603050405020304" pitchFamily="18" charset="0"/>
              <a:ea typeface="Arial Narrow"/>
              <a:cs typeface="Times New Roman" panose="02020603050405020304" pitchFamily="18" charset="0"/>
              <a:sym typeface="Arial Narrow"/>
            </a:endParaRPr>
          </a:p>
          <a:p>
            <a:pPr lvl="0" defTabSz="4389437"/>
            <a:r>
              <a:rPr sz="3200" dirty="0">
                <a:latin typeface="Times New Roman" panose="02020603050405020304" pitchFamily="18" charset="0"/>
                <a:ea typeface="Arial Narrow"/>
                <a:cs typeface="Times New Roman" panose="02020603050405020304" pitchFamily="18" charset="0"/>
                <a:sym typeface="Arial Narrow"/>
              </a:rPr>
              <a:t>Email </a:t>
            </a:r>
            <a:r>
              <a:rPr lang="en-IN" sz="3200" dirty="0">
                <a:latin typeface="Times New Roman" panose="02020603050405020304" pitchFamily="18" charset="0"/>
                <a:ea typeface="Arial Narrow"/>
                <a:cs typeface="Times New Roman" panose="02020603050405020304" pitchFamily="18" charset="0"/>
                <a:sym typeface="Arial Narrow"/>
              </a:rPr>
              <a:t>id :-</a:t>
            </a:r>
          </a:p>
          <a:p>
            <a:pPr lvl="0" defTabSz="4389437"/>
            <a:r>
              <a:rPr lang="en-IN" sz="3200" dirty="0">
                <a:latin typeface="Times New Roman" panose="02020603050405020304" pitchFamily="18" charset="0"/>
                <a:ea typeface="Arial Narrow"/>
                <a:cs typeface="Times New Roman" panose="02020603050405020304" pitchFamily="18" charset="0"/>
                <a:sym typeface="Arial Narrow"/>
              </a:rPr>
              <a:t>Contact :-</a:t>
            </a:r>
            <a:endParaRPr sz="3200" dirty="0">
              <a:latin typeface="Times New Roman" panose="02020603050405020304" pitchFamily="18" charset="0"/>
              <a:ea typeface="Arial Narrow"/>
              <a:cs typeface="Times New Roman" panose="02020603050405020304" pitchFamily="18" charset="0"/>
              <a:sym typeface="Arial Narrow"/>
            </a:endParaRPr>
          </a:p>
        </p:txBody>
      </p:sp>
      <p:sp>
        <p:nvSpPr>
          <p:cNvPr id="92" name="Shape 92"/>
          <p:cNvSpPr/>
          <p:nvPr/>
        </p:nvSpPr>
        <p:spPr>
          <a:xfrm>
            <a:off x="1114425" y="6857226"/>
            <a:ext cx="9124950" cy="1541960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r>
              <a:rPr lang="en-US" sz="4000" b="1" dirty="0">
                <a:latin typeface="Times New Roman" panose="02020603050405020304" pitchFamily="18" charset="0"/>
                <a:cs typeface="Times New Roman" panose="02020603050405020304" pitchFamily="18" charset="0"/>
              </a:rPr>
              <a:t>           What Is a “Spider Robot?”</a:t>
            </a:r>
          </a:p>
          <a:p>
            <a:pPr marL="457200" indent="-457200">
              <a:buFont typeface="Arial" panose="020B0604020202020204" pitchFamily="34" charset="0"/>
              <a:buChar char="•"/>
            </a:pPr>
            <a:endParaRPr lang="en-US" sz="2800" b="1" dirty="0"/>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As its name defines it, our robot is a basic representation of the spider movements but it will not perform exactly the same body moves since we are using only four legs instead of eight legs.</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Named also a </a:t>
            </a:r>
            <a:r>
              <a:rPr lang="en-US" sz="3600" dirty="0">
                <a:latin typeface="Times New Roman" panose="02020603050405020304" pitchFamily="18" charset="0"/>
                <a:cs typeface="Times New Roman" panose="02020603050405020304" pitchFamily="18" charset="0"/>
                <a:hlinkClick r:id="rId5"/>
              </a:rPr>
              <a:t>Quadruped</a:t>
            </a:r>
            <a:r>
              <a:rPr lang="en-US" sz="3600" dirty="0">
                <a:latin typeface="Times New Roman" panose="02020603050405020304" pitchFamily="18" charset="0"/>
                <a:cs typeface="Times New Roman" panose="02020603050405020304" pitchFamily="18" charset="0"/>
              </a:rPr>
              <a:t> robot since it has four legs and make its movements using these legs, the movement of each leg is related to the other legs in order to identify the robot body position and also to control the robot body balance.</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Legged robots handle terrain better than their wheeled counterparts and move in varied and animalistic ways. However, this makes legged robots more complicated, and less accessible to many makers. and also the making cost and the high expenses that a maker should spend in order to create a full body quadruped since it is based on servo motors or stepper motors and both are more expensive than DC motors that could be used in wheeled robots.</a:t>
            </a:r>
          </a:p>
          <a:p>
            <a:pPr marL="457200" lvl="0" indent="-457200" defTabSz="4389437">
              <a:buFont typeface="Arial" panose="020B0604020202020204" pitchFamily="34" charset="0"/>
              <a:buChar char="•"/>
            </a:pPr>
            <a:endParaRPr sz="2800" i="1" dirty="0">
              <a:latin typeface="Arial Narrow"/>
              <a:ea typeface="Arial Narrow"/>
              <a:cs typeface="Arial Narrow"/>
              <a:sym typeface="Arial Narrow"/>
            </a:endParaRPr>
          </a:p>
        </p:txBody>
      </p:sp>
      <p:sp>
        <p:nvSpPr>
          <p:cNvPr id="93" name="Shape 93"/>
          <p:cNvSpPr/>
          <p:nvPr/>
        </p:nvSpPr>
        <p:spPr>
          <a:xfrm>
            <a:off x="39108061" y="846137"/>
            <a:ext cx="3094039" cy="30940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FF00"/>
              </a:gs>
              <a:gs pos="100000">
                <a:srgbClr val="FF9900"/>
              </a:gs>
            </a:gsLst>
            <a:path path="circle">
              <a:fillToRect l="37721" t="-19636" r="62278" b="119636"/>
            </a:path>
          </a:gradFill>
          <a:ln w="9525" cap="flat">
            <a:solidFill>
              <a:srgbClr val="000000"/>
            </a:solidFill>
            <a:prstDash val="solid"/>
            <a:round/>
          </a:ln>
          <a:effectLst/>
        </p:spPr>
        <p:txBody>
          <a:bodyPr wrap="square" lIns="0" tIns="0" rIns="0" bIns="0" numCol="1" anchor="ctr">
            <a:noAutofit/>
          </a:bodyPr>
          <a:lstStyle/>
          <a:p>
            <a:pPr lvl="0" algn="ctr" defTabSz="4389437">
              <a:defRPr sz="5400">
                <a:latin typeface="Arial Black"/>
                <a:ea typeface="Arial Black"/>
                <a:cs typeface="Arial Black"/>
                <a:sym typeface="Arial Black"/>
              </a:defRPr>
            </a:pPr>
            <a:endParaRPr/>
          </a:p>
        </p:txBody>
      </p:sp>
      <p:sp>
        <p:nvSpPr>
          <p:cNvPr id="99" name="Shape 99"/>
          <p:cNvSpPr/>
          <p:nvPr/>
        </p:nvSpPr>
        <p:spPr>
          <a:xfrm>
            <a:off x="715962" y="21919602"/>
            <a:ext cx="9993313" cy="492443"/>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2400" b="1">
                <a:solidFill>
                  <a:srgbClr val="FFFFFF"/>
                </a:solidFill>
                <a:latin typeface="Arial Narrow"/>
                <a:ea typeface="Arial Narrow"/>
                <a:cs typeface="Arial Narrow"/>
                <a:sym typeface="Arial Narrow"/>
              </a:defRPr>
            </a:lvl1pPr>
          </a:lstStyle>
          <a:p>
            <a:pPr lvl="0">
              <a:defRPr sz="1800" b="0">
                <a:solidFill>
                  <a:srgbClr val="000000"/>
                </a:solidFill>
              </a:defRPr>
            </a:pPr>
            <a:r>
              <a:rPr lang="en-IN" sz="3200" b="1" dirty="0">
                <a:solidFill>
                  <a:srgbClr val="FFFFFF"/>
                </a:solidFill>
                <a:latin typeface="Times New Roman" panose="02020603050405020304" pitchFamily="18" charset="0"/>
                <a:cs typeface="Times New Roman" panose="02020603050405020304" pitchFamily="18" charset="0"/>
              </a:rPr>
              <a:t> Components Used</a:t>
            </a:r>
            <a:endParaRPr sz="3200" b="1" dirty="0">
              <a:solidFill>
                <a:srgbClr val="FFFFFF"/>
              </a:solidFill>
              <a:latin typeface="Times New Roman" panose="02020603050405020304" pitchFamily="18" charset="0"/>
              <a:cs typeface="Times New Roman" panose="02020603050405020304" pitchFamily="18" charset="0"/>
            </a:endParaRPr>
          </a:p>
        </p:txBody>
      </p:sp>
      <p:sp>
        <p:nvSpPr>
          <p:cNvPr id="100" name="Shape 100"/>
          <p:cNvSpPr/>
          <p:nvPr/>
        </p:nvSpPr>
        <p:spPr>
          <a:xfrm>
            <a:off x="1198378" y="23142082"/>
            <a:ext cx="8637588" cy="594008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742950" lvl="0" indent="-742950" defTabSz="4389437">
              <a:buFont typeface="+mj-lt"/>
              <a:buAutoNum type="arabicPeriod"/>
            </a:pPr>
            <a:r>
              <a:rPr lang="en-IN" sz="3600" dirty="0">
                <a:latin typeface="Times New Roman" panose="02020603050405020304" pitchFamily="18" charset="0"/>
                <a:ea typeface="Arial Narrow"/>
                <a:cs typeface="Times New Roman" panose="02020603050405020304" pitchFamily="18" charset="0"/>
                <a:sym typeface="Arial Narrow"/>
              </a:rPr>
              <a:t>Arduino Nano</a:t>
            </a:r>
          </a:p>
          <a:p>
            <a:pPr marL="742950" lvl="0" indent="-742950" defTabSz="4389437">
              <a:buFont typeface="+mj-lt"/>
              <a:buAutoNum type="arabicPeriod"/>
            </a:pPr>
            <a:endParaRPr lang="en-IN" sz="3600" dirty="0">
              <a:latin typeface="Times New Roman" panose="02020603050405020304" pitchFamily="18" charset="0"/>
              <a:ea typeface="Arial Narrow"/>
              <a:cs typeface="Times New Roman" panose="02020603050405020304" pitchFamily="18" charset="0"/>
              <a:sym typeface="Arial Narrow"/>
            </a:endParaRPr>
          </a:p>
          <a:p>
            <a:pPr marL="742950" lvl="0" indent="-742950" defTabSz="4389437">
              <a:buFont typeface="+mj-lt"/>
              <a:buAutoNum type="arabicPeriod"/>
            </a:pPr>
            <a:r>
              <a:rPr lang="en-IN" sz="3600" dirty="0">
                <a:latin typeface="Times New Roman" panose="02020603050405020304" pitchFamily="18" charset="0"/>
                <a:ea typeface="Arial Narrow"/>
                <a:cs typeface="Times New Roman" panose="02020603050405020304" pitchFamily="18" charset="0"/>
                <a:sym typeface="Arial Narrow"/>
              </a:rPr>
              <a:t>Lithium Batteries</a:t>
            </a:r>
          </a:p>
          <a:p>
            <a:pPr marL="742950" lvl="0" indent="-742950" defTabSz="4389437">
              <a:buFont typeface="+mj-lt"/>
              <a:buAutoNum type="arabicPeriod"/>
            </a:pPr>
            <a:endParaRPr lang="en-IN" sz="3600" dirty="0">
              <a:latin typeface="Times New Roman" panose="02020603050405020304" pitchFamily="18" charset="0"/>
              <a:ea typeface="Arial Narrow"/>
              <a:cs typeface="Times New Roman" panose="02020603050405020304" pitchFamily="18" charset="0"/>
              <a:sym typeface="Arial Narrow"/>
            </a:endParaRPr>
          </a:p>
          <a:p>
            <a:pPr marL="742950" lvl="0" indent="-742950" defTabSz="4389437">
              <a:buFont typeface="+mj-lt"/>
              <a:buAutoNum type="arabicPeriod"/>
            </a:pPr>
            <a:r>
              <a:rPr lang="en-IN" sz="3600" dirty="0">
                <a:latin typeface="Times New Roman" panose="02020603050405020304" pitchFamily="18" charset="0"/>
                <a:ea typeface="Arial Narrow"/>
                <a:cs typeface="Times New Roman" panose="02020603050405020304" pitchFamily="18" charset="0"/>
                <a:sym typeface="Arial Narrow"/>
              </a:rPr>
              <a:t>Servo motors</a:t>
            </a:r>
          </a:p>
          <a:p>
            <a:pPr marL="742950" lvl="0" indent="-742950" defTabSz="4389437">
              <a:buFont typeface="+mj-lt"/>
              <a:buAutoNum type="arabicPeriod"/>
            </a:pPr>
            <a:endParaRPr lang="en-IN" sz="3600" dirty="0">
              <a:latin typeface="Times New Roman" panose="02020603050405020304" pitchFamily="18" charset="0"/>
              <a:ea typeface="Arial Narrow"/>
              <a:cs typeface="Times New Roman" panose="02020603050405020304" pitchFamily="18" charset="0"/>
              <a:sym typeface="Arial Narrow"/>
            </a:endParaRPr>
          </a:p>
          <a:p>
            <a:pPr marL="742950" lvl="0" indent="-742950" defTabSz="4389437">
              <a:buFont typeface="+mj-lt"/>
              <a:buAutoNum type="arabicPeriod"/>
            </a:pPr>
            <a:r>
              <a:rPr lang="en-IN" sz="3600" dirty="0">
                <a:latin typeface="Times New Roman" panose="02020603050405020304" pitchFamily="18" charset="0"/>
                <a:ea typeface="Arial Narrow"/>
                <a:cs typeface="Times New Roman" panose="02020603050405020304" pitchFamily="18" charset="0"/>
                <a:sym typeface="Arial Narrow"/>
              </a:rPr>
              <a:t>PLA for 3D printing </a:t>
            </a:r>
            <a:r>
              <a:rPr lang="en-IN" sz="3600">
                <a:latin typeface="Times New Roman" panose="02020603050405020304" pitchFamily="18" charset="0"/>
                <a:ea typeface="Arial Narrow"/>
                <a:cs typeface="Times New Roman" panose="02020603050405020304" pitchFamily="18" charset="0"/>
                <a:sym typeface="Arial Narrow"/>
              </a:rPr>
              <a:t>of body</a:t>
            </a:r>
            <a:endParaRPr lang="en-IN" sz="3600" dirty="0">
              <a:latin typeface="Times New Roman" panose="02020603050405020304" pitchFamily="18" charset="0"/>
              <a:ea typeface="Arial Narrow"/>
              <a:cs typeface="Times New Roman" panose="02020603050405020304" pitchFamily="18" charset="0"/>
              <a:sym typeface="Arial Narrow"/>
            </a:endParaRPr>
          </a:p>
          <a:p>
            <a:pPr marL="742950" lvl="0" indent="-742950" defTabSz="4389437">
              <a:buFont typeface="+mj-lt"/>
              <a:buAutoNum type="arabicPeriod"/>
            </a:pPr>
            <a:endParaRPr lang="en-IN" sz="3600" dirty="0">
              <a:latin typeface="Times New Roman" panose="02020603050405020304" pitchFamily="18" charset="0"/>
              <a:ea typeface="Arial Narrow"/>
              <a:cs typeface="Times New Roman" panose="02020603050405020304" pitchFamily="18" charset="0"/>
              <a:sym typeface="Arial Narrow"/>
            </a:endParaRPr>
          </a:p>
          <a:p>
            <a:pPr marL="742950" lvl="0" indent="-742950" defTabSz="4389437">
              <a:buFont typeface="+mj-lt"/>
              <a:buAutoNum type="arabicPeriod"/>
            </a:pPr>
            <a:r>
              <a:rPr lang="en-IN" sz="3600" dirty="0">
                <a:latin typeface="Times New Roman" panose="02020603050405020304" pitchFamily="18" charset="0"/>
                <a:ea typeface="Arial Narrow"/>
                <a:cs typeface="Times New Roman" panose="02020603050405020304" pitchFamily="18" charset="0"/>
                <a:sym typeface="Arial Narrow"/>
              </a:rPr>
              <a:t>Bluetooth module HC05</a:t>
            </a:r>
          </a:p>
          <a:p>
            <a:pPr marL="514350" lvl="0" indent="-514350" defTabSz="4389437">
              <a:buFont typeface="+mj-lt"/>
              <a:buAutoNum type="arabicPeriod"/>
            </a:pPr>
            <a:endParaRPr lang="en-IN" sz="2800" dirty="0">
              <a:latin typeface="Arial Narrow"/>
              <a:ea typeface="Arial Narrow"/>
              <a:cs typeface="Arial Narrow"/>
              <a:sym typeface="Arial Narrow"/>
            </a:endParaRPr>
          </a:p>
          <a:p>
            <a:pPr marL="514350" lvl="0" indent="-514350" defTabSz="4389437">
              <a:buFont typeface="+mj-lt"/>
              <a:buAutoNum type="arabicPeriod"/>
            </a:pPr>
            <a:endParaRPr lang="en-IN" sz="2800" dirty="0">
              <a:latin typeface="Arial Narrow"/>
              <a:ea typeface="Arial Narrow"/>
              <a:cs typeface="Arial Narrow"/>
              <a:sym typeface="Arial Narrow"/>
            </a:endParaRPr>
          </a:p>
        </p:txBody>
      </p:sp>
      <p:sp>
        <p:nvSpPr>
          <p:cNvPr id="188" name="Shape 188"/>
          <p:cNvSpPr/>
          <p:nvPr/>
        </p:nvSpPr>
        <p:spPr>
          <a:xfrm>
            <a:off x="15619412" y="27471687"/>
            <a:ext cx="3326865" cy="434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FFFFF"/>
                </a:solidFill>
                <a:latin typeface="Arial Narrow"/>
                <a:ea typeface="Arial Narrow"/>
                <a:cs typeface="Arial Narrow"/>
                <a:sym typeface="Arial Narrow"/>
              </a:defRPr>
            </a:lvl1pPr>
          </a:lstStyle>
          <a:p>
            <a:pPr lvl="0">
              <a:defRPr sz="1800" b="0">
                <a:solidFill>
                  <a:srgbClr val="000000"/>
                </a:solidFill>
              </a:defRPr>
            </a:pPr>
            <a:r>
              <a:rPr sz="2400" b="1">
                <a:solidFill>
                  <a:srgbClr val="FFFFFF"/>
                </a:solidFill>
              </a:rPr>
              <a:t>Size it will be on the Poster</a:t>
            </a:r>
          </a:p>
        </p:txBody>
      </p:sp>
      <p:sp>
        <p:nvSpPr>
          <p:cNvPr id="189" name="Shape 189"/>
          <p:cNvSpPr/>
          <p:nvPr/>
        </p:nvSpPr>
        <p:spPr>
          <a:xfrm>
            <a:off x="12388850" y="27509787"/>
            <a:ext cx="1882041" cy="434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85000"/>
              </a:lnSpc>
              <a:spcBef>
                <a:spcPts val="500"/>
              </a:spcBef>
              <a:defRPr sz="2400" b="1">
                <a:solidFill>
                  <a:srgbClr val="FFFFFF"/>
                </a:solidFill>
                <a:latin typeface="Arial Narrow"/>
                <a:ea typeface="Arial Narrow"/>
                <a:cs typeface="Arial Narrow"/>
                <a:sym typeface="Arial Narrow"/>
              </a:defRPr>
            </a:lvl1pPr>
          </a:lstStyle>
          <a:p>
            <a:pPr lvl="0">
              <a:defRPr sz="1800" b="0">
                <a:solidFill>
                  <a:srgbClr val="000000"/>
                </a:solidFill>
              </a:defRPr>
            </a:pPr>
            <a:r>
              <a:rPr sz="2400" b="1">
                <a:solidFill>
                  <a:srgbClr val="FFFFFF"/>
                </a:solidFill>
              </a:rPr>
              <a:t>Size of original</a:t>
            </a:r>
          </a:p>
        </p:txBody>
      </p:sp>
      <p:sp>
        <p:nvSpPr>
          <p:cNvPr id="190" name="Shape 190"/>
          <p:cNvSpPr/>
          <p:nvPr/>
        </p:nvSpPr>
        <p:spPr>
          <a:xfrm>
            <a:off x="33091437" y="5648325"/>
            <a:ext cx="9983788" cy="586740"/>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3400" b="1">
                <a:solidFill>
                  <a:srgbClr val="FFFFFF"/>
                </a:solidFill>
                <a:latin typeface="Arial Narrow"/>
                <a:ea typeface="Arial Narrow"/>
                <a:cs typeface="Arial Narrow"/>
                <a:sym typeface="Arial Narrow"/>
              </a:defRPr>
            </a:lvl1pPr>
          </a:lstStyle>
          <a:p>
            <a:pPr lvl="0">
              <a:defRPr sz="1800" b="0">
                <a:solidFill>
                  <a:srgbClr val="000000"/>
                </a:solidFill>
              </a:defRPr>
            </a:pPr>
            <a:r>
              <a:rPr sz="3400" b="1">
                <a:solidFill>
                  <a:srgbClr val="FFFFFF"/>
                </a:solidFill>
              </a:rPr>
              <a:t>       Conclusions</a:t>
            </a:r>
          </a:p>
        </p:txBody>
      </p:sp>
      <p:sp>
        <p:nvSpPr>
          <p:cNvPr id="191" name="Shape 191"/>
          <p:cNvSpPr/>
          <p:nvPr/>
        </p:nvSpPr>
        <p:spPr>
          <a:xfrm>
            <a:off x="33432895" y="6686550"/>
            <a:ext cx="9343880" cy="663258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Thus, a quadruped robot is designed in such a way that humans can interact with it using android chatbot to perform some tasks. The movement of servos is achieved by Inverse kinematics algorithm.</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Arduino Quadruped robot will be able to move on a guided path sensing the black line with its automatic obstacle avoiding feature makes it efficient to reach any destination as desired.</a:t>
            </a:r>
          </a:p>
          <a:p>
            <a:pPr marL="457200" lvl="0" indent="-457200">
              <a:buFont typeface="Arial" panose="020B0604020202020204" pitchFamily="34" charset="0"/>
              <a:buChar char="•"/>
            </a:pPr>
            <a:endParaRPr sz="2900" dirty="0">
              <a:latin typeface="Arial Narrow"/>
              <a:ea typeface="Arial Narrow"/>
              <a:cs typeface="Arial Narrow"/>
              <a:sym typeface="Arial Narrow"/>
            </a:endParaRPr>
          </a:p>
        </p:txBody>
      </p:sp>
      <p:sp>
        <p:nvSpPr>
          <p:cNvPr id="192" name="Shape 192"/>
          <p:cNvSpPr/>
          <p:nvPr/>
        </p:nvSpPr>
        <p:spPr>
          <a:xfrm>
            <a:off x="33102188" y="13688185"/>
            <a:ext cx="9983788" cy="586740"/>
          </a:xfrm>
          <a:prstGeom prst="rect">
            <a:avLst/>
          </a:prstGeom>
          <a:solidFill>
            <a:srgbClr val="800000"/>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2000"/>
              </a:spcBef>
              <a:defRPr sz="3400" b="1">
                <a:solidFill>
                  <a:srgbClr val="FFFFFF"/>
                </a:solidFill>
                <a:latin typeface="Arial Narrow"/>
                <a:ea typeface="Arial Narrow"/>
                <a:cs typeface="Arial Narrow"/>
                <a:sym typeface="Arial Narrow"/>
              </a:defRPr>
            </a:lvl1pPr>
          </a:lstStyle>
          <a:p>
            <a:pPr lvl="0">
              <a:defRPr sz="1800" b="0">
                <a:solidFill>
                  <a:srgbClr val="000000"/>
                </a:solidFill>
              </a:defRPr>
            </a:pPr>
            <a:r>
              <a:rPr sz="3400" b="1">
                <a:solidFill>
                  <a:srgbClr val="FFFFFF"/>
                </a:solidFill>
              </a:rPr>
              <a:t>       ACKNOWLEDGEMENTS</a:t>
            </a:r>
          </a:p>
        </p:txBody>
      </p:sp>
      <p:sp>
        <p:nvSpPr>
          <p:cNvPr id="193" name="Shape 193"/>
          <p:cNvSpPr/>
          <p:nvPr/>
        </p:nvSpPr>
        <p:spPr>
          <a:xfrm>
            <a:off x="33802637" y="17945100"/>
            <a:ext cx="8974138"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900">
                <a:latin typeface="Arial Narrow"/>
                <a:ea typeface="Arial Narrow"/>
                <a:cs typeface="Arial Narrow"/>
                <a:sym typeface="Arial Narrow"/>
              </a:defRPr>
            </a:lvl1pPr>
          </a:lstStyle>
          <a:p>
            <a:pPr lvl="0">
              <a:defRPr sz="1800"/>
            </a:pPr>
            <a:r>
              <a:rPr lang="en-IN" sz="2900" dirty="0"/>
              <a:t>I thank all my teachers </a:t>
            </a:r>
            <a:endParaRPr sz="2900" dirty="0"/>
          </a:p>
        </p:txBody>
      </p:sp>
      <p:sp>
        <p:nvSpPr>
          <p:cNvPr id="194" name="Shape 92">
            <a:extLst>
              <a:ext uri="{FF2B5EF4-FFF2-40B4-BE49-F238E27FC236}">
                <a16:creationId xmlns:a16="http://schemas.microsoft.com/office/drawing/2014/main" id="{A2516572-54C6-44B1-B49B-2E853249B713}"/>
              </a:ext>
            </a:extLst>
          </p:cNvPr>
          <p:cNvSpPr/>
          <p:nvPr/>
        </p:nvSpPr>
        <p:spPr>
          <a:xfrm>
            <a:off x="1176050" y="22453898"/>
            <a:ext cx="8993477"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defTabSz="4389437"/>
            <a:endParaRPr lang="en-IN" sz="3600" i="1" dirty="0">
              <a:latin typeface="Times New Roman" panose="02020603050405020304" pitchFamily="18" charset="0"/>
              <a:ea typeface="Arial Narrow"/>
              <a:cs typeface="Times New Roman" panose="02020603050405020304" pitchFamily="18" charset="0"/>
              <a:sym typeface="Arial Narrow"/>
            </a:endParaRPr>
          </a:p>
        </p:txBody>
      </p:sp>
      <p:pic>
        <p:nvPicPr>
          <p:cNvPr id="5" name="Picture 4">
            <a:extLst>
              <a:ext uri="{FF2B5EF4-FFF2-40B4-BE49-F238E27FC236}">
                <a16:creationId xmlns:a16="http://schemas.microsoft.com/office/drawing/2014/main" id="{871F8C17-DC86-468B-B26F-885367842E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36105" y="249044"/>
            <a:ext cx="4786745" cy="4304498"/>
          </a:xfrm>
          <a:prstGeom prst="rect">
            <a:avLst/>
          </a:prstGeom>
        </p:spPr>
      </p:pic>
      <p:pic>
        <p:nvPicPr>
          <p:cNvPr id="7" name="Picture 6">
            <a:extLst>
              <a:ext uri="{FF2B5EF4-FFF2-40B4-BE49-F238E27FC236}">
                <a16:creationId xmlns:a16="http://schemas.microsoft.com/office/drawing/2014/main" id="{293D3263-7383-44A9-A763-B94E252EE5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12102853" y="20271838"/>
            <a:ext cx="8552794" cy="6791786"/>
          </a:xfrm>
          <a:prstGeom prst="rect">
            <a:avLst/>
          </a:prstGeom>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207</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Arial Narrow</vt:lpstr>
      <vt:lpstr>Comic Sans MS</vt:lpstr>
      <vt:lpstr>Helvetica Neue</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gowravyadav20@gmail.com</cp:lastModifiedBy>
  <cp:revision>12</cp:revision>
  <dcterms:modified xsi:type="dcterms:W3CDTF">2019-11-08T14:51:46Z</dcterms:modified>
</cp:coreProperties>
</file>