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532" y="643172"/>
            <a:ext cx="10515600" cy="2387600"/>
          </a:xfrm>
        </p:spPr>
        <p:txBody>
          <a:bodyPr/>
          <a:lstStyle/>
          <a:p>
            <a:r>
              <a:rPr lang="en-US" dirty="0" smtClean="0"/>
              <a:t>       DOCKER </a:t>
            </a:r>
            <a:r>
              <a:rPr lang="en-US" dirty="0" smtClean="0"/>
              <a:t>&amp; AWS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566059" cy="1259369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Bodoni MT" panose="02070603080606020203" pitchFamily="18" charset="0"/>
              </a:rPr>
              <a:t>I</a:t>
            </a:r>
            <a:r>
              <a:rPr lang="en-US" sz="3200" b="1" i="1" dirty="0" smtClean="0">
                <a:latin typeface="Bodoni MT" panose="02070603080606020203" pitchFamily="18" charset="0"/>
              </a:rPr>
              <a:t>nstall </a:t>
            </a:r>
            <a:r>
              <a:rPr lang="en-US" sz="3200" b="1" i="1" dirty="0" err="1">
                <a:latin typeface="Bodoni MT" panose="02070603080606020203" pitchFamily="18" charset="0"/>
              </a:rPr>
              <a:t>D</a:t>
            </a:r>
            <a:r>
              <a:rPr lang="en-US" sz="3200" b="1" i="1" dirty="0" err="1" smtClean="0">
                <a:latin typeface="Bodoni MT" panose="02070603080606020203" pitchFamily="18" charset="0"/>
              </a:rPr>
              <a:t>ocker</a:t>
            </a:r>
            <a:r>
              <a:rPr lang="en-US" sz="3200" b="1" i="1" dirty="0" smtClean="0">
                <a:latin typeface="Bodoni MT" panose="02070603080606020203" pitchFamily="18" charset="0"/>
              </a:rPr>
              <a:t> </a:t>
            </a:r>
            <a:r>
              <a:rPr lang="en-US" sz="3200" b="1" i="1" dirty="0">
                <a:latin typeface="Bodoni MT" panose="02070603080606020203" pitchFamily="18" charset="0"/>
              </a:rPr>
              <a:t>O</a:t>
            </a:r>
            <a:r>
              <a:rPr lang="en-US" sz="3200" b="1" i="1" dirty="0" smtClean="0">
                <a:latin typeface="Bodoni MT" panose="02070603080606020203" pitchFamily="18" charset="0"/>
              </a:rPr>
              <a:t>n </a:t>
            </a:r>
            <a:r>
              <a:rPr lang="en-US" sz="3200" b="1" i="1" dirty="0">
                <a:latin typeface="Bodoni MT" panose="02070603080606020203" pitchFamily="18" charset="0"/>
              </a:rPr>
              <a:t>EC2 A</a:t>
            </a:r>
            <a:r>
              <a:rPr lang="en-US" sz="3200" b="1" i="1" dirty="0" smtClean="0">
                <a:latin typeface="Bodoni MT" panose="02070603080606020203" pitchFamily="18" charset="0"/>
              </a:rPr>
              <a:t>nd </a:t>
            </a:r>
            <a:r>
              <a:rPr lang="en-US" sz="3200" b="1" i="1" dirty="0">
                <a:latin typeface="Bodoni MT" panose="02070603080606020203" pitchFamily="18" charset="0"/>
              </a:rPr>
              <a:t>E</a:t>
            </a:r>
            <a:r>
              <a:rPr lang="en-US" sz="3200" b="1" i="1" dirty="0" smtClean="0">
                <a:latin typeface="Bodoni MT" panose="02070603080606020203" pitchFamily="18" charset="0"/>
              </a:rPr>
              <a:t>xplore The </a:t>
            </a:r>
            <a:r>
              <a:rPr lang="en-US" sz="3200" b="1" i="1" dirty="0" err="1">
                <a:latin typeface="Bodoni MT" panose="02070603080606020203" pitchFamily="18" charset="0"/>
              </a:rPr>
              <a:t>D</a:t>
            </a:r>
            <a:r>
              <a:rPr lang="en-US" sz="3200" b="1" i="1" dirty="0" err="1" smtClean="0">
                <a:latin typeface="Bodoni MT" panose="02070603080606020203" pitchFamily="18" charset="0"/>
              </a:rPr>
              <a:t>ocker</a:t>
            </a:r>
            <a:r>
              <a:rPr lang="en-US" sz="3200" b="1" i="1" dirty="0" smtClean="0">
                <a:latin typeface="Bodoni MT" panose="02070603080606020203" pitchFamily="18" charset="0"/>
              </a:rPr>
              <a:t> Commands…….</a:t>
            </a:r>
            <a:endParaRPr lang="en-US" sz="3200" b="1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Install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625" cy="4447762"/>
          </a:xfrm>
        </p:spPr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/>
              <a:t>apt update -y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/>
              <a:t>apt-get 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docker.io -y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</a:t>
            </a:r>
            <a:r>
              <a:rPr lang="en-US" dirty="0"/>
              <a:t>status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docker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--version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32" y="1510301"/>
            <a:ext cx="5325529" cy="2958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33" y="4709380"/>
            <a:ext cx="5325528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346" cy="466764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name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 err="1"/>
              <a:t>docker</a:t>
            </a:r>
            <a:r>
              <a:rPr lang="en-US" dirty="0"/>
              <a:t> run -d -p 8081:80 --name test1 sss:s1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stop </a:t>
            </a:r>
            <a:r>
              <a:rPr lang="en-US" dirty="0" smtClean="0"/>
              <a:t> container-id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 container-id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smtClean="0"/>
              <a:t> image-name</a:t>
            </a:r>
          </a:p>
          <a:p>
            <a:r>
              <a:rPr lang="en-US" dirty="0" err="1"/>
              <a:t>docker</a:t>
            </a:r>
            <a:r>
              <a:rPr lang="en-US" dirty="0"/>
              <a:t> restart </a:t>
            </a:r>
            <a:r>
              <a:rPr lang="en-US" dirty="0" smtClean="0"/>
              <a:t>container-id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47" y="1497567"/>
            <a:ext cx="6436808" cy="50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990"/>
            <a:ext cx="12204103" cy="2139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842"/>
            <a:ext cx="12192000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664" y="2412512"/>
            <a:ext cx="4508715" cy="218722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49563"/>
            <a:ext cx="5609690" cy="61131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Docker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overview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Docker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is an open platform for developing, shipping, and running applications. </a:t>
            </a:r>
            <a:r>
              <a:rPr lang="en-US" sz="1400" b="1" i="1" dirty="0" err="1">
                <a:solidFill>
                  <a:schemeClr val="tx1"/>
                </a:solidFill>
              </a:rPr>
              <a:t>Docker</a:t>
            </a:r>
            <a:r>
              <a:rPr lang="en-US" sz="1400" b="1" i="1" dirty="0">
                <a:solidFill>
                  <a:schemeClr val="tx1"/>
                </a:solidFill>
              </a:rPr>
              <a:t> enables you to separate your applications from your infrastructure so you can deliver software quickly. With </a:t>
            </a:r>
            <a:r>
              <a:rPr lang="en-US" sz="1400" b="1" i="1" dirty="0" err="1">
                <a:solidFill>
                  <a:schemeClr val="tx1"/>
                </a:solidFill>
              </a:rPr>
              <a:t>Docker</a:t>
            </a:r>
            <a:r>
              <a:rPr lang="en-US" sz="1400" b="1" i="1" dirty="0">
                <a:solidFill>
                  <a:schemeClr val="tx1"/>
                </a:solidFill>
              </a:rPr>
              <a:t>, you can manage your infrastructure in the same ways you manage your applications. By taking advantage of </a:t>
            </a:r>
            <a:r>
              <a:rPr lang="en-US" sz="1400" b="1" i="1" dirty="0" err="1">
                <a:solidFill>
                  <a:schemeClr val="tx1"/>
                </a:solidFill>
              </a:rPr>
              <a:t>Docker's</a:t>
            </a:r>
            <a:r>
              <a:rPr lang="en-US" sz="1400" b="1" i="1" dirty="0">
                <a:solidFill>
                  <a:schemeClr val="tx1"/>
                </a:solidFill>
              </a:rPr>
              <a:t> methodologies for shipping, testing, and deploying code, you can significantly reduce the delay between writing code and running it in production</a:t>
            </a:r>
            <a:r>
              <a:rPr lang="en-US" sz="1400" b="1" i="1" dirty="0" smtClean="0">
                <a:solidFill>
                  <a:schemeClr val="tx1"/>
                </a:solidFill>
              </a:rPr>
              <a:t>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AWS </a:t>
            </a:r>
            <a:r>
              <a:rPr lang="en-US" sz="2400" b="1" dirty="0" smtClean="0">
                <a:solidFill>
                  <a:schemeClr val="tx1"/>
                </a:solidFill>
              </a:rPr>
              <a:t>overview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Build, Deploy, and Manage Websites, Apps or Processes On AWS Secure, Reliable Network. 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Sign Up for a Free Account &amp; Experience AWS Secure, Reliable, Scalable Services. In-Memory Caching. 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Secure Solutions. Global Infrastructure.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8374" y="4105865"/>
            <a:ext cx="2963979" cy="5863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 smtClean="0">
                <a:solidFill>
                  <a:schemeClr val="tx1">
                    <a:alpha val="37000"/>
                  </a:schemeClr>
                </a:solidFill>
              </a:rPr>
              <a:t>{ </a:t>
            </a:r>
            <a:r>
              <a:rPr lang="en-US" sz="1600" dirty="0" err="1" smtClean="0">
                <a:solidFill>
                  <a:schemeClr val="tx1">
                    <a:alpha val="37000"/>
                  </a:schemeClr>
                </a:solidFill>
              </a:rPr>
              <a:t>GokulSM</a:t>
            </a:r>
            <a:r>
              <a:rPr lang="en-US" sz="1600" dirty="0" smtClean="0">
                <a:solidFill>
                  <a:schemeClr val="tx1">
                    <a:alpha val="37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alpha val="37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161</TotalTime>
  <Words>231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Segoe UI</vt:lpstr>
      <vt:lpstr>Segoe UI Light</vt:lpstr>
      <vt:lpstr>WelcomeDoc</vt:lpstr>
      <vt:lpstr>       DOCKER &amp; AWS </vt:lpstr>
      <vt:lpstr>Docker Install Commands</vt:lpstr>
      <vt:lpstr>Docker Image vs Container</vt:lpstr>
      <vt:lpstr>More Info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AWS cloud</dc:title>
  <dc:creator>sivathamil</dc:creator>
  <cp:keywords/>
  <cp:lastModifiedBy>sivathamil</cp:lastModifiedBy>
  <cp:revision>12</cp:revision>
  <dcterms:created xsi:type="dcterms:W3CDTF">2024-01-16T05:57:28Z</dcterms:created>
  <dcterms:modified xsi:type="dcterms:W3CDTF">2024-01-16T08:43:18Z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