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100" d="100"/>
          <a:sy n="100" d="100"/>
        </p:scale>
        <p:origin x="-516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F357D-D613-4EFC-A9EF-349D2EC28206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663989-1B60-4233-9FC9-6B8061A96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F357D-D613-4EFC-A9EF-349D2EC28206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63989-1B60-4233-9FC9-6B8061A96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F357D-D613-4EFC-A9EF-349D2EC28206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63989-1B60-4233-9FC9-6B8061A96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F357D-D613-4EFC-A9EF-349D2EC28206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63989-1B60-4233-9FC9-6B8061A96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F357D-D613-4EFC-A9EF-349D2EC28206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63989-1B60-4233-9FC9-6B8061A96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F357D-D613-4EFC-A9EF-349D2EC28206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63989-1B60-4233-9FC9-6B8061A96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F357D-D613-4EFC-A9EF-349D2EC28206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63989-1B60-4233-9FC9-6B8061A96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F357D-D613-4EFC-A9EF-349D2EC28206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63989-1B60-4233-9FC9-6B8061A96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F357D-D613-4EFC-A9EF-349D2EC28206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63989-1B60-4233-9FC9-6B8061A96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F357D-D613-4EFC-A9EF-349D2EC28206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63989-1B60-4233-9FC9-6B8061A96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F357D-D613-4EFC-A9EF-349D2EC28206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663989-1B60-4233-9FC9-6B8061A96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F357D-D613-4EFC-A9EF-349D2EC28206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663989-1B60-4233-9FC9-6B8061A96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19200"/>
            <a:ext cx="4191000" cy="1066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  <a:latin typeface="Cambria" pitchFamily="18" charset="0"/>
              </a:rPr>
              <a:t>Why  lambdas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mbria" pitchFamily="18" charset="0"/>
              </a:rPr>
              <a:t>?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5105400" cy="8381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Lambda expression 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/>
              </a:rPr>
              <a:t>ablockOfCode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=        void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      ()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2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2400" b="1" i="1" dirty="0" smtClean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sz="2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5105400" cy="8381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Lambda expression 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/>
              </a:rPr>
              <a:t>ablockOfCode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=           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      ()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2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2400" b="1" i="1" dirty="0" smtClean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sz="2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5105400" cy="8381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Lambda expression 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/>
              </a:rPr>
              <a:t>ablockOfCode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=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() -&gt;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2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2400" b="1" i="1" dirty="0" smtClean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sz="2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5105400" cy="8381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Lambda expression 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153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/>
              </a:rPr>
              <a:t>ablockOfCode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()-&gt;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2000" b="1" i="1" dirty="0" smtClean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sz="20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304800"/>
            <a:ext cx="3581400" cy="8381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Few Examples 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1"/>
            <a:ext cx="83058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/>
              </a:rPr>
              <a:t>greetingFunction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()-&gt;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2000" b="1" i="1" dirty="0" smtClean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sz="20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2000" b="1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b="1" dirty="0" smtClean="0">
                <a:latin typeface="Consolas"/>
              </a:rPr>
              <a:t>dubleNumberFunc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 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)-&gt; 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* 2</a:t>
            </a:r>
            <a:r>
              <a:rPr lang="en-US" sz="2000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b="1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b="1" dirty="0" smtClean="0">
                <a:latin typeface="Consolas"/>
              </a:rPr>
              <a:t>dubleNumberFunc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 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 int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b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)-&gt; 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+ 2</a:t>
            </a:r>
            <a:r>
              <a:rPr lang="en-US" sz="2000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b="1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b="1" dirty="0" smtClean="0">
                <a:latin typeface="Consolas"/>
              </a:rPr>
              <a:t>safeDivideFunc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 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 int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b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)-&gt;{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== 0)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   return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/b;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endParaRPr lang="en-US" sz="20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stringLengthCountFunct = (String 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)-&gt;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 s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.length();</a:t>
            </a:r>
          </a:p>
          <a:p>
            <a:endParaRPr lang="en-US" sz="2000" b="1" i="1" dirty="0" smtClean="0">
              <a:solidFill>
                <a:srgbClr val="000000"/>
              </a:solidFill>
              <a:latin typeface="Consolas"/>
            </a:endParaRPr>
          </a:p>
          <a:p>
            <a:endParaRPr lang="en-US" sz="2000" b="1" i="1" dirty="0" smtClean="0">
              <a:solidFill>
                <a:srgbClr val="000000"/>
              </a:solidFill>
              <a:latin typeface="Consolas"/>
            </a:endParaRPr>
          </a:p>
          <a:p>
            <a:endParaRPr lang="en-US" sz="2000" b="1" i="1" dirty="0">
              <a:solidFill>
                <a:srgbClr val="000000"/>
              </a:solidFill>
              <a:latin typeface="Consolas"/>
            </a:endParaRPr>
          </a:p>
          <a:p>
            <a:endParaRPr lang="en-US" sz="2000" b="1" i="1" dirty="0" smtClean="0">
              <a:solidFill>
                <a:srgbClr val="000000"/>
              </a:solidFill>
              <a:latin typeface="Consolas"/>
            </a:endParaRPr>
          </a:p>
          <a:p>
            <a:endParaRPr lang="en-US" sz="2000" b="1" i="1" dirty="0" smtClean="0">
              <a:solidFill>
                <a:srgbClr val="000000"/>
              </a:solidFill>
              <a:latin typeface="Consolas"/>
            </a:endParaRPr>
          </a:p>
          <a:p>
            <a:endParaRPr lang="en-US" sz="2000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22532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nsolas"/>
              </a:rPr>
              <a:t>greetingFunction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()-&gt;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2000" b="1" i="1" dirty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endParaRPr lang="en-US" sz="2000" b="1" i="1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nsolas"/>
              </a:rPr>
              <a:t>dubleNumberFunc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= </a:t>
            </a:r>
            <a:r>
              <a:rPr lang="en-US" sz="2000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-&gt; 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* 2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/>
            <a:endParaRPr lang="en-US" sz="2000" b="1" i="1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nsolas"/>
              </a:rPr>
              <a:t>dubleNumberFunc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 b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)-&gt; 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+ 2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/>
            <a:endParaRPr lang="en-US" sz="2000" b="1" i="1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nsolas"/>
              </a:rPr>
              <a:t>safeDivideFunc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 b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)-&gt;{</a:t>
            </a:r>
            <a:endParaRPr lang="en-US" sz="2000" b="1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sz="20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b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== 0)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 lvl="0"/>
            <a:r>
              <a:rPr lang="en-US" sz="20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/</a:t>
            </a:r>
            <a:r>
              <a:rPr lang="en-US" sz="2000" b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sz="20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0"/>
            <a:endParaRPr lang="en-US" sz="2000" b="1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sz="2000" b="1" dirty="0">
                <a:solidFill>
                  <a:srgbClr val="000000"/>
                </a:solidFill>
                <a:latin typeface="Consolas"/>
              </a:rPr>
              <a:t>stringLengthCountFunct = </a:t>
            </a:r>
            <a:r>
              <a:rPr lang="en-US" sz="2000" b="1" dirty="0">
                <a:solidFill>
                  <a:srgbClr val="0000C0"/>
                </a:solidFill>
                <a:latin typeface="Consolas"/>
              </a:rPr>
              <a:t>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sz="2000" b="1" dirty="0">
                <a:solidFill>
                  <a:srgbClr val="0000C0"/>
                </a:solidFill>
                <a:latin typeface="Consolas"/>
              </a:rPr>
              <a:t> 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.length();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447800"/>
            <a:ext cx="3733800" cy="1066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Type Inference</a:t>
            </a:r>
            <a:endParaRPr lang="en-US" sz="36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77829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TypeInferenceExample {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StringLenght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myLambda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-&gt;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.length();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myLambda 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.getLenght(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"Hello Lambda"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latin typeface="Consolas"/>
            </a:endParaRP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StringLenght{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getLenght(String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47800"/>
            <a:ext cx="8305800" cy="1066799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ambria" pitchFamily="18" charset="0"/>
              </a:rPr>
              <a:t>Lambda Enables Backward compatibility</a:t>
            </a:r>
            <a:endParaRPr lang="en-US" sz="36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1"/>
            <a:ext cx="83819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RunnableExample {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Thread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myThread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Thread(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Runnable()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en-US" dirty="0" smtClean="0">
              <a:latin typeface="Consolas"/>
            </a:endParaRPr>
          </a:p>
          <a:p>
            <a:pPr lvl="2"/>
            <a:r>
              <a:rPr lang="en-US" dirty="0" smtClean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"printed inside Runnable"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endParaRPr lang="en-US" dirty="0" smtClean="0">
              <a:latin typeface="Consolas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     myThread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.run();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Thread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myLambdaThread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Thread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(()-&gt;    	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"printed inside Lambda Runnable"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     myLambdaThread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.run();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838200"/>
            <a:ext cx="6858000" cy="325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sz="2000" dirty="0" smtClean="0">
                <a:solidFill>
                  <a:srgbClr val="244061"/>
                </a:solidFill>
                <a:latin typeface="Cambria"/>
                <a:ea typeface="Calibri"/>
                <a:cs typeface="Times New Roman"/>
              </a:rPr>
              <a:t>Enables Functional Programming.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244061"/>
                </a:solidFill>
                <a:latin typeface="Cambria"/>
                <a:ea typeface="Calibri"/>
                <a:cs typeface="Times New Roman"/>
              </a:rPr>
              <a:t> 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sz="2000" dirty="0" smtClean="0">
                <a:solidFill>
                  <a:srgbClr val="244061"/>
                </a:solidFill>
                <a:latin typeface="Cambria"/>
                <a:ea typeface="Calibri"/>
                <a:cs typeface="Times New Roman"/>
              </a:rPr>
              <a:t>Readable and concise code.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244061"/>
                </a:solidFill>
                <a:latin typeface="Cambria"/>
                <a:ea typeface="Calibri"/>
                <a:cs typeface="Times New Roman"/>
              </a:rPr>
              <a:t> 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sz="2000" dirty="0" smtClean="0">
                <a:solidFill>
                  <a:srgbClr val="244061"/>
                </a:solidFill>
                <a:latin typeface="Cambria"/>
                <a:ea typeface="Calibri"/>
                <a:cs typeface="Times New Roman"/>
              </a:rPr>
              <a:t>Easier-to-use APIs and libraries.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244061"/>
                </a:solidFill>
                <a:latin typeface="Cambria"/>
                <a:ea typeface="Calibri"/>
                <a:cs typeface="Times New Roman"/>
              </a:rPr>
              <a:t> 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"/>
            </a:pPr>
            <a:r>
              <a:rPr lang="en-US" sz="2000" dirty="0" smtClean="0">
                <a:solidFill>
                  <a:srgbClr val="244061"/>
                </a:solidFill>
                <a:latin typeface="Cambria"/>
                <a:ea typeface="Calibri"/>
                <a:cs typeface="Times New Roman"/>
              </a:rPr>
              <a:t>Enable Support for parallel processing.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447800"/>
            <a:ext cx="5105400" cy="1066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Functional Interface</a:t>
            </a:r>
            <a:endParaRPr lang="en-US" sz="36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600200"/>
            <a:ext cx="632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46464"/>
                </a:solidFill>
                <a:latin typeface="Consolas"/>
              </a:rPr>
              <a:t>@FunctionalInterface</a:t>
            </a:r>
            <a:endParaRPr lang="en-US" sz="28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Greeting {</a:t>
            </a:r>
          </a:p>
          <a:p>
            <a:endParaRPr lang="en-US" sz="2800" dirty="0" smtClean="0">
              <a:latin typeface="Consolas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perform();</a:t>
            </a:r>
          </a:p>
          <a:p>
            <a:endParaRPr lang="en-US" sz="2800" dirty="0" smtClean="0">
              <a:latin typeface="Consolas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0"/>
            <a:ext cx="4343400" cy="1066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-&gt;Thank You!!!</a:t>
            </a:r>
            <a:endParaRPr lang="en-US" sz="36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		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Cambria" pitchFamily="18" charset="0"/>
              </a:rPr>
              <a:t>    Code in OOP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1828800"/>
            <a:ext cx="6705600" cy="268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sz="2000" dirty="0">
                <a:solidFill>
                  <a:srgbClr val="244061"/>
                </a:solidFill>
                <a:latin typeface="Cambria"/>
                <a:ea typeface="Calibri"/>
                <a:cs typeface="Times New Roman"/>
              </a:rPr>
              <a:t>Everything is an Object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44061"/>
                </a:solidFill>
                <a:latin typeface="Cambria"/>
                <a:ea typeface="Calibri"/>
                <a:cs typeface="Times New Roman"/>
              </a:rPr>
              <a:t> 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"/>
            </a:pPr>
            <a:r>
              <a:rPr lang="en-US" sz="2000" dirty="0">
                <a:solidFill>
                  <a:srgbClr val="244061"/>
                </a:solidFill>
                <a:latin typeface="Cambria"/>
                <a:ea typeface="Calibri"/>
                <a:cs typeface="Times New Roman"/>
              </a:rPr>
              <a:t>All code blocks are “associated” with </a:t>
            </a:r>
            <a:br>
              <a:rPr lang="en-US" sz="2000" dirty="0">
                <a:solidFill>
                  <a:srgbClr val="244061"/>
                </a:solidFill>
                <a:latin typeface="Cambria"/>
                <a:ea typeface="Calibri"/>
                <a:cs typeface="Times New Roman"/>
              </a:rPr>
            </a:br>
            <a:r>
              <a:rPr lang="en-US" sz="2000" dirty="0">
                <a:solidFill>
                  <a:srgbClr val="244061"/>
                </a:solidFill>
                <a:latin typeface="Cambria"/>
                <a:ea typeface="Calibri"/>
                <a:cs typeface="Times New Roman"/>
              </a:rPr>
              <a:t>classes and objects 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dirty="0" smtClean="0">
              <a:solidFill>
                <a:srgbClr val="244061"/>
              </a:solidFill>
              <a:latin typeface="Cambria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447800"/>
            <a:ext cx="5105400" cy="1066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Functions as values </a:t>
            </a:r>
            <a:endParaRPr lang="en-US" sz="36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String </a:t>
            </a:r>
            <a:r>
              <a:rPr lang="en-US" sz="2400" dirty="0" smtClean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24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foo</a:t>
            </a:r>
            <a:r>
              <a:rPr lang="en-US" sz="24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	  </a:t>
            </a:r>
            <a:r>
              <a:rPr lang="en-US" sz="2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pi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3.14;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			Inline values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String </a:t>
            </a:r>
            <a:r>
              <a:rPr lang="en-US" sz="2400" dirty="0" smtClean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24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foo</a:t>
            </a:r>
            <a:r>
              <a:rPr lang="en-US" sz="24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	 </a:t>
            </a:r>
            <a:r>
              <a:rPr lang="en-US" sz="2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pi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3.14;		</a:t>
            </a:r>
          </a:p>
          <a:p>
            <a:pPr>
              <a:buNone/>
            </a:pPr>
            <a:endParaRPr lang="en-US" sz="2400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blockOfCode =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. . . 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. . . 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			Inline values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5105400" cy="8381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Functions as values 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6002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perform()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2400" b="1" i="1" dirty="0" smtClean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sz="2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5105400" cy="8381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Functions as values 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/>
              </a:rPr>
              <a:t>ablockOfCode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= public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perform()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2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2400" b="1" i="1" dirty="0" smtClean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sz="2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5105400" cy="8381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Lambda expression 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/>
              </a:rPr>
              <a:t>ablockOfCode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=        void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perform()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24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2400" b="1" i="1" dirty="0" smtClean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sz="2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466</TotalTime>
  <Words>344</Words>
  <Application>Microsoft Office PowerPoint</Application>
  <PresentationFormat>On-screen Show (4:3)</PresentationFormat>
  <Paragraphs>132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Why  lambdas?</vt:lpstr>
      <vt:lpstr>Slide 2</vt:lpstr>
      <vt:lpstr>      Code in OOP</vt:lpstr>
      <vt:lpstr>Functions as values </vt:lpstr>
      <vt:lpstr>   Inline values</vt:lpstr>
      <vt:lpstr>   Inline values</vt:lpstr>
      <vt:lpstr>Functions as values </vt:lpstr>
      <vt:lpstr>Functions as values </vt:lpstr>
      <vt:lpstr>Lambda expression </vt:lpstr>
      <vt:lpstr>Lambda expression </vt:lpstr>
      <vt:lpstr>Lambda expression </vt:lpstr>
      <vt:lpstr>Lambda expression </vt:lpstr>
      <vt:lpstr>Lambda expression </vt:lpstr>
      <vt:lpstr>Few Examples </vt:lpstr>
      <vt:lpstr>Slide 15</vt:lpstr>
      <vt:lpstr>Type Inference</vt:lpstr>
      <vt:lpstr>Slide 17</vt:lpstr>
      <vt:lpstr>Lambda Enables Backward compatibility</vt:lpstr>
      <vt:lpstr>Slide 19</vt:lpstr>
      <vt:lpstr>Functional Interface</vt:lpstr>
      <vt:lpstr>Slide 21</vt:lpstr>
      <vt:lpstr>-&gt;Thank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 lambdas?</dc:title>
  <dc:creator>Gokul</dc:creator>
  <cp:lastModifiedBy>Gokul</cp:lastModifiedBy>
  <cp:revision>51</cp:revision>
  <dcterms:created xsi:type="dcterms:W3CDTF">2018-04-01T15:52:22Z</dcterms:created>
  <dcterms:modified xsi:type="dcterms:W3CDTF">2018-04-03T19:55:41Z</dcterms:modified>
</cp:coreProperties>
</file>