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30"/>
  </p:notesMasterIdLst>
  <p:sldIdLst>
    <p:sldId id="285" r:id="rId2"/>
    <p:sldId id="277" r:id="rId3"/>
    <p:sldId id="280" r:id="rId4"/>
    <p:sldId id="281" r:id="rId5"/>
    <p:sldId id="282" r:id="rId6"/>
    <p:sldId id="284" r:id="rId7"/>
    <p:sldId id="287" r:id="rId8"/>
    <p:sldId id="286" r:id="rId9"/>
    <p:sldId id="293" r:id="rId10"/>
    <p:sldId id="294" r:id="rId11"/>
    <p:sldId id="301" r:id="rId12"/>
    <p:sldId id="302" r:id="rId13"/>
    <p:sldId id="288" r:id="rId14"/>
    <p:sldId id="295" r:id="rId15"/>
    <p:sldId id="299" r:id="rId16"/>
    <p:sldId id="296" r:id="rId17"/>
    <p:sldId id="300" r:id="rId18"/>
    <p:sldId id="298" r:id="rId19"/>
    <p:sldId id="297" r:id="rId20"/>
    <p:sldId id="290" r:id="rId21"/>
    <p:sldId id="306" r:id="rId22"/>
    <p:sldId id="304" r:id="rId23"/>
    <p:sldId id="303" r:id="rId24"/>
    <p:sldId id="289" r:id="rId25"/>
    <p:sldId id="305" r:id="rId26"/>
    <p:sldId id="291" r:id="rId27"/>
    <p:sldId id="29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6" y="1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lumn slide" userDrawn="1">
  <p:cSld name="Two column slide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 hidden="1"/>
          <p:cNvSpPr txBox="1">
            <a:spLocks noGrp="1"/>
          </p:cNvSpPr>
          <p:nvPr>
            <p:ph type="body" idx="1"/>
          </p:nvPr>
        </p:nvSpPr>
        <p:spPr>
          <a:xfrm>
            <a:off x="596833" y="1357792"/>
            <a:ext cx="7950335" cy="2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 hidden="1"/>
          <p:cNvSpPr txBox="1">
            <a:spLocks noGrp="1"/>
          </p:cNvSpPr>
          <p:nvPr>
            <p:ph type="body" idx="2"/>
          </p:nvPr>
        </p:nvSpPr>
        <p:spPr>
          <a:xfrm>
            <a:off x="596833" y="1080792"/>
            <a:ext cx="7950335" cy="2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2" name="Google Shape;62;p15" hidden="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9307" y="0"/>
            <a:ext cx="913363" cy="91336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 hidden="1"/>
          <p:cNvSpPr txBox="1">
            <a:spLocks noGrp="1"/>
          </p:cNvSpPr>
          <p:nvPr>
            <p:ph type="body" idx="3"/>
          </p:nvPr>
        </p:nvSpPr>
        <p:spPr>
          <a:xfrm>
            <a:off x="596503" y="1771743"/>
            <a:ext cx="7950994" cy="291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Content Placeholder 2" hidden="1">
            <a:extLst>
              <a:ext uri="{FF2B5EF4-FFF2-40B4-BE49-F238E27FC236}">
                <a16:creationId xmlns:a16="http://schemas.microsoft.com/office/drawing/2014/main" id="{148BEF9B-973C-4DC7-8A6C-E7D8817D285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9925" y="4803775"/>
            <a:ext cx="1709738" cy="22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28650" y="4856440"/>
            <a:ext cx="3714749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2019 Saggezza Inc. All rights reserved. 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6115049" y="4856440"/>
            <a:ext cx="2400300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2B11-C446-4AEA-8246-3BCB5AB04D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02191" y="194528"/>
            <a:ext cx="5873261" cy="551060"/>
          </a:xfrm>
        </p:spPr>
        <p:txBody>
          <a:bodyPr>
            <a:noAutofit/>
          </a:bodyPr>
          <a:lstStyle/>
          <a:p>
            <a:pPr algn="ctr"/>
            <a:endParaRPr lang="en-IN" sz="24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671B-3685-4A7E-9C05-03236F1B1C8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73875" y="1026154"/>
            <a:ext cx="7950994" cy="3739937"/>
          </a:xfrm>
        </p:spPr>
        <p:txBody>
          <a:bodyPr>
            <a:normAutofit/>
          </a:bodyPr>
          <a:lstStyle/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</a:endParaRPr>
          </a:p>
          <a:p>
            <a:endParaRPr lang="en-IN" sz="20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68B45-65D2-4D64-AA8E-9BD7B6E9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3103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2B11-C446-4AEA-8246-3BCB5AB04D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02191" y="194528"/>
            <a:ext cx="5873261" cy="551060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MAIN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671B-3685-4A7E-9C05-03236F1B1C8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73875" y="1026154"/>
            <a:ext cx="7950994" cy="3739937"/>
          </a:xfrm>
        </p:spPr>
        <p:txBody>
          <a:bodyPr>
            <a:normAutofit/>
          </a:bodyPr>
          <a:lstStyle/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</a:endParaRPr>
          </a:p>
          <a:p>
            <a:endParaRPr lang="en-IN" sz="20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F2F6A-8850-48D0-A889-7E87A2DC5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369" y="1170741"/>
            <a:ext cx="3619500" cy="2802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2F26AC-F449-4F8C-945A-84CF98F0E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75" y="1131661"/>
            <a:ext cx="3788982" cy="329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2045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2B11-C446-4AEA-8246-3BCB5AB04D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02191" y="194528"/>
            <a:ext cx="5873261" cy="551060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GUI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671B-3685-4A7E-9C05-03236F1B1C8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73875" y="991772"/>
            <a:ext cx="7950994" cy="3774319"/>
          </a:xfrm>
        </p:spPr>
        <p:txBody>
          <a:bodyPr>
            <a:normAutofit/>
          </a:bodyPr>
          <a:lstStyle/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</a:endParaRPr>
          </a:p>
          <a:p>
            <a:endParaRPr lang="en-IN" sz="20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729D5-3A8D-486F-B4C8-70AAF6AEC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90" y="966869"/>
            <a:ext cx="5873262" cy="377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5850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2B11-C446-4AEA-8246-3BCB5AB04D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02191" y="194528"/>
            <a:ext cx="5873261" cy="551060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WHY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671B-3685-4A7E-9C05-03236F1B1C8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73875" y="1026154"/>
            <a:ext cx="7950994" cy="3739937"/>
          </a:xfrm>
        </p:spPr>
        <p:txBody>
          <a:bodyPr>
            <a:normAutofit/>
          </a:bodyPr>
          <a:lstStyle/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</a:endParaRPr>
          </a:p>
          <a:p>
            <a:endParaRPr lang="en-IN" sz="20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8AEE6-EB3B-4FDD-AA4D-830F13492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75" y="914400"/>
            <a:ext cx="7796250" cy="422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6710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2B11-C446-4AEA-8246-3BCB5AB04D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02191" y="194528"/>
            <a:ext cx="5873261" cy="551060"/>
          </a:xfrm>
        </p:spPr>
        <p:txBody>
          <a:bodyPr>
            <a:noAutofit/>
          </a:bodyPr>
          <a:lstStyle/>
          <a:p>
            <a:pPr algn="ctr"/>
            <a:endParaRPr lang="en-IN" sz="24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671B-3685-4A7E-9C05-03236F1B1C8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73875" y="1026154"/>
            <a:ext cx="7950994" cy="3739937"/>
          </a:xfrm>
        </p:spPr>
        <p:txBody>
          <a:bodyPr>
            <a:normAutofit/>
          </a:bodyPr>
          <a:lstStyle/>
          <a:p>
            <a:pPr marL="228600" indent="0"/>
            <a:r>
              <a:rPr lang="en-IN" sz="2000" dirty="0">
                <a:solidFill>
                  <a:srgbClr val="0070C0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1. HOW TO BREAK RULE 1</a:t>
            </a:r>
          </a:p>
          <a:p>
            <a:pPr marL="228600" indent="0"/>
            <a:endParaRPr lang="en-IN" sz="2000" dirty="0">
              <a:solidFill>
                <a:srgbClr val="0070C0"/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28600" indent="0"/>
            <a:r>
              <a:rPr lang="en-IN" sz="2000" dirty="0">
                <a:solidFill>
                  <a:srgbClr val="C00000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2. HOW TO BREAK RULE 2</a:t>
            </a:r>
          </a:p>
          <a:p>
            <a:pPr marL="228600" indent="0"/>
            <a:endParaRPr lang="en-IN" sz="2000" dirty="0">
              <a:solidFill>
                <a:srgbClr val="0070C0"/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28600" indent="0"/>
            <a:r>
              <a:rPr lang="en-IN" sz="2000" dirty="0">
                <a:solidFill>
                  <a:srgbClr val="0070C0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3. HOW TO TALK</a:t>
            </a:r>
          </a:p>
          <a:p>
            <a:pPr marL="228600" indent="0"/>
            <a:endParaRPr lang="en-IN" sz="2000" dirty="0">
              <a:solidFill>
                <a:srgbClr val="0070C0"/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28600" indent="0"/>
            <a:r>
              <a:rPr lang="en-IN" sz="2000" dirty="0">
                <a:solidFill>
                  <a:srgbClr val="0070C0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4. HOW TO WORK LIKE BILL GATES</a:t>
            </a:r>
          </a:p>
          <a:p>
            <a:pPr marL="228600" indent="0"/>
            <a:endParaRPr lang="en-IN" sz="2000" dirty="0">
              <a:solidFill>
                <a:srgbClr val="0070C0"/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28600" indent="0"/>
            <a:r>
              <a:rPr lang="en-IN" sz="2000" dirty="0">
                <a:solidFill>
                  <a:srgbClr val="0070C0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5. HOW TO GET BONUS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1E825-1DE3-405F-A183-1D4A0CD1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941" y="1273126"/>
            <a:ext cx="2780714" cy="277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516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2B11-C446-4AEA-8246-3BCB5AB04D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02191" y="194528"/>
            <a:ext cx="5873261" cy="551060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RULE 2 – YOU KNOW 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671B-3685-4A7E-9C05-03236F1B1C8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73875" y="1026154"/>
            <a:ext cx="7950994" cy="3739937"/>
          </a:xfrm>
        </p:spPr>
        <p:txBody>
          <a:bodyPr>
            <a:normAutofit/>
          </a:bodyPr>
          <a:lstStyle/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</a:endParaRPr>
          </a:p>
          <a:p>
            <a:endParaRPr lang="en-IN" sz="2000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EC8F45-4817-4AE4-A8ED-49C5F5CC3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75" y="1081087"/>
            <a:ext cx="7796250" cy="368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0947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603B735F-920B-4D51-944B-D6DBDB5650BF}"/>
              </a:ext>
            </a:extLst>
          </p:cNvPr>
          <p:cNvSpPr/>
          <p:nvPr/>
        </p:nvSpPr>
        <p:spPr>
          <a:xfrm>
            <a:off x="1968648" y="3179790"/>
            <a:ext cx="1373138" cy="93020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2B11-C446-4AEA-8246-3BCB5AB04D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02191" y="194528"/>
            <a:ext cx="5873261" cy="551060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CIRCLE OF LIFE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671B-3685-4A7E-9C05-03236F1B1C8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73875" y="1026154"/>
            <a:ext cx="7950994" cy="3739937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accent6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				ELECTRON STARTS</a:t>
            </a:r>
          </a:p>
          <a:p>
            <a:endParaRPr lang="en-IN" sz="2000" dirty="0">
              <a:solidFill>
                <a:schemeClr val="accent6"/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IN" sz="2000" dirty="0">
                <a:solidFill>
                  <a:schemeClr val="accent6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						</a:t>
            </a:r>
          </a:p>
          <a:p>
            <a:r>
              <a:rPr lang="en-IN" sz="2000" dirty="0">
                <a:solidFill>
                  <a:schemeClr val="accent6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	APP CLOSES 				APP PROCESS</a:t>
            </a:r>
          </a:p>
          <a:p>
            <a:r>
              <a:rPr lang="en-IN" sz="2000" dirty="0">
                <a:solidFill>
                  <a:schemeClr val="accent6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		DOWN 					CREATED</a:t>
            </a:r>
          </a:p>
          <a:p>
            <a:endParaRPr lang="en-IN" sz="2000" dirty="0">
              <a:solidFill>
                <a:schemeClr val="accent6"/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IN" sz="2000" dirty="0">
                <a:solidFill>
                  <a:schemeClr val="accent6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		</a:t>
            </a:r>
          </a:p>
          <a:p>
            <a:r>
              <a:rPr lang="en-IN" sz="2000" dirty="0">
                <a:solidFill>
                  <a:schemeClr val="accent6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				APP PROCESS READY</a:t>
            </a:r>
          </a:p>
          <a:p>
            <a:endParaRPr lang="en-IN" sz="2000" dirty="0">
              <a:solidFill>
                <a:schemeClr val="accent6"/>
              </a:solidFill>
              <a:latin typeface="+mn-lt"/>
            </a:endParaRPr>
          </a:p>
          <a:p>
            <a:endParaRPr lang="en-IN" sz="20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90BACE0-5AB1-4B92-B1D2-130377147997}"/>
              </a:ext>
            </a:extLst>
          </p:cNvPr>
          <p:cNvSpPr/>
          <p:nvPr/>
        </p:nvSpPr>
        <p:spPr>
          <a:xfrm rot="19009938">
            <a:off x="6189785" y="1385668"/>
            <a:ext cx="288387" cy="759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8969944-CB33-4311-B19D-B57F7BB6FE56}"/>
              </a:ext>
            </a:extLst>
          </p:cNvPr>
          <p:cNvSpPr/>
          <p:nvPr/>
        </p:nvSpPr>
        <p:spPr>
          <a:xfrm rot="8062669">
            <a:off x="2529838" y="3254327"/>
            <a:ext cx="288387" cy="759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CB8C0BB-B033-4B2B-89D1-E81153AF9BA2}"/>
              </a:ext>
            </a:extLst>
          </p:cNvPr>
          <p:cNvSpPr/>
          <p:nvPr/>
        </p:nvSpPr>
        <p:spPr>
          <a:xfrm rot="3097264">
            <a:off x="6577063" y="3148818"/>
            <a:ext cx="288387" cy="759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CF3DD66-5314-4A31-B0B5-551D3242834A}"/>
              </a:ext>
            </a:extLst>
          </p:cNvPr>
          <p:cNvSpPr/>
          <p:nvPr/>
        </p:nvSpPr>
        <p:spPr>
          <a:xfrm rot="13379447">
            <a:off x="2754922" y="1348125"/>
            <a:ext cx="288387" cy="759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12389-B534-4F7C-9D6B-1F0610A72EA5}"/>
              </a:ext>
            </a:extLst>
          </p:cNvPr>
          <p:cNvSpPr txBox="1"/>
          <p:nvPr/>
        </p:nvSpPr>
        <p:spPr>
          <a:xfrm>
            <a:off x="6921305" y="882105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EVENT BASED</a:t>
            </a:r>
          </a:p>
          <a:p>
            <a:r>
              <a:rPr lang="en-IN" dirty="0">
                <a:highlight>
                  <a:srgbClr val="FFFF00"/>
                </a:highlight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47398049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2B11-C446-4AEA-8246-3BCB5AB04D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02191" y="194528"/>
            <a:ext cx="5873261" cy="551060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HOW IT 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671B-3685-4A7E-9C05-03236F1B1C8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73875" y="1026154"/>
            <a:ext cx="7950994" cy="3739937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			</a:t>
            </a:r>
            <a:r>
              <a:rPr lang="en-IN" sz="2000" dirty="0">
                <a:solidFill>
                  <a:schemeClr val="accent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	TWO PROCESSES</a:t>
            </a: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IN" sz="2000" dirty="0"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		</a:t>
            </a:r>
            <a:r>
              <a:rPr lang="en-IN" sz="2000" dirty="0">
                <a:solidFill>
                  <a:schemeClr val="accent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MAIN PROCESS 		RENDERER PROCESS</a:t>
            </a:r>
          </a:p>
          <a:p>
            <a:r>
              <a:rPr lang="en-IN" sz="2000" dirty="0">
                <a:latin typeface="+mn-lt"/>
              </a:rPr>
              <a:t>			</a:t>
            </a:r>
            <a:r>
              <a:rPr lang="en-IN" sz="2000" dirty="0">
                <a:solidFill>
                  <a:schemeClr val="accent1"/>
                </a:solidFill>
                <a:latin typeface="+mn-lt"/>
              </a:rPr>
              <a:t>(NODE) </a:t>
            </a:r>
            <a:r>
              <a:rPr lang="en-IN" sz="2000" dirty="0">
                <a:latin typeface="+mn-lt"/>
              </a:rPr>
              <a:t>		</a:t>
            </a:r>
            <a:r>
              <a:rPr lang="en-IN" sz="2000" dirty="0">
                <a:solidFill>
                  <a:schemeClr val="accent1"/>
                </a:solidFill>
                <a:latin typeface="+mn-lt"/>
              </a:rPr>
              <a:t>(CHROMIUM)</a:t>
            </a:r>
          </a:p>
          <a:p>
            <a:endParaRPr lang="en-IN" sz="2000" dirty="0">
              <a:latin typeface="+mn-lt"/>
            </a:endParaRPr>
          </a:p>
          <a:p>
            <a:endParaRPr lang="en-IN" sz="2000" dirty="0">
              <a:latin typeface="+mn-lt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C49086F-50A4-4CF9-BB0A-7558CCEBB572}"/>
              </a:ext>
            </a:extLst>
          </p:cNvPr>
          <p:cNvSpPr/>
          <p:nvPr/>
        </p:nvSpPr>
        <p:spPr>
          <a:xfrm rot="2608752">
            <a:off x="3403047" y="1622499"/>
            <a:ext cx="365760" cy="1705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48D331B-15F6-497E-B79C-3651E465424E}"/>
              </a:ext>
            </a:extLst>
          </p:cNvPr>
          <p:cNvSpPr/>
          <p:nvPr/>
        </p:nvSpPr>
        <p:spPr>
          <a:xfrm rot="19163513">
            <a:off x="5469378" y="1635203"/>
            <a:ext cx="365760" cy="16263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07200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2B11-C446-4AEA-8246-3BCB5AB04D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02191" y="194528"/>
            <a:ext cx="5873261" cy="551060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PROCESSES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671B-3685-4A7E-9C05-03236F1B1C8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73875" y="1026154"/>
            <a:ext cx="7950994" cy="3739937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			</a:t>
            </a:r>
            <a:r>
              <a:rPr lang="en-IN" sz="2000" dirty="0">
                <a:solidFill>
                  <a:schemeClr val="accent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endParaRPr lang="en-IN" sz="2000" dirty="0">
              <a:latin typeface="+mn-lt"/>
            </a:endParaRPr>
          </a:p>
          <a:p>
            <a:endParaRPr lang="en-IN" sz="20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8641F6-4F56-4DC9-BC94-ABB76F058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14" y="995886"/>
            <a:ext cx="6801729" cy="377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5306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2B11-C446-4AEA-8246-3BCB5AB04D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02191" y="194528"/>
            <a:ext cx="5873261" cy="551060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HOW IT WORKS - CONTINUED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671B-3685-4A7E-9C05-03236F1B1C8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73875" y="1026154"/>
            <a:ext cx="7950994" cy="3739937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			</a:t>
            </a:r>
            <a:r>
              <a:rPr lang="en-IN" sz="2000" dirty="0">
                <a:solidFill>
                  <a:schemeClr val="accent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IN" sz="2000" dirty="0"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		</a:t>
            </a:r>
            <a:endParaRPr lang="en-IN" sz="2000" dirty="0">
              <a:latin typeface="+mn-lt"/>
            </a:endParaRPr>
          </a:p>
          <a:p>
            <a:endParaRPr lang="en-IN" sz="20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0CF922-7E04-4D0A-85BE-77AA30AA5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75" y="1026153"/>
            <a:ext cx="7950994" cy="373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1913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2B11-C446-4AEA-8246-3BCB5AB04D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02191" y="194528"/>
            <a:ext cx="5873261" cy="551060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HELLO WORLD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671B-3685-4A7E-9C05-03236F1B1C8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73875" y="1026154"/>
            <a:ext cx="7950994" cy="3739937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			</a:t>
            </a:r>
            <a:endParaRPr lang="en-IN" sz="2000" dirty="0">
              <a:latin typeface="+mn-lt"/>
            </a:endParaRPr>
          </a:p>
          <a:p>
            <a:endParaRPr lang="en-IN" sz="20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A44AB-68D0-4F39-B297-4861E13E9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54" y="1026153"/>
            <a:ext cx="5859193" cy="380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4902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2B11-C446-4AEA-8246-3BCB5AB04D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02191" y="194528"/>
            <a:ext cx="5873261" cy="551060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latin typeface="Palatino Linotype" panose="020405020505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HOW TO BREAK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671B-3685-4A7E-9C05-03236F1B1C8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73875" y="1026154"/>
            <a:ext cx="7950994" cy="3739937"/>
          </a:xfrm>
        </p:spPr>
        <p:txBody>
          <a:bodyPr>
            <a:normAutofit/>
          </a:bodyPr>
          <a:lstStyle/>
          <a:p>
            <a:endParaRPr lang="en-IN" sz="2000" dirty="0">
              <a:latin typeface="Palatino Linotype" panose="02040502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86B50-9CB1-4A9F-AFEE-B5723121E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45" y="0"/>
            <a:ext cx="8112771" cy="481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3703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2B11-C446-4AEA-8246-3BCB5AB04D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02191" y="194528"/>
            <a:ext cx="5873261" cy="551060"/>
          </a:xfrm>
        </p:spPr>
        <p:txBody>
          <a:bodyPr>
            <a:noAutofit/>
          </a:bodyPr>
          <a:lstStyle/>
          <a:p>
            <a:pPr algn="ctr"/>
            <a:endParaRPr lang="en-IN" sz="24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671B-3685-4A7E-9C05-03236F1B1C8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73875" y="1026154"/>
            <a:ext cx="7950994" cy="3739937"/>
          </a:xfrm>
        </p:spPr>
        <p:txBody>
          <a:bodyPr>
            <a:normAutofit/>
          </a:bodyPr>
          <a:lstStyle/>
          <a:p>
            <a:pPr marL="228600" indent="0"/>
            <a:r>
              <a:rPr lang="en-IN" sz="2000" dirty="0">
                <a:solidFill>
                  <a:srgbClr val="0070C0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1. HOW TO BREAK RULE 1</a:t>
            </a:r>
          </a:p>
          <a:p>
            <a:pPr marL="228600" indent="0"/>
            <a:endParaRPr lang="en-IN" sz="2000" dirty="0">
              <a:solidFill>
                <a:srgbClr val="0070C0"/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28600" indent="0"/>
            <a:r>
              <a:rPr lang="en-IN" sz="2000" dirty="0">
                <a:solidFill>
                  <a:srgbClr val="0070C0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2. HOW TO BREAK RULE 2</a:t>
            </a:r>
          </a:p>
          <a:p>
            <a:pPr marL="228600" indent="0"/>
            <a:endParaRPr lang="en-IN" sz="2000" dirty="0">
              <a:solidFill>
                <a:srgbClr val="0070C0"/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28600" indent="0"/>
            <a:r>
              <a:rPr lang="en-IN" sz="2000" dirty="0">
                <a:solidFill>
                  <a:srgbClr val="C00000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3. HOW TO TALK</a:t>
            </a:r>
          </a:p>
          <a:p>
            <a:pPr marL="228600" indent="0"/>
            <a:endParaRPr lang="en-IN" sz="2000" dirty="0">
              <a:solidFill>
                <a:srgbClr val="0070C0"/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28600" indent="0"/>
            <a:r>
              <a:rPr lang="en-IN" sz="2000" dirty="0">
                <a:solidFill>
                  <a:srgbClr val="0070C0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4. HOW TO WORK LIKE BILL GATES</a:t>
            </a:r>
          </a:p>
          <a:p>
            <a:pPr marL="228600" indent="0"/>
            <a:endParaRPr lang="en-IN" sz="2000" dirty="0">
              <a:solidFill>
                <a:srgbClr val="0070C0"/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28600" indent="0"/>
            <a:r>
              <a:rPr lang="en-IN" sz="2000" dirty="0">
                <a:solidFill>
                  <a:srgbClr val="0070C0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5. HOW TO GET BONUS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7307F-7247-44AA-A7EF-100AE0651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545" y="900333"/>
            <a:ext cx="2927838" cy="292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77434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2B11-C446-4AEA-8246-3BCB5AB04D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02191" y="194528"/>
            <a:ext cx="5873261" cy="551060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MAIN VS RENDERER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671B-3685-4A7E-9C05-03236F1B1C8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73875" y="1026154"/>
            <a:ext cx="7950994" cy="3739937"/>
          </a:xfrm>
        </p:spPr>
        <p:txBody>
          <a:bodyPr>
            <a:normAutofit/>
          </a:bodyPr>
          <a:lstStyle/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</a:endParaRPr>
          </a:p>
          <a:p>
            <a:endParaRPr lang="en-IN" sz="20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F9BD3-4E75-41C1-87D0-2ACD35010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259058"/>
            <a:ext cx="7893349" cy="350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1554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2B11-C446-4AEA-8246-3BCB5AB04D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02191" y="194528"/>
            <a:ext cx="6323427" cy="551060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INTER PROCESS COMMUNICATION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671B-3685-4A7E-9C05-03236F1B1C8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73875" y="1026154"/>
            <a:ext cx="7950994" cy="3739937"/>
          </a:xfrm>
        </p:spPr>
        <p:txBody>
          <a:bodyPr>
            <a:normAutofit/>
          </a:bodyPr>
          <a:lstStyle/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</a:endParaRPr>
          </a:p>
          <a:p>
            <a:endParaRPr lang="en-IN" sz="20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C0DC7-2EB9-4D6D-9888-F60876728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74" y="1160585"/>
            <a:ext cx="7950995" cy="360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71763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2B11-C446-4AEA-8246-3BCB5AB04D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02191" y="194528"/>
            <a:ext cx="5873261" cy="551060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671B-3685-4A7E-9C05-03236F1B1C8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73875" y="1026154"/>
            <a:ext cx="7950994" cy="3739937"/>
          </a:xfrm>
        </p:spPr>
        <p:txBody>
          <a:bodyPr>
            <a:normAutofit/>
          </a:bodyPr>
          <a:lstStyle/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</a:endParaRPr>
          </a:p>
          <a:p>
            <a:endParaRPr lang="en-IN" sz="20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7F344-5AD4-4805-9BFA-2381DE612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75" y="1026154"/>
            <a:ext cx="7796250" cy="373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75521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2B11-C446-4AEA-8246-3BCB5AB04D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02191" y="194528"/>
            <a:ext cx="5873261" cy="551060"/>
          </a:xfrm>
        </p:spPr>
        <p:txBody>
          <a:bodyPr>
            <a:noAutofit/>
          </a:bodyPr>
          <a:lstStyle/>
          <a:p>
            <a:pPr algn="ctr"/>
            <a:endParaRPr lang="en-IN" sz="24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671B-3685-4A7E-9C05-03236F1B1C8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73875" y="1026154"/>
            <a:ext cx="7950994" cy="3739937"/>
          </a:xfrm>
        </p:spPr>
        <p:txBody>
          <a:bodyPr>
            <a:normAutofit/>
          </a:bodyPr>
          <a:lstStyle/>
          <a:p>
            <a:pPr marL="228600" indent="0"/>
            <a:r>
              <a:rPr lang="en-IN" sz="2000" dirty="0">
                <a:solidFill>
                  <a:srgbClr val="0070C0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1. HOW TO BREAK RULE 1</a:t>
            </a:r>
          </a:p>
          <a:p>
            <a:pPr marL="228600" indent="0"/>
            <a:endParaRPr lang="en-IN" sz="2000" dirty="0">
              <a:solidFill>
                <a:srgbClr val="0070C0"/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28600" indent="0"/>
            <a:r>
              <a:rPr lang="en-IN" sz="2000" dirty="0">
                <a:solidFill>
                  <a:srgbClr val="0070C0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2. HOW TO BREAK RULE 2</a:t>
            </a:r>
          </a:p>
          <a:p>
            <a:pPr marL="228600" indent="0"/>
            <a:endParaRPr lang="en-IN" sz="2000" dirty="0">
              <a:solidFill>
                <a:srgbClr val="0070C0"/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28600" indent="0"/>
            <a:r>
              <a:rPr lang="en-IN" sz="2000" dirty="0">
                <a:solidFill>
                  <a:srgbClr val="0070C0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3. HOW TO TALK</a:t>
            </a:r>
          </a:p>
          <a:p>
            <a:pPr marL="228600" indent="0"/>
            <a:endParaRPr lang="en-IN" sz="2000" dirty="0">
              <a:solidFill>
                <a:srgbClr val="0070C0"/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28600" indent="0"/>
            <a:r>
              <a:rPr lang="en-IN" sz="2000" dirty="0">
                <a:solidFill>
                  <a:srgbClr val="C00000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4. HOW TO WORK LIKE BILL GATES</a:t>
            </a:r>
          </a:p>
          <a:p>
            <a:pPr marL="228600" indent="0"/>
            <a:endParaRPr lang="en-IN" sz="2000" dirty="0">
              <a:solidFill>
                <a:srgbClr val="0070C0"/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28600" indent="0"/>
            <a:r>
              <a:rPr lang="en-IN" sz="2000" dirty="0">
                <a:solidFill>
                  <a:srgbClr val="0070C0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5. HOW TO GET BONUS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2AFDF5-7787-4D95-9E8D-E510AD71B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637" y="1132449"/>
            <a:ext cx="3504505" cy="220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79880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2B11-C446-4AEA-8246-3BCB5AB04D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02191" y="194528"/>
            <a:ext cx="5873261" cy="551060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PLAN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671B-3685-4A7E-9C05-03236F1B1C8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73875" y="1026154"/>
            <a:ext cx="7950994" cy="3739937"/>
          </a:xfrm>
        </p:spPr>
        <p:txBody>
          <a:bodyPr>
            <a:normAutofit/>
          </a:bodyPr>
          <a:lstStyle/>
          <a:p>
            <a:endParaRPr lang="en-IN" sz="2800" dirty="0">
              <a:solidFill>
                <a:srgbClr val="7030A0"/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</a:endParaRPr>
          </a:p>
          <a:p>
            <a:endParaRPr lang="en-IN" sz="20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FA8F0-459A-44A9-AFD1-1AFBE9CBB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74" y="1026154"/>
            <a:ext cx="7950993" cy="373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9197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2B11-C446-4AEA-8246-3BCB5AB04D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02191" y="194528"/>
            <a:ext cx="5873261" cy="551060"/>
          </a:xfrm>
        </p:spPr>
        <p:txBody>
          <a:bodyPr>
            <a:noAutofit/>
          </a:bodyPr>
          <a:lstStyle/>
          <a:p>
            <a:pPr algn="ctr"/>
            <a:endParaRPr lang="en-IN" sz="24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671B-3685-4A7E-9C05-03236F1B1C8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73875" y="1026154"/>
            <a:ext cx="7950994" cy="3739937"/>
          </a:xfrm>
        </p:spPr>
        <p:txBody>
          <a:bodyPr>
            <a:normAutofit/>
          </a:bodyPr>
          <a:lstStyle/>
          <a:p>
            <a:pPr marL="228600" indent="0"/>
            <a:r>
              <a:rPr lang="en-IN" sz="2000" dirty="0">
                <a:solidFill>
                  <a:srgbClr val="0070C0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1. HOW TO BREAK RULE 1</a:t>
            </a:r>
          </a:p>
          <a:p>
            <a:pPr marL="228600" indent="0"/>
            <a:endParaRPr lang="en-IN" sz="2000" dirty="0">
              <a:solidFill>
                <a:srgbClr val="0070C0"/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28600" indent="0"/>
            <a:r>
              <a:rPr lang="en-IN" sz="2000" dirty="0">
                <a:solidFill>
                  <a:srgbClr val="0070C0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2. HOW TO BREAK RULE 2</a:t>
            </a:r>
          </a:p>
          <a:p>
            <a:pPr marL="228600" indent="0"/>
            <a:endParaRPr lang="en-IN" sz="2000" dirty="0">
              <a:solidFill>
                <a:srgbClr val="0070C0"/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28600" indent="0"/>
            <a:r>
              <a:rPr lang="en-IN" sz="2000" dirty="0">
                <a:solidFill>
                  <a:srgbClr val="0070C0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3. HOW TO TALK</a:t>
            </a:r>
          </a:p>
          <a:p>
            <a:pPr marL="228600" indent="0"/>
            <a:endParaRPr lang="en-IN" sz="2000" dirty="0">
              <a:solidFill>
                <a:srgbClr val="0070C0"/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28600" indent="0"/>
            <a:r>
              <a:rPr lang="en-IN" sz="2000" dirty="0">
                <a:solidFill>
                  <a:srgbClr val="0070C0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4. HOW TO WORK LIKE BILL GATES</a:t>
            </a:r>
          </a:p>
          <a:p>
            <a:pPr marL="228600" indent="0"/>
            <a:endParaRPr lang="en-IN" sz="2000" dirty="0">
              <a:solidFill>
                <a:srgbClr val="0070C0"/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28600" indent="0"/>
            <a:r>
              <a:rPr lang="en-IN" sz="2000" dirty="0">
                <a:solidFill>
                  <a:srgbClr val="C00000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5. HOW TO GET BONUS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8367E-B025-4523-A16F-EC92854C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265" y="935500"/>
            <a:ext cx="2810901" cy="29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32896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2B11-C446-4AEA-8246-3BCB5AB04D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02191" y="194528"/>
            <a:ext cx="5873261" cy="551060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BONUS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671B-3685-4A7E-9C05-03236F1B1C8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73875" y="1026154"/>
            <a:ext cx="7950994" cy="3739937"/>
          </a:xfrm>
        </p:spPr>
        <p:txBody>
          <a:bodyPr>
            <a:normAutofit/>
          </a:bodyPr>
          <a:lstStyle/>
          <a:p>
            <a:endParaRPr lang="en-IN" sz="2800" dirty="0">
              <a:solidFill>
                <a:srgbClr val="7030A0"/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CHECK CHAT</a:t>
            </a:r>
          </a:p>
          <a:p>
            <a:pPr algn="ctr"/>
            <a:endParaRPr lang="en-IN" sz="2800" b="1" dirty="0">
              <a:solidFill>
                <a:schemeClr val="accent1">
                  <a:lumMod val="75000"/>
                </a:schemeClr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( OR )</a:t>
            </a:r>
          </a:p>
          <a:p>
            <a:pPr algn="ctr"/>
            <a:endParaRPr lang="en-IN" sz="2800" dirty="0">
              <a:solidFill>
                <a:schemeClr val="accent1">
                  <a:lumMod val="75000"/>
                </a:schemeClr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pdfhost.io/v/M781dcadr_Electron.pdf</a:t>
            </a:r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</a:endParaRPr>
          </a:p>
          <a:p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3461453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2B11-C446-4AEA-8246-3BCB5AB04D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02191" y="194528"/>
            <a:ext cx="5873261" cy="551060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TEMPLATE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671B-3685-4A7E-9C05-03236F1B1C8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73875" y="1026154"/>
            <a:ext cx="7950994" cy="3739937"/>
          </a:xfrm>
        </p:spPr>
        <p:txBody>
          <a:bodyPr>
            <a:normAutofit/>
          </a:bodyPr>
          <a:lstStyle/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</a:endParaRPr>
          </a:p>
          <a:p>
            <a:endParaRPr lang="en-IN" sz="20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BEFAF-E84F-4DAF-B6A5-647D2ABE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034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4963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2B11-C446-4AEA-8246-3BCB5AB04D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02191" y="194528"/>
            <a:ext cx="5873261" cy="551060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FREEMIUM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671B-3685-4A7E-9C05-03236F1B1C8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73875" y="1026154"/>
            <a:ext cx="7950994" cy="3739937"/>
          </a:xfrm>
        </p:spPr>
        <p:txBody>
          <a:bodyPr>
            <a:normAutofit/>
          </a:bodyPr>
          <a:lstStyle/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</a:endParaRPr>
          </a:p>
          <a:p>
            <a:endParaRPr lang="en-IN" sz="20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88AAF-60AA-4207-9DF7-1CFE1423C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91" y="962849"/>
            <a:ext cx="5430129" cy="374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824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2B11-C446-4AEA-8246-3BCB5AB04D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02191" y="194528"/>
            <a:ext cx="5873261" cy="551060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671B-3685-4A7E-9C05-03236F1B1C8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73875" y="1026154"/>
            <a:ext cx="7950994" cy="3739937"/>
          </a:xfrm>
        </p:spPr>
        <p:txBody>
          <a:bodyPr>
            <a:normAutofit lnSpcReduction="10000"/>
          </a:bodyPr>
          <a:lstStyle/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r>
              <a:rPr lang="en-IN" sz="2900" dirty="0"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	</a:t>
            </a:r>
            <a:r>
              <a:rPr lang="en-IN" sz="2000" dirty="0"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LESS FEATURES</a:t>
            </a: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571500" lvl="1" indent="0">
              <a:buNone/>
            </a:pPr>
            <a:r>
              <a:rPr lang="en-IN" sz="2000" dirty="0"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</a:p>
          <a:p>
            <a:pPr marL="571500" lvl="1" indent="0">
              <a:buNone/>
            </a:pPr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571500" lvl="1" indent="0">
              <a:buNone/>
            </a:pPr>
            <a:r>
              <a:rPr lang="en-IN" sz="2000" dirty="0"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		NON CUSTOMIZABLE</a:t>
            </a: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IN" sz="2000" dirty="0"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			SECURITY CONCERNS</a:t>
            </a:r>
          </a:p>
          <a:p>
            <a:endParaRPr lang="en-IN" sz="2000" dirty="0">
              <a:latin typeface="+mn-lt"/>
            </a:endParaRPr>
          </a:p>
          <a:p>
            <a:endParaRPr lang="en-IN" sz="2000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8BF056-5B49-47E1-B18E-101560E80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33" y="1056838"/>
            <a:ext cx="1054710" cy="12493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072856-4A1B-4EB0-ADFE-08E37A3A6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340" y="2243265"/>
            <a:ext cx="1054710" cy="12493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7A3EAB-F433-41A7-9FDD-2472C3DF9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647" y="3461968"/>
            <a:ext cx="1054710" cy="124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1398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2B11-C446-4AEA-8246-3BCB5AB04D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02191" y="194528"/>
            <a:ext cx="5873261" cy="551060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671B-3685-4A7E-9C05-03236F1B1C8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73875" y="1026154"/>
            <a:ext cx="7950994" cy="3739937"/>
          </a:xfrm>
        </p:spPr>
        <p:txBody>
          <a:bodyPr>
            <a:normAutofit/>
          </a:bodyPr>
          <a:lstStyle/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</a:endParaRPr>
          </a:p>
          <a:p>
            <a:endParaRPr lang="en-IN" sz="20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67616-DF78-4223-83ED-26D879252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75" y="957482"/>
            <a:ext cx="7796250" cy="380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9103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2B11-C446-4AEA-8246-3BCB5AB04D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02191" y="194528"/>
            <a:ext cx="5873261" cy="551060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WE ARE GOING TO TALK ABOUT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671B-3685-4A7E-9C05-03236F1B1C8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73875" y="1026154"/>
            <a:ext cx="7950994" cy="3739937"/>
          </a:xfrm>
        </p:spPr>
        <p:txBody>
          <a:bodyPr>
            <a:normAutofit/>
          </a:bodyPr>
          <a:lstStyle/>
          <a:p>
            <a:pPr marL="228600" indent="0"/>
            <a:r>
              <a:rPr lang="en-IN" sz="2000" dirty="0">
                <a:solidFill>
                  <a:srgbClr val="0070C0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1. HOW TO BREAK RULE 1</a:t>
            </a:r>
          </a:p>
          <a:p>
            <a:pPr marL="228600" indent="0"/>
            <a:endParaRPr lang="en-IN" sz="2000" dirty="0">
              <a:solidFill>
                <a:srgbClr val="0070C0"/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28600" indent="0"/>
            <a:r>
              <a:rPr lang="en-IN" sz="2000" dirty="0">
                <a:solidFill>
                  <a:srgbClr val="0070C0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2. HOW TO BREAK RULE 2</a:t>
            </a:r>
          </a:p>
          <a:p>
            <a:pPr marL="228600" indent="0"/>
            <a:endParaRPr lang="en-IN" sz="2000" dirty="0">
              <a:solidFill>
                <a:srgbClr val="0070C0"/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28600" indent="0"/>
            <a:r>
              <a:rPr lang="en-IN" sz="2000" dirty="0">
                <a:solidFill>
                  <a:srgbClr val="0070C0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3. HOW TO TALK</a:t>
            </a:r>
          </a:p>
          <a:p>
            <a:pPr marL="228600" indent="0"/>
            <a:endParaRPr lang="en-IN" sz="2000" dirty="0">
              <a:solidFill>
                <a:srgbClr val="0070C0"/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28600" indent="0"/>
            <a:r>
              <a:rPr lang="en-IN" sz="2000" dirty="0">
                <a:solidFill>
                  <a:srgbClr val="0070C0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4. HOW TO WORK LIKE BILL GATES</a:t>
            </a:r>
          </a:p>
          <a:p>
            <a:pPr marL="228600" indent="0"/>
            <a:endParaRPr lang="en-IN" sz="2000" dirty="0">
              <a:solidFill>
                <a:srgbClr val="0070C0"/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28600" indent="0"/>
            <a:r>
              <a:rPr lang="en-IN" sz="2000" dirty="0">
                <a:solidFill>
                  <a:srgbClr val="0070C0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5. HOW TO GET BONUS</a:t>
            </a:r>
          </a:p>
        </p:txBody>
      </p:sp>
    </p:spTree>
    <p:extLst>
      <p:ext uri="{BB962C8B-B14F-4D97-AF65-F5344CB8AC3E}">
        <p14:creationId xmlns:p14="http://schemas.microsoft.com/office/powerpoint/2010/main" val="309760938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2B11-C446-4AEA-8246-3BCB5AB04D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02191" y="194528"/>
            <a:ext cx="5873261" cy="551060"/>
          </a:xfrm>
        </p:spPr>
        <p:txBody>
          <a:bodyPr>
            <a:noAutofit/>
          </a:bodyPr>
          <a:lstStyle/>
          <a:p>
            <a:pPr algn="ctr"/>
            <a:endParaRPr lang="en-IN" sz="24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671B-3685-4A7E-9C05-03236F1B1C8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73875" y="1026154"/>
            <a:ext cx="7950994" cy="3739937"/>
          </a:xfrm>
        </p:spPr>
        <p:txBody>
          <a:bodyPr>
            <a:normAutofit/>
          </a:bodyPr>
          <a:lstStyle/>
          <a:p>
            <a:pPr marL="228600" indent="0"/>
            <a:r>
              <a:rPr lang="en-IN" sz="2000" dirty="0">
                <a:solidFill>
                  <a:srgbClr val="C00000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1. HOW TO BREAK RULE 1</a:t>
            </a:r>
          </a:p>
          <a:p>
            <a:pPr marL="228600" indent="0"/>
            <a:endParaRPr lang="en-IN" sz="2000" dirty="0">
              <a:solidFill>
                <a:srgbClr val="0070C0"/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28600" indent="0"/>
            <a:r>
              <a:rPr lang="en-IN" sz="2000" dirty="0">
                <a:solidFill>
                  <a:srgbClr val="0070C0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2. HOW TO BREAK RULE 2</a:t>
            </a:r>
          </a:p>
          <a:p>
            <a:pPr marL="228600" indent="0"/>
            <a:endParaRPr lang="en-IN" sz="2000" dirty="0">
              <a:solidFill>
                <a:srgbClr val="0070C0"/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28600" indent="0"/>
            <a:r>
              <a:rPr lang="en-IN" sz="2000" dirty="0">
                <a:solidFill>
                  <a:srgbClr val="0070C0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3. HOW TO TALK</a:t>
            </a:r>
          </a:p>
          <a:p>
            <a:pPr marL="228600" indent="0"/>
            <a:endParaRPr lang="en-IN" sz="2000" dirty="0">
              <a:solidFill>
                <a:srgbClr val="0070C0"/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28600" indent="0"/>
            <a:r>
              <a:rPr lang="en-IN" sz="2000" dirty="0">
                <a:solidFill>
                  <a:srgbClr val="0070C0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4. HOW TO WORK LIKE BILL GATES</a:t>
            </a:r>
          </a:p>
          <a:p>
            <a:pPr marL="228600" indent="0"/>
            <a:endParaRPr lang="en-IN" sz="2000" dirty="0">
              <a:solidFill>
                <a:srgbClr val="0070C0"/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28600" indent="0"/>
            <a:r>
              <a:rPr lang="en-IN" sz="2000" dirty="0">
                <a:solidFill>
                  <a:srgbClr val="0070C0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5. HOW TO GET BONUS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83B30-CA23-424F-801C-729D01A41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47" y="1518523"/>
            <a:ext cx="3304722" cy="26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5636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2B11-C446-4AEA-8246-3BCB5AB04D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02191" y="194528"/>
            <a:ext cx="5873261" cy="551060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RULE 1 - </a:t>
            </a:r>
            <a:r>
              <a:rPr lang="en-IN" sz="2400" dirty="0"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IF YOU NEED SOFTWARE</a:t>
            </a:r>
          </a:p>
          <a:p>
            <a:pPr algn="ctr"/>
            <a:endParaRPr lang="en-IN" sz="24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671B-3685-4A7E-9C05-03236F1B1C8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73875" y="1026154"/>
            <a:ext cx="7950994" cy="3739937"/>
          </a:xfrm>
        </p:spPr>
        <p:txBody>
          <a:bodyPr>
            <a:normAutofit/>
          </a:bodyPr>
          <a:lstStyle/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</a:endParaRPr>
          </a:p>
          <a:p>
            <a:endParaRPr lang="en-IN" sz="20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FFF47A-336E-43A5-A373-F99406032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12" y="956603"/>
            <a:ext cx="6407834" cy="391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0405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2B11-C446-4AEA-8246-3BCB5AB04D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02191" y="194528"/>
            <a:ext cx="5873261" cy="551060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WHAT IT 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8671B-3685-4A7E-9C05-03236F1B1C8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73875" y="1026154"/>
            <a:ext cx="7950994" cy="3739937"/>
          </a:xfrm>
        </p:spPr>
        <p:txBody>
          <a:bodyPr>
            <a:normAutofit/>
          </a:bodyPr>
          <a:lstStyle/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2000" dirty="0">
              <a:latin typeface="+mn-lt"/>
            </a:endParaRPr>
          </a:p>
          <a:p>
            <a:endParaRPr lang="en-IN" sz="20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EE8C53-CF4D-4F02-9262-7337D244F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76" y="1026154"/>
            <a:ext cx="4207228" cy="3739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312CA-C6B6-455D-86DC-8BC483471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849" y="1026154"/>
            <a:ext cx="3434275" cy="343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7374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364</Words>
  <Application>Microsoft Office PowerPoint</Application>
  <PresentationFormat>On-screen Show (16:9)</PresentationFormat>
  <Paragraphs>227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Gokul Thiagarajan</cp:lastModifiedBy>
  <cp:revision>62</cp:revision>
  <dcterms:modified xsi:type="dcterms:W3CDTF">2021-09-06T14:40:51Z</dcterms:modified>
</cp:coreProperties>
</file>