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C5B14-FD50-4D4E-92C0-85034F0E22FE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1F20A-5F5F-4D6B-9335-6E4B1D8909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1F20A-5F5F-4D6B-9335-6E4B1D89094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AA34-EA1D-4F9F-975F-D0776BCC4D10}" type="datetimeFigureOut">
              <a:rPr lang="en-US" smtClean="0"/>
              <a:t>4/29/2007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3730-F8B0-47DE-9CE4-EAC50A7373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etterexplained.com/articles/an-intuitive-guide-to-exponential-functions-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Exponential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http://betterexplained.com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145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4257" y="40386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4257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2457" y="3429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2457" y="37338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2457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2457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30657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0657" y="3733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30657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30657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30657" y="21336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30657" y="2438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30657" y="2743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30657" y="3048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4722812"/>
            <a:ext cx="4343400" cy="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7957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714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55914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4114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410200" y="47244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38894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600" y="1828800"/>
            <a:ext cx="513410" cy="2590800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495800" y="35052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810000" y="38100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24200" y="39624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28794" y="40386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145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4722812"/>
            <a:ext cx="4953000" cy="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7957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48400" y="47244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38894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600" y="1828800"/>
            <a:ext cx="513410" cy="2590800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.75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724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9188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428794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42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100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95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40386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816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81600" y="34290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816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81600" y="4724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1.25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4722812"/>
            <a:ext cx="4953000" cy="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8"/>
          <p:cNvGrpSpPr/>
          <p:nvPr/>
        </p:nvGrpSpPr>
        <p:grpSpPr>
          <a:xfrm>
            <a:off x="1696228" y="3962400"/>
            <a:ext cx="609600" cy="1131332"/>
            <a:chOff x="1696228" y="3962400"/>
            <a:chExt cx="609600" cy="1131332"/>
          </a:xfrm>
        </p:grpSpPr>
        <p:sp>
          <p:nvSpPr>
            <p:cNvPr id="4" name="Oval 3"/>
            <p:cNvSpPr/>
            <p:nvPr/>
          </p:nvSpPr>
          <p:spPr>
            <a:xfrm>
              <a:off x="1696228" y="3962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0185" y="472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985873" y="4724400"/>
            <a:ext cx="1301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(years)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38894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600" y="1828800"/>
            <a:ext cx="513410" cy="2590800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26007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97205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972050" y="3276600"/>
            <a:ext cx="6096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4722812"/>
            <a:ext cx="4953000" cy="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696228" y="3962400"/>
            <a:ext cx="609600" cy="1131332"/>
            <a:chOff x="1696228" y="3962400"/>
            <a:chExt cx="609600" cy="1131332"/>
          </a:xfrm>
        </p:grpSpPr>
        <p:sp>
          <p:nvSpPr>
            <p:cNvPr id="4" name="Oval 3"/>
            <p:cNvSpPr/>
            <p:nvPr/>
          </p:nvSpPr>
          <p:spPr>
            <a:xfrm>
              <a:off x="1696228" y="3962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0185" y="472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985873" y="4724400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(months)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38894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600" y="1828800"/>
            <a:ext cx="513410" cy="2590800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72050" y="3276600"/>
            <a:ext cx="609600" cy="1817132"/>
            <a:chOff x="4972050" y="3276600"/>
            <a:chExt cx="609600" cy="1817132"/>
          </a:xfrm>
        </p:grpSpPr>
        <p:sp>
          <p:nvSpPr>
            <p:cNvPr id="28" name="TextBox 27"/>
            <p:cNvSpPr txBox="1"/>
            <p:nvPr/>
          </p:nvSpPr>
          <p:spPr>
            <a:xfrm>
              <a:off x="5067498" y="4724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972050" y="3962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972050" y="3276600"/>
              <a:ext cx="609600" cy="609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4614" y="3581400"/>
            <a:ext cx="609600" cy="1512332"/>
            <a:chOff x="3367087" y="3581400"/>
            <a:chExt cx="609600" cy="1512332"/>
          </a:xfrm>
        </p:grpSpPr>
        <p:sp>
          <p:nvSpPr>
            <p:cNvPr id="20" name="Oval 19"/>
            <p:cNvSpPr/>
            <p:nvPr/>
          </p:nvSpPr>
          <p:spPr>
            <a:xfrm>
              <a:off x="3367087" y="3581400"/>
              <a:ext cx="609600" cy="609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.50</a:t>
              </a:r>
              <a:br>
                <a:rPr lang="en-US" sz="1400" dirty="0" smtClean="0"/>
              </a:b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21044" y="472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367087" y="3962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4" idx="7"/>
            <a:endCxn id="18" idx="2"/>
          </p:cNvCxnSpPr>
          <p:nvPr/>
        </p:nvCxnSpPr>
        <p:spPr>
          <a:xfrm rot="5400000" flipH="1" flipV="1">
            <a:off x="3359165" y="2438789"/>
            <a:ext cx="470274" cy="275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4722812"/>
            <a:ext cx="4953000" cy="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8"/>
          <p:cNvGrpSpPr/>
          <p:nvPr/>
        </p:nvGrpSpPr>
        <p:grpSpPr>
          <a:xfrm>
            <a:off x="1696228" y="3962400"/>
            <a:ext cx="609600" cy="1131332"/>
            <a:chOff x="1696228" y="3962400"/>
            <a:chExt cx="609600" cy="1131332"/>
          </a:xfrm>
        </p:grpSpPr>
        <p:sp>
          <p:nvSpPr>
            <p:cNvPr id="4" name="Oval 3"/>
            <p:cNvSpPr/>
            <p:nvPr/>
          </p:nvSpPr>
          <p:spPr>
            <a:xfrm>
              <a:off x="1696228" y="3962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0185" y="472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985873" y="4724400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(months)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38894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600" y="1828800"/>
            <a:ext cx="513410" cy="2590800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67498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97205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972050" y="3276600"/>
            <a:ext cx="6096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>
          <a:xfrm>
            <a:off x="3324614" y="3581400"/>
            <a:ext cx="609600" cy="1512332"/>
            <a:chOff x="3367087" y="3581400"/>
            <a:chExt cx="609600" cy="1512332"/>
          </a:xfrm>
        </p:grpSpPr>
        <p:sp>
          <p:nvSpPr>
            <p:cNvPr id="20" name="Oval 19"/>
            <p:cNvSpPr/>
            <p:nvPr/>
          </p:nvSpPr>
          <p:spPr>
            <a:xfrm>
              <a:off x="3367087" y="3581400"/>
              <a:ext cx="609600" cy="609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.50</a:t>
              </a:r>
              <a:br>
                <a:rPr lang="en-US" sz="1400" dirty="0" smtClean="0"/>
              </a:b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21044" y="472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367087" y="3962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5029200" y="2667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.25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0" idx="7"/>
            <a:endCxn id="25" idx="2"/>
          </p:cNvCxnSpPr>
          <p:nvPr/>
        </p:nvCxnSpPr>
        <p:spPr>
          <a:xfrm rot="5400000" flipH="1" flipV="1">
            <a:off x="4068583" y="2710057"/>
            <a:ext cx="736974" cy="1184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20" idx="7"/>
            <a:endCxn id="32" idx="3"/>
          </p:cNvCxnSpPr>
          <p:nvPr/>
        </p:nvCxnSpPr>
        <p:spPr>
          <a:xfrm rot="5400000" flipH="1" flipV="1">
            <a:off x="3911226" y="2550786"/>
            <a:ext cx="624589" cy="1767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8" idx="2"/>
          </p:cNvCxnSpPr>
          <p:nvPr/>
        </p:nvCxnSpPr>
        <p:spPr>
          <a:xfrm rot="5400000" flipH="1" flipV="1">
            <a:off x="3359165" y="2438789"/>
            <a:ext cx="470274" cy="275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4722812"/>
            <a:ext cx="4953000" cy="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8"/>
          <p:cNvGrpSpPr/>
          <p:nvPr/>
        </p:nvGrpSpPr>
        <p:grpSpPr>
          <a:xfrm>
            <a:off x="1696228" y="3962400"/>
            <a:ext cx="609600" cy="1131332"/>
            <a:chOff x="1696228" y="3962400"/>
            <a:chExt cx="609600" cy="1131332"/>
          </a:xfrm>
        </p:grpSpPr>
        <p:sp>
          <p:nvSpPr>
            <p:cNvPr id="4" name="Oval 3"/>
            <p:cNvSpPr/>
            <p:nvPr/>
          </p:nvSpPr>
          <p:spPr>
            <a:xfrm>
              <a:off x="1696228" y="3962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0185" y="472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985873" y="4724400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(months)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38894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600" y="1828800"/>
            <a:ext cx="513410" cy="2590800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67498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97205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972050" y="3276600"/>
            <a:ext cx="6096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19400" y="3657600"/>
            <a:ext cx="6096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.33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973357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194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200" y="3200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.11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.66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40157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86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029200" y="2667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.33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029200" y="2057400"/>
            <a:ext cx="5334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.04</a:t>
            </a:r>
            <a:br>
              <a:rPr lang="en-US" sz="1200" dirty="0" smtClean="0"/>
            </a:br>
            <a:endParaRPr lang="en-US" sz="1200" dirty="0"/>
          </a:p>
        </p:txBody>
      </p:sp>
      <p:cxnSp>
        <p:nvCxnSpPr>
          <p:cNvPr id="36" name="Straight Arrow Connector 35"/>
          <p:cNvCxnSpPr>
            <a:stCxn id="25" idx="7"/>
            <a:endCxn id="33" idx="3"/>
          </p:cNvCxnSpPr>
          <p:nvPr/>
        </p:nvCxnSpPr>
        <p:spPr>
          <a:xfrm rot="5400000" flipH="1" flipV="1">
            <a:off x="4341485" y="2512685"/>
            <a:ext cx="765830" cy="765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4722812"/>
            <a:ext cx="4953000" cy="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67498" y="4724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3357" y="4724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0157" y="4724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52600" y="4724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31914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14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84714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76400" y="5344080"/>
            <a:ext cx="4953000" cy="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7498" y="5345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73357" y="5345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40157" y="5345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2600" y="5345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8806" y="5334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95606" y="5334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38606" y="5334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53006" y="5334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76400" y="5953680"/>
            <a:ext cx="4953000" cy="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52600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050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574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129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3622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177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19400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9718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42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2797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4290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845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00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624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1148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703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196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5751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800600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9530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054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2609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4102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565714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148</Words>
  <Application>Microsoft Office PowerPoint</Application>
  <PresentationFormat>On-screen Show (4:3)</PresentationFormat>
  <Paragraphs>109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Understanding Exponential Growth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Kalid Azad</dc:creator>
  <cp:lastModifiedBy>Kalid Azad</cp:lastModifiedBy>
  <cp:revision>14</cp:revision>
  <dcterms:created xsi:type="dcterms:W3CDTF">2007-04-30T06:29:56Z</dcterms:created>
  <dcterms:modified xsi:type="dcterms:W3CDTF">2007-05-01T22:43:30Z</dcterms:modified>
</cp:coreProperties>
</file>