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07" r:id="rId3"/>
    <p:sldId id="315" r:id="rId4"/>
    <p:sldId id="284" r:id="rId5"/>
    <p:sldId id="308" r:id="rId6"/>
    <p:sldId id="309" r:id="rId7"/>
    <p:sldId id="322" r:id="rId8"/>
    <p:sldId id="323" r:id="rId9"/>
    <p:sldId id="318" r:id="rId10"/>
    <p:sldId id="310" r:id="rId11"/>
    <p:sldId id="312" r:id="rId12"/>
    <p:sldId id="313" r:id="rId13"/>
    <p:sldId id="319" r:id="rId14"/>
    <p:sldId id="321" r:id="rId15"/>
    <p:sldId id="320" r:id="rId16"/>
    <p:sldId id="314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E4D826-B15E-4244-953E-8062CF4C74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1698BA-9E6F-4ED2-B59B-81D2A9FF50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5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ducts/programmable/fpga/new-to-fpgas/resource-center/overview.html" TargetMode="External"/><Relationship Id="rId2" Type="http://schemas.openxmlformats.org/officeDocument/2006/relationships/hyperlink" Target="https://en.wikipedia.org/wiki/Prediction_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E98E-78AF-4957-BC7B-E5CC5489A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PRIME – PREDICTOR</a:t>
            </a:r>
            <a:br>
              <a:rPr lang="en-US" dirty="0"/>
            </a:br>
            <a:r>
              <a:rPr lang="en-US" sz="1400" dirty="0"/>
              <a:t>						By Nights King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AECC3-9B6B-40BC-9BC1-09AD844A0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39282"/>
              </p:ext>
            </p:extLst>
          </p:nvPr>
        </p:nvGraphicFramePr>
        <p:xfrm>
          <a:off x="465781" y="5353308"/>
          <a:ext cx="11224367" cy="968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880">
                  <a:extLst>
                    <a:ext uri="{9D8B030D-6E8A-4147-A177-3AD203B41FA5}">
                      <a16:colId xmlns:a16="http://schemas.microsoft.com/office/drawing/2014/main" val="3496344653"/>
                    </a:ext>
                  </a:extLst>
                </a:gridCol>
                <a:gridCol w="3953390">
                  <a:extLst>
                    <a:ext uri="{9D8B030D-6E8A-4147-A177-3AD203B41FA5}">
                      <a16:colId xmlns:a16="http://schemas.microsoft.com/office/drawing/2014/main" val="3583080710"/>
                    </a:ext>
                  </a:extLst>
                </a:gridCol>
                <a:gridCol w="3825097">
                  <a:extLst>
                    <a:ext uri="{9D8B030D-6E8A-4147-A177-3AD203B41FA5}">
                      <a16:colId xmlns:a16="http://schemas.microsoft.com/office/drawing/2014/main" val="1982536869"/>
                    </a:ext>
                  </a:extLst>
                </a:gridCol>
              </a:tblGrid>
              <a:tr h="4401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590B8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Adithya </a:t>
                      </a:r>
                      <a:r>
                        <a:rPr kumimoji="0" lang="en-US" sz="1400" b="0" i="0" u="none" strike="noStrike" kern="1200" cap="all" spc="0" normalizeH="0" baseline="0" noProof="0" dirty="0" err="1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Sekar</a:t>
                      </a: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- 1637408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all" spc="0" normalizeH="0" baseline="0" noProof="0" dirty="0" err="1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AnishKumar</a:t>
                      </a: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Chouhan – 1850356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Gokul Venugopal - 1824696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4590B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1015976"/>
                  </a:ext>
                </a:extLst>
              </a:tr>
              <a:tr h="45036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590B8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Joy Rebello – 1764719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590B8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4590B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Naveen Subramanian - 1808626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590B8"/>
                        </a:buClr>
                        <a:buSzPct val="92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endParaRPr kumimoji="0" lang="en-US" sz="14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4590B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25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7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4FE7-6549-4A3A-AE7C-7A56AEB2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DD4C-5D5D-4EAD-8D3D-2E8ED132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THE INPUT FROM THE USER</a:t>
            </a:r>
          </a:p>
          <a:p>
            <a:pPr lvl="1"/>
            <a:r>
              <a:rPr lang="en-US" dirty="0"/>
              <a:t>STEP 1.  Input the user Profile ID</a:t>
            </a:r>
          </a:p>
          <a:p>
            <a:pPr lvl="1"/>
            <a:r>
              <a:rPr lang="en-US" dirty="0"/>
              <a:t>STEP II.  Input the password associated with that particular Profile</a:t>
            </a:r>
          </a:p>
          <a:p>
            <a:pPr lvl="1"/>
            <a:r>
              <a:rPr lang="en-US" dirty="0"/>
              <a:t>STEP III. Guess the Random Prime Number being generated</a:t>
            </a:r>
          </a:p>
          <a:p>
            <a:pPr lvl="1"/>
            <a:endParaRPr lang="en-US" dirty="0"/>
          </a:p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IP – CORE : </a:t>
            </a:r>
            <a:r>
              <a:rPr lang="en-US" dirty="0">
                <a:latin typeface="Agency FB" panose="020B0503020202020204" pitchFamily="34" charset="0"/>
              </a:rPr>
              <a:t>1</a:t>
            </a:r>
            <a:r>
              <a:rPr lang="en-US" dirty="0"/>
              <a:t>-PORT ROM (STORE USER PROFILES)</a:t>
            </a:r>
          </a:p>
          <a:p>
            <a:pPr lvl="1"/>
            <a:r>
              <a:rPr lang="en-US" dirty="0"/>
              <a:t>IP – CORE : 1-PORT ROM (STORE THE PASSWORD)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D8BC55-CD54-4B51-A5CD-C9B19924F57E}"/>
              </a:ext>
            </a:extLst>
          </p:cNvPr>
          <p:cNvSpPr/>
          <p:nvPr/>
        </p:nvSpPr>
        <p:spPr>
          <a:xfrm>
            <a:off x="8353887" y="2352583"/>
            <a:ext cx="1731146" cy="594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96E92B-F13B-4E3C-8B76-1B1CCEE2019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9219460" y="2947386"/>
            <a:ext cx="0" cy="46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7F899590-196F-42BC-B555-ED3F487E40BB}"/>
              </a:ext>
            </a:extLst>
          </p:cNvPr>
          <p:cNvSpPr/>
          <p:nvPr/>
        </p:nvSpPr>
        <p:spPr>
          <a:xfrm>
            <a:off x="8258452" y="3423022"/>
            <a:ext cx="1922016" cy="10475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Present?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C242C-DAFD-47D1-B9A8-0141963F8BF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219458" y="4470587"/>
            <a:ext cx="2" cy="32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70F353-9502-4C4F-88A3-1E29D29CEEAC}"/>
              </a:ext>
            </a:extLst>
          </p:cNvPr>
          <p:cNvSpPr txBox="1"/>
          <p:nvPr/>
        </p:nvSpPr>
        <p:spPr>
          <a:xfrm flipH="1">
            <a:off x="9370382" y="4434860"/>
            <a:ext cx="5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8367B53-0A0B-4903-922A-910406F16AF8}"/>
              </a:ext>
            </a:extLst>
          </p:cNvPr>
          <p:cNvSpPr/>
          <p:nvPr/>
        </p:nvSpPr>
        <p:spPr>
          <a:xfrm>
            <a:off x="8106423" y="4795458"/>
            <a:ext cx="2226069" cy="10475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Match?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997141-5104-461D-A858-EE4323AD32CE}"/>
              </a:ext>
            </a:extLst>
          </p:cNvPr>
          <p:cNvCxnSpPr>
            <a:stCxn id="8" idx="3"/>
            <a:endCxn id="4" idx="6"/>
          </p:cNvCxnSpPr>
          <p:nvPr/>
        </p:nvCxnSpPr>
        <p:spPr>
          <a:xfrm flipH="1" flipV="1">
            <a:off x="10085033" y="2649985"/>
            <a:ext cx="95435" cy="1296820"/>
          </a:xfrm>
          <a:prstGeom prst="bentConnector3">
            <a:avLst>
              <a:gd name="adj1" fmla="val -658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E5E5A8-E0BC-4193-A307-D8501959AF6F}"/>
              </a:ext>
            </a:extLst>
          </p:cNvPr>
          <p:cNvSpPr txBox="1"/>
          <p:nvPr/>
        </p:nvSpPr>
        <p:spPr>
          <a:xfrm flipH="1">
            <a:off x="7197905" y="3762138"/>
            <a:ext cx="5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00AD5B-9779-4672-97FB-6BF7529FF70A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 flipH="1">
            <a:off x="8106423" y="2649985"/>
            <a:ext cx="247464" cy="2669256"/>
          </a:xfrm>
          <a:prstGeom prst="bentConnector3">
            <a:avLst>
              <a:gd name="adj1" fmla="val -92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AAB73B-D4B7-4EB3-882C-040B7E814551}"/>
              </a:ext>
            </a:extLst>
          </p:cNvPr>
          <p:cNvSpPr txBox="1"/>
          <p:nvPr/>
        </p:nvSpPr>
        <p:spPr>
          <a:xfrm flipH="1">
            <a:off x="10941654" y="3194994"/>
            <a:ext cx="5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4710D0-7301-492B-A629-F1F8BAF31FF8}"/>
              </a:ext>
            </a:extLst>
          </p:cNvPr>
          <p:cNvSpPr/>
          <p:nvPr/>
        </p:nvSpPr>
        <p:spPr>
          <a:xfrm>
            <a:off x="7629525" y="6162675"/>
            <a:ext cx="3312129" cy="59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Game (Guess Prime Number)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D9CAA7-3BC1-494F-9449-CD2B30C65426}"/>
              </a:ext>
            </a:extLst>
          </p:cNvPr>
          <p:cNvCxnSpPr>
            <a:cxnSpLocks/>
          </p:cNvCxnSpPr>
          <p:nvPr/>
        </p:nvCxnSpPr>
        <p:spPr>
          <a:xfrm flipH="1">
            <a:off x="9219455" y="5822028"/>
            <a:ext cx="2" cy="32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7CF3BA-E8C0-4DCA-A863-93033E08FD72}"/>
              </a:ext>
            </a:extLst>
          </p:cNvPr>
          <p:cNvSpPr txBox="1"/>
          <p:nvPr/>
        </p:nvSpPr>
        <p:spPr>
          <a:xfrm flipH="1">
            <a:off x="9262403" y="5798946"/>
            <a:ext cx="5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1178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47BF-885E-4429-BC97-42D98A0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BOARD &amp; Highest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6BC9-CAF2-4AC1-BD7E-863713B7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Increments score when user predicts the exact number generated by FPGA board.</a:t>
            </a:r>
          </a:p>
          <a:p>
            <a:r>
              <a:rPr lang="en-US" dirty="0"/>
              <a:t>Max score is 99 and is displayed using seven segment.</a:t>
            </a:r>
          </a:p>
          <a:p>
            <a:r>
              <a:rPr lang="en-US" dirty="0"/>
              <a:t>Score for each player is stored in RAM.</a:t>
            </a:r>
          </a:p>
          <a:p>
            <a:r>
              <a:rPr lang="en-US" dirty="0"/>
              <a:t>Highest score and the highest scorer’s user id is also stored in RAM</a:t>
            </a:r>
          </a:p>
          <a:p>
            <a:r>
              <a:rPr lang="en-US" dirty="0"/>
              <a:t>If current user score is the highest score then highest score value is changed to current user.</a:t>
            </a:r>
          </a:p>
        </p:txBody>
      </p:sp>
    </p:spTree>
    <p:extLst>
      <p:ext uri="{BB962C8B-B14F-4D97-AF65-F5344CB8AC3E}">
        <p14:creationId xmlns:p14="http://schemas.microsoft.com/office/powerpoint/2010/main" val="195410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FFF-DB02-42AF-AE00-345C79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ram fit it in?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BC39-E884-4CC1-BA07-4914D4AF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376" y="1983894"/>
            <a:ext cx="8021248" cy="4171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6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40D7-89D3-465E-B6A3-A124F374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Contd.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9D6BA7-480D-4B83-813C-1A561305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 shows how RAM is utilized.</a:t>
            </a:r>
          </a:p>
          <a:p>
            <a:r>
              <a:rPr lang="en-US" dirty="0">
                <a:solidFill>
                  <a:schemeClr val="bg1"/>
                </a:solidFill>
              </a:rPr>
              <a:t>User id, current score is used to determine highest scorer.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29995AE-34C2-4D30-9484-BCC82479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49" y="614405"/>
            <a:ext cx="6189380" cy="5524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160-A608-4C86-8329-43C1731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SCOREBOARD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03A21C2-6CFA-41BE-9432-448920FA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3" y="2028825"/>
            <a:ext cx="10274914" cy="421005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43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523F-B3C3-40CA-9EC2-F1F7BB12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1902-5262-4CB1-9B92-F359513F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pPr lvl="1"/>
            <a:r>
              <a:rPr lang="en-US" dirty="0"/>
              <a:t>https://drive.google.com/drive/folders/1tPG7S2-q4Clli7-Deqz3iilyTYCL8IrS?usp=sharing</a:t>
            </a:r>
          </a:p>
          <a:p>
            <a:r>
              <a:rPr lang="en-US" dirty="0"/>
              <a:t>Random Number Generation</a:t>
            </a:r>
          </a:p>
          <a:p>
            <a:pPr lvl="1"/>
            <a:r>
              <a:rPr lang="en-US" dirty="0"/>
              <a:t>https://drive.google.com/drive/folders/1tPG7S2-q4Clli7-Deqz3iilyTYCL8IrS?usp=sharing</a:t>
            </a:r>
          </a:p>
          <a:p>
            <a:r>
              <a:rPr lang="en-US" dirty="0"/>
              <a:t>How to play game?</a:t>
            </a:r>
          </a:p>
          <a:p>
            <a:pPr lvl="1"/>
            <a:r>
              <a:rPr lang="en-US" dirty="0"/>
              <a:t>https://drive.google.com/drive/folders/1tPG7S2-q4Clli7-Deqz3iilyTYCL8IrS?usp=sharing</a:t>
            </a:r>
          </a:p>
        </p:txBody>
      </p:sp>
    </p:spTree>
    <p:extLst>
      <p:ext uri="{BB962C8B-B14F-4D97-AF65-F5344CB8AC3E}">
        <p14:creationId xmlns:p14="http://schemas.microsoft.com/office/powerpoint/2010/main" val="299350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FC14-16F9-44D2-AD69-75657D47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9133-BE4B-498A-9E20-5952353C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can be made more challenging by limit number of attempts a user can enter for one round.</a:t>
            </a:r>
          </a:p>
          <a:p>
            <a:r>
              <a:rPr lang="en-US" dirty="0"/>
              <a:t>Range of number generated can be extended to odd number, Fibonacci number, and so on.</a:t>
            </a:r>
          </a:p>
          <a:p>
            <a:r>
              <a:rPr lang="en-US" dirty="0"/>
              <a:t>Game board feature can be implemented to display top 5 players.</a:t>
            </a:r>
          </a:p>
        </p:txBody>
      </p:sp>
    </p:spTree>
    <p:extLst>
      <p:ext uri="{BB962C8B-B14F-4D97-AF65-F5344CB8AC3E}">
        <p14:creationId xmlns:p14="http://schemas.microsoft.com/office/powerpoint/2010/main" val="401760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39A5-9042-4859-8968-24543E38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3FD1-B43E-4B97-B5DB-D8992C9B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Games are a great way to exercise an individual’s quantitative reasoning skills.</a:t>
            </a:r>
          </a:p>
          <a:p>
            <a:r>
              <a:rPr lang="en-US" dirty="0"/>
              <a:t>We were able to understand how part fit in to make a bigger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2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830-D66A-4010-8669-6F37D40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E5AB-A3B8-45C2-85B2-4F3C5EEA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Wikipedia - </a:t>
            </a:r>
            <a:r>
              <a:rPr lang="en-US" u="sng" dirty="0">
                <a:hlinkClick r:id="rId2"/>
              </a:rPr>
              <a:t>https://en.wikipedia.org/wiki/Prediction_game</a:t>
            </a:r>
            <a:endParaRPr lang="en-US" dirty="0"/>
          </a:p>
          <a:p>
            <a:r>
              <a:rPr lang="en-US" dirty="0"/>
              <a:t>[2] INTEL - </a:t>
            </a:r>
            <a:r>
              <a:rPr lang="en-US" dirty="0">
                <a:hlinkClick r:id="rId3"/>
              </a:rPr>
              <a:t>https://www.intel.com/content/www/us/en/products/programmable/fpga/new-to-fpgas/resource-center/overview.html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EA57-8A3E-4FAC-A867-7130ACF3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7A90-1519-483B-A5AB-A85CA5AB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prediction game is a game which allow users to guess at the outcome of future events.</a:t>
            </a:r>
          </a:p>
          <a:p>
            <a:r>
              <a:rPr lang="en-US" dirty="0"/>
              <a:t>Points are awarded to players who most accurately predict the outcome of an event.</a:t>
            </a:r>
          </a:p>
          <a:p>
            <a:r>
              <a:rPr lang="en-US" dirty="0"/>
              <a:t>These games are very popular in the world of entertainment, sports, and finance to various world current events.</a:t>
            </a:r>
          </a:p>
        </p:txBody>
      </p:sp>
    </p:spTree>
    <p:extLst>
      <p:ext uri="{BB962C8B-B14F-4D97-AF65-F5344CB8AC3E}">
        <p14:creationId xmlns:p14="http://schemas.microsoft.com/office/powerpoint/2010/main" val="31433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80AD-C7F2-42BD-941E-CC2F1623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9935-D633-4E7C-9772-0E112102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FPGA Game where user scores point by predicting the prime number generated by the board.</a:t>
            </a:r>
          </a:p>
          <a:p>
            <a:r>
              <a:rPr lang="en-US" dirty="0"/>
              <a:t>An authentic user can play the game. Max players: 6</a:t>
            </a:r>
          </a:p>
          <a:p>
            <a:r>
              <a:rPr lang="en-US" dirty="0"/>
              <a:t>Player can play to become the highest scorer within the timer limit. </a:t>
            </a:r>
          </a:p>
          <a:p>
            <a:r>
              <a:rPr lang="en-US" dirty="0"/>
              <a:t>Hint LEDS help user to understand his proximity to the generated value.</a:t>
            </a:r>
          </a:p>
          <a:p>
            <a:r>
              <a:rPr lang="en-US" dirty="0"/>
              <a:t>Highest scorer can be viewed.</a:t>
            </a:r>
          </a:p>
          <a:p>
            <a:r>
              <a:rPr lang="en-US" dirty="0"/>
              <a:t>Game Level increases as user score increases. Level determines the range of prime number that can be generated. Levels are:</a:t>
            </a:r>
          </a:p>
          <a:p>
            <a:pPr lvl="1"/>
            <a:r>
              <a:rPr lang="en-US" dirty="0"/>
              <a:t>Level 1: Prime Number can be between 0 - 25</a:t>
            </a:r>
          </a:p>
          <a:p>
            <a:pPr lvl="1"/>
            <a:r>
              <a:rPr lang="en-US" dirty="0"/>
              <a:t>Level 2: Prime Number can be between 0 – 50</a:t>
            </a:r>
          </a:p>
          <a:p>
            <a:pPr lvl="1"/>
            <a:r>
              <a:rPr lang="en-US" dirty="0"/>
              <a:t>Level 3: Prime Number can be between 0 - 75</a:t>
            </a:r>
          </a:p>
          <a:p>
            <a:pPr lvl="1"/>
            <a:r>
              <a:rPr lang="en-US" dirty="0"/>
              <a:t>Level 4: Prime Number can be between 0 - 99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1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8982-0082-47C5-B795-7F617378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C68A5-1591-4558-A670-3EB969D9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188" y="1985915"/>
            <a:ext cx="8497624" cy="44733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055D-43AF-4859-B63F-49EBBEB7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PRIME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C78A-31E4-42DF-B35A-7B3475AA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1990725"/>
            <a:ext cx="11029615" cy="1914525"/>
          </a:xfrm>
        </p:spPr>
        <p:txBody>
          <a:bodyPr/>
          <a:lstStyle/>
          <a:p>
            <a:r>
              <a:rPr lang="en-US" dirty="0"/>
              <a:t>Implemented using Linear-Feedback Shift Register.</a:t>
            </a:r>
          </a:p>
          <a:p>
            <a:r>
              <a:rPr lang="en-US" dirty="0"/>
              <a:t>Randomly generated number is adjusted according to user game level.</a:t>
            </a:r>
          </a:p>
          <a:p>
            <a:r>
              <a:rPr lang="en-US" dirty="0"/>
              <a:t>Primality of the generated number is checked to obtain a prime number.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FABE1-232E-4FE1-8C8E-51B3880D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9000"/>
            <a:ext cx="11029616" cy="3052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599A9-7CCE-473B-991F-485BB635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EBD4-6A67-4B36-A4E7-928C6B37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Snippet shows how LFSR is used to generate random number.</a:t>
            </a:r>
          </a:p>
          <a:p>
            <a:r>
              <a:rPr lang="en-US" dirty="0">
                <a:solidFill>
                  <a:schemeClr val="bg1"/>
                </a:solidFill>
              </a:rPr>
              <a:t>This number, along with the user score, is later used to generate prime number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EBA03-DFB3-4A6B-814E-F700D256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54" y="1013432"/>
            <a:ext cx="4978380" cy="4987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6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4D59E-938A-4572-BC3A-1582D7EE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66" y="1239540"/>
            <a:ext cx="6518800" cy="46730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7C2C2-61D8-48C2-8084-E578F73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Code snippet for GAME LEVEL Adjust</a:t>
            </a:r>
          </a:p>
        </p:txBody>
      </p:sp>
    </p:spTree>
    <p:extLst>
      <p:ext uri="{BB962C8B-B14F-4D97-AF65-F5344CB8AC3E}">
        <p14:creationId xmlns:p14="http://schemas.microsoft.com/office/powerpoint/2010/main" val="165572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4189A3-BFB9-4DD5-95DB-1F02428F0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82" r="2" b="7134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1CD29-1F61-41EF-A5DF-C5F5BE33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Code snippet for prime number generation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6743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6093-EFA4-4FAA-8D1B-F487666F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3123-C17D-474F-850F-53076014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 for the game that checks user authentication.</a:t>
            </a:r>
          </a:p>
          <a:p>
            <a:r>
              <a:rPr lang="en-US" dirty="0"/>
              <a:t>User Id and Password are accepted through toggles switches and pushbutton.</a:t>
            </a:r>
          </a:p>
          <a:p>
            <a:r>
              <a:rPr lang="en-US" dirty="0"/>
              <a:t>Input are checked against values stored in ROM.</a:t>
            </a:r>
          </a:p>
          <a:p>
            <a:r>
              <a:rPr lang="en-US" dirty="0"/>
              <a:t>This module also act as:</a:t>
            </a:r>
          </a:p>
          <a:p>
            <a:pPr lvl="1"/>
            <a:r>
              <a:rPr lang="en-US" dirty="0"/>
              <a:t>Bridge between user number input and game controller</a:t>
            </a:r>
          </a:p>
          <a:p>
            <a:pPr lvl="1"/>
            <a:r>
              <a:rPr lang="en-US" dirty="0"/>
              <a:t>Bridge between random prime number and game controller</a:t>
            </a:r>
          </a:p>
          <a:p>
            <a:pPr lvl="1"/>
            <a:r>
              <a:rPr lang="en-US" dirty="0"/>
              <a:t>Barrier to restrict user from accessing on wrong password and timeout</a:t>
            </a:r>
          </a:p>
        </p:txBody>
      </p:sp>
    </p:spTree>
    <p:extLst>
      <p:ext uri="{BB962C8B-B14F-4D97-AF65-F5344CB8AC3E}">
        <p14:creationId xmlns:p14="http://schemas.microsoft.com/office/powerpoint/2010/main" val="678524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728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Agency FB</vt:lpstr>
      <vt:lpstr>Gill Sans MT</vt:lpstr>
      <vt:lpstr>Wingdings 2</vt:lpstr>
      <vt:lpstr>Dividend</vt:lpstr>
      <vt:lpstr> PRIME – PREDICTOR       By Nights King</vt:lpstr>
      <vt:lpstr>introduction</vt:lpstr>
      <vt:lpstr>Game overview</vt:lpstr>
      <vt:lpstr>System architecture</vt:lpstr>
      <vt:lpstr>PRIME NUMBER GENERATOR</vt:lpstr>
      <vt:lpstr>CONTD.</vt:lpstr>
      <vt:lpstr>Code snippet for GAME LEVEL Adjust</vt:lpstr>
      <vt:lpstr>Code snippet for prime number generation</vt:lpstr>
      <vt:lpstr>Access Control</vt:lpstr>
      <vt:lpstr>ACCESS CONTROL</vt:lpstr>
      <vt:lpstr>GAME BOARD &amp; Highest score</vt:lpstr>
      <vt:lpstr>How does ram fit it in?</vt:lpstr>
      <vt:lpstr>Contd.</vt:lpstr>
      <vt:lpstr>Simulation of SCOREBOARD</vt:lpstr>
      <vt:lpstr>VIDEO DEMO</vt:lpstr>
      <vt:lpstr>Future development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PRIME – PREDICTOR       By Nights King</dc:title>
  <dc:creator>Gokul V Gopal</dc:creator>
  <cp:lastModifiedBy>Gokul V Gopal</cp:lastModifiedBy>
  <cp:revision>2</cp:revision>
  <dcterms:created xsi:type="dcterms:W3CDTF">2019-05-07T17:28:38Z</dcterms:created>
  <dcterms:modified xsi:type="dcterms:W3CDTF">2019-05-07T17:34:05Z</dcterms:modified>
</cp:coreProperties>
</file>