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91FF5-88D3-4899-AD4C-0F8BDD3C3912}" type="datetimeFigureOut">
              <a:rPr lang="en-AU" smtClean="0"/>
              <a:t>4/02/2018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965A6-FA62-4AEE-A077-CD644DC43B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81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CB9B1-0CF3-495B-8913-E86CEBAD2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70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0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4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073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7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38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6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499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003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199" y="1524000"/>
            <a:ext cx="7972697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 – Sample Superstore </a:t>
            </a:r>
            <a:r>
              <a:rPr lang="en-US" dirty="0" smtClean="0"/>
              <a:t>Sales.xls and format your numbers exactly like shown in screenshot below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– Create following summary table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r="19531"/>
          <a:stretch>
            <a:fillRect/>
          </a:stretch>
        </p:blipFill>
        <p:spPr bwMode="auto">
          <a:xfrm>
            <a:off x="1981200" y="2057401"/>
            <a:ext cx="8077200" cy="453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56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– Create following summary table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1" y="2209800"/>
            <a:ext cx="658447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1981199" y="1445623"/>
            <a:ext cx="7972697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Use – Sample Superstore Sales.xls and format your numbers exactly like shown in screenshot below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Import – Sample Superstore Sales.xls (Sheet – Orders) and answer the following questions: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 smtClean="0"/>
              <a:t>What is the total sales of the store? 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 smtClean="0"/>
              <a:t>What is the total sales of product category = “Furniture”? 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 smtClean="0"/>
              <a:t>What is the total sales of product category = “Furniture” sold to Customer Segment = “Corporate”? 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 smtClean="0"/>
              <a:t>Set the default number format of Discount to percentage with 2 decimal places.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 smtClean="0"/>
              <a:t>Find average discount on each order priority. Which order priority has highest average discount?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Import – Sample Superstore Sales.xls (Sheet – Orders) and answer the following questions: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 smtClean="0"/>
              <a:t>What is the total sales of the store? (</a:t>
            </a:r>
            <a:r>
              <a:rPr lang="en-US" dirty="0" err="1" smtClean="0"/>
              <a:t>Ans</a:t>
            </a:r>
            <a:r>
              <a:rPr lang="en-US" dirty="0" smtClean="0"/>
              <a:t> – 14,915,601)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 smtClean="0"/>
              <a:t>What is the total sales of product category = “Furniture”? (</a:t>
            </a:r>
            <a:r>
              <a:rPr lang="en-US" dirty="0" err="1" smtClean="0"/>
              <a:t>Ans</a:t>
            </a:r>
            <a:r>
              <a:rPr lang="en-US" dirty="0" smtClean="0"/>
              <a:t> – 5,178,591)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 smtClean="0"/>
              <a:t>What is the total sales of product category = “Furniture” sold to Customer Segment = “Corporate”? (</a:t>
            </a:r>
            <a:r>
              <a:rPr lang="en-US" dirty="0" err="1" smtClean="0"/>
              <a:t>Ans</a:t>
            </a:r>
            <a:r>
              <a:rPr lang="en-US" dirty="0" smtClean="0"/>
              <a:t> – 1,862,841)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smtClean="0"/>
              <a:t>Set the number </a:t>
            </a:r>
            <a:r>
              <a:rPr lang="en-US" dirty="0" smtClean="0"/>
              <a:t>format of Discount to percentage with 2 decimal places.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 smtClean="0"/>
              <a:t>What order priority has highest average discount? (</a:t>
            </a:r>
            <a:r>
              <a:rPr lang="en-US" dirty="0" err="1" smtClean="0"/>
              <a:t>Ans</a:t>
            </a:r>
            <a:r>
              <a:rPr lang="en-US" dirty="0" smtClean="0"/>
              <a:t> – Low at 5.04%)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Import – Sample Superstore Sales.csv and answer the following questions: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 smtClean="0"/>
              <a:t>For Product Container = “Large Box” which Ship Mode has lowest average shipping cost? (Express Air)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 smtClean="0"/>
              <a:t>For Product Container = “Medium Box” which Ship Mode has lowest average shipping cost? (Regular Air)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 smtClean="0"/>
              <a:t>Which Ship Mode uses only “Jumbo” sized Product Containers? (Delivery Truck)</a:t>
            </a:r>
          </a:p>
          <a:p>
            <a:pPr marL="822960" lvl="1" indent="-457200">
              <a:buFont typeface="+mj-lt"/>
              <a:buAutoNum type="alphaUcPeriod"/>
            </a:pPr>
            <a:r>
              <a:rPr lang="en-US" dirty="0" smtClean="0"/>
              <a:t>Which Ship Mode doesn’t entertain “Jumbo” sized Product Containers? (Express Air)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– Answer in (Bracket)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Constantia</vt:lpstr>
      <vt:lpstr>Wingdings 2</vt:lpstr>
      <vt:lpstr>Paper</vt:lpstr>
      <vt:lpstr>Quiz – Create following summary table</vt:lpstr>
      <vt:lpstr>Quiz – Create following summary table</vt:lpstr>
      <vt:lpstr>Quiz</vt:lpstr>
      <vt:lpstr>Quiz Answer</vt:lpstr>
      <vt:lpstr>Quiz – Answer in (Bracket)</vt:lpstr>
    </vt:vector>
  </TitlesOfParts>
  <Company>RIo Tinto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– Create following summary table</dc:title>
  <dc:creator>Tiwary, Shashank (HR)</dc:creator>
  <cp:lastModifiedBy>Tiwary, Shashank (HR)</cp:lastModifiedBy>
  <cp:revision>1</cp:revision>
  <dcterms:created xsi:type="dcterms:W3CDTF">2018-02-03T19:13:03Z</dcterms:created>
  <dcterms:modified xsi:type="dcterms:W3CDTF">2018-02-03T19:13:29Z</dcterms:modified>
</cp:coreProperties>
</file>