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2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FB73F6-96C6-4A98-BC0A-806274D6B36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291BE46-1E07-41A3-ADA6-DD4E75B747A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Quiz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Calculated Fields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51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Logical Calculation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4107557" cy="52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832992"/>
          </a:xfrm>
        </p:spPr>
        <p:txBody>
          <a:bodyPr/>
          <a:lstStyle/>
          <a:p>
            <a:r>
              <a:rPr lang="en-AU" dirty="0" smtClean="0"/>
              <a:t>Calculate purchase amount based on year of purchase:</a:t>
            </a:r>
          </a:p>
          <a:p>
            <a:r>
              <a:rPr lang="en-AU" sz="2000" i="1" dirty="0" smtClean="0"/>
              <a:t>If year of purchase matches the price year then use the same price year else use the next higher price year. </a:t>
            </a:r>
          </a:p>
          <a:p>
            <a:r>
              <a:rPr lang="en-AU" sz="2000" i="1" dirty="0" smtClean="0"/>
              <a:t>Hint – Required functions “year” and “if”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Logical + Date Calculation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21209"/>
            <a:ext cx="6192688" cy="337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6928"/>
          </a:xfrm>
        </p:spPr>
        <p:txBody>
          <a:bodyPr/>
          <a:lstStyle/>
          <a:p>
            <a:r>
              <a:rPr lang="en-AU" dirty="0" smtClean="0"/>
              <a:t>Which Region has highest “% Garden Area”?</a:t>
            </a:r>
          </a:p>
          <a:p>
            <a:r>
              <a:rPr lang="en-AU" sz="2000" i="1" dirty="0" smtClean="0"/>
              <a:t>Percentage Garden Area = Total Garden Area/Total Area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Aggregate Calculation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64904"/>
            <a:ext cx="4104456" cy="39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5692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Which Region had highest Price appreciation since 1998 to 2016?</a:t>
            </a:r>
          </a:p>
          <a:p>
            <a:r>
              <a:rPr lang="en-AU" sz="2000" i="1" dirty="0" smtClean="0"/>
              <a:t>Price Appreciation = Difference in Price/Original Price (in 1998)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Aggregate Calculation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80928"/>
            <a:ext cx="4135029" cy="36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Operators</a:t>
            </a:r>
            <a:endParaRPr lang="en-A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789594"/>
            <a:ext cx="2803946" cy="34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0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 smtClean="0"/>
              <a:t>How many homes have “Extra” rooms? How many extra rooms? </a:t>
            </a:r>
          </a:p>
          <a:p>
            <a:r>
              <a:rPr lang="en-AU" sz="1800" dirty="0" smtClean="0"/>
              <a:t>Extra rooms = No of rooms – No of bedrooms – No of bathrooms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Numeric Calculation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7" y="2420888"/>
            <a:ext cx="7791028" cy="400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“Acre” represents total area of the house including garden and “</a:t>
            </a:r>
            <a:r>
              <a:rPr lang="en-AU" dirty="0" err="1" smtClean="0"/>
              <a:t>squarefeet</a:t>
            </a:r>
            <a:r>
              <a:rPr lang="en-AU" dirty="0" smtClean="0"/>
              <a:t>” represents living area of house excluding garden then answer the following:</a:t>
            </a:r>
          </a:p>
          <a:p>
            <a:r>
              <a:rPr lang="en-AU" dirty="0" smtClean="0"/>
              <a:t>Which House Number has the highest Garden Area?</a:t>
            </a:r>
          </a:p>
          <a:p>
            <a:r>
              <a:rPr lang="en-AU" dirty="0" smtClean="0"/>
              <a:t>What is the Garden Area of House number “11” in sq. feet?</a:t>
            </a:r>
          </a:p>
          <a:p>
            <a:r>
              <a:rPr lang="en-AU" dirty="0" smtClean="0"/>
              <a:t>Which house number has highest Garden % (Garden area as percentage of Total Area)?</a:t>
            </a:r>
          </a:p>
          <a:p>
            <a:r>
              <a:rPr lang="en-AU" dirty="0" smtClean="0"/>
              <a:t>Hint – Convert acre in sq. </a:t>
            </a:r>
            <a:r>
              <a:rPr lang="en-AU" dirty="0"/>
              <a:t>feet </a:t>
            </a:r>
            <a:r>
              <a:rPr lang="en-AU" dirty="0" smtClean="0"/>
              <a:t>(</a:t>
            </a:r>
            <a:r>
              <a:rPr lang="en-AU" dirty="0" err="1" smtClean="0"/>
              <a:t>sq</a:t>
            </a:r>
            <a:r>
              <a:rPr lang="en-AU" dirty="0" smtClean="0"/>
              <a:t> feet = Acre*43560)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Numeric Calculation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7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“Acre” represents total area of the house including garden and “</a:t>
            </a:r>
            <a:r>
              <a:rPr lang="en-AU" dirty="0" err="1" smtClean="0"/>
              <a:t>squarefeet</a:t>
            </a:r>
            <a:r>
              <a:rPr lang="en-AU" dirty="0" smtClean="0"/>
              <a:t>” represents total area of house excluding garden then answer the following:</a:t>
            </a:r>
          </a:p>
          <a:p>
            <a:r>
              <a:rPr lang="en-AU" dirty="0" smtClean="0"/>
              <a:t>Which House Number has the highest Garden Area? (House 34)</a:t>
            </a:r>
          </a:p>
          <a:p>
            <a:r>
              <a:rPr lang="en-AU" dirty="0" smtClean="0"/>
              <a:t>What is the Garden Area of House number “11” in sq. feet? (10,465)</a:t>
            </a:r>
          </a:p>
          <a:p>
            <a:r>
              <a:rPr lang="en-AU" dirty="0" smtClean="0"/>
              <a:t>Which house number has highest Garden % (Garden area as percentage of Total Area)? (House 82)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Numeric Calculation - Answers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34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the current age profile of our customers?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Date Calculation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2" y="2060848"/>
            <a:ext cx="8678596" cy="45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 what age people are more likely to buy property?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Date Calculation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28441"/>
            <a:ext cx="8238295" cy="432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2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percentage of customers are Male/Female?</a:t>
            </a:r>
          </a:p>
          <a:p>
            <a:r>
              <a:rPr lang="en-AU" sz="2000" i="1" dirty="0" smtClean="0"/>
              <a:t>Hint – One way is to use find and mid function on Name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 Calculation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98218"/>
            <a:ext cx="3095600" cy="325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Email IDs of all customers (Sample below):</a:t>
            </a:r>
          </a:p>
          <a:p>
            <a:r>
              <a:rPr lang="en-AU" sz="2000" i="1" dirty="0" smtClean="0"/>
              <a:t>Hint – Do multiple custom split followed by right, </a:t>
            </a:r>
            <a:r>
              <a:rPr lang="en-AU" sz="2000" i="1" dirty="0" err="1" smtClean="0"/>
              <a:t>len</a:t>
            </a:r>
            <a:r>
              <a:rPr lang="en-AU" sz="2000" i="1" dirty="0" smtClean="0"/>
              <a:t>, + and lower function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 Calculation</a:t>
            </a:r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43268"/>
            <a:ext cx="4680520" cy="4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643</TotalTime>
  <Words>368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Constantia</vt:lpstr>
      <vt:lpstr>Wingdings 2</vt:lpstr>
      <vt:lpstr>Paper</vt:lpstr>
      <vt:lpstr>Calculated Fields</vt:lpstr>
      <vt:lpstr>Operators</vt:lpstr>
      <vt:lpstr>Numeric Calculation</vt:lpstr>
      <vt:lpstr>Numeric Calculation</vt:lpstr>
      <vt:lpstr>Numeric Calculation - Answers</vt:lpstr>
      <vt:lpstr>Date Calculation</vt:lpstr>
      <vt:lpstr>Date Calculation</vt:lpstr>
      <vt:lpstr>String Calculation</vt:lpstr>
      <vt:lpstr>String Calculation</vt:lpstr>
      <vt:lpstr>Logical Calculation</vt:lpstr>
      <vt:lpstr>Logical + Date Calculation</vt:lpstr>
      <vt:lpstr>Aggregate Calculation</vt:lpstr>
      <vt:lpstr>Aggregate Calculation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Calculated Fields</dc:title>
  <dc:creator>Tiwary, Shashank (RTI)</dc:creator>
  <cp:lastModifiedBy>Tiwary, Shashank (HR)</cp:lastModifiedBy>
  <cp:revision>41</cp:revision>
  <dcterms:created xsi:type="dcterms:W3CDTF">2017-04-16T06:39:55Z</dcterms:created>
  <dcterms:modified xsi:type="dcterms:W3CDTF">2017-11-19T10:18:34Z</dcterms:modified>
</cp:coreProperties>
</file>