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2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258f5cc8c6143b0" providerId="LiveId" clId="{D0119E87-00A7-487B-AE49-B699A09F3C55}"/>
    <pc:docChg chg="undo custSel addSld delSld modSld">
      <pc:chgData name="" userId="a258f5cc8c6143b0" providerId="LiveId" clId="{D0119E87-00A7-487B-AE49-B699A09F3C55}" dt="2020-11-20T03:10:26.648" v="4343"/>
      <pc:docMkLst>
        <pc:docMk/>
      </pc:docMkLst>
      <pc:sldChg chg="addSp modSp">
        <pc:chgData name="" userId="a258f5cc8c6143b0" providerId="LiveId" clId="{D0119E87-00A7-487B-AE49-B699A09F3C55}" dt="2020-11-19T19:53:32.043" v="4038" actId="14100"/>
        <pc:sldMkLst>
          <pc:docMk/>
          <pc:sldMk cId="2530077341" sldId="258"/>
        </pc:sldMkLst>
        <pc:spChg chg="mod">
          <ac:chgData name="" userId="a258f5cc8c6143b0" providerId="LiveId" clId="{D0119E87-00A7-487B-AE49-B699A09F3C55}" dt="2020-11-19T19:35:30.055" v="4025" actId="20577"/>
          <ac:spMkLst>
            <pc:docMk/>
            <pc:sldMk cId="2530077341" sldId="258"/>
            <ac:spMk id="3" creationId="{E86D97B1-3C5A-4144-8EE5-863D75DC8FB6}"/>
          </ac:spMkLst>
        </pc:spChg>
        <pc:spChg chg="mod">
          <ac:chgData name="" userId="a258f5cc8c6143b0" providerId="LiveId" clId="{D0119E87-00A7-487B-AE49-B699A09F3C55}" dt="2020-11-18T16:34:35.622" v="83" actId="20577"/>
          <ac:spMkLst>
            <pc:docMk/>
            <pc:sldMk cId="2530077341" sldId="258"/>
            <ac:spMk id="6" creationId="{85324D1E-C646-40BC-ADBF-76E8B34FBB60}"/>
          </ac:spMkLst>
        </pc:spChg>
        <pc:picChg chg="add mod">
          <ac:chgData name="" userId="a258f5cc8c6143b0" providerId="LiveId" clId="{D0119E87-00A7-487B-AE49-B699A09F3C55}" dt="2020-11-19T19:52:58.588" v="4031" actId="1076"/>
          <ac:picMkLst>
            <pc:docMk/>
            <pc:sldMk cId="2530077341" sldId="258"/>
            <ac:picMk id="1026" creationId="{134B51BD-CA93-49AC-9C34-2F3E4127B57F}"/>
          </ac:picMkLst>
        </pc:picChg>
        <pc:cxnChg chg="add mod">
          <ac:chgData name="" userId="a258f5cc8c6143b0" providerId="LiveId" clId="{D0119E87-00A7-487B-AE49-B699A09F3C55}" dt="2020-11-19T19:53:32.043" v="4038" actId="14100"/>
          <ac:cxnSpMkLst>
            <pc:docMk/>
            <pc:sldMk cId="2530077341" sldId="258"/>
            <ac:cxnSpMk id="7" creationId="{BABEDE1C-1119-4EF9-B67B-6A7FF5C1825B}"/>
          </ac:cxnSpMkLst>
        </pc:cxnChg>
        <pc:cxnChg chg="add mod">
          <ac:chgData name="" userId="a258f5cc8c6143b0" providerId="LiveId" clId="{D0119E87-00A7-487B-AE49-B699A09F3C55}" dt="2020-11-19T19:53:27.995" v="4037" actId="1582"/>
          <ac:cxnSpMkLst>
            <pc:docMk/>
            <pc:sldMk cId="2530077341" sldId="258"/>
            <ac:cxnSpMk id="9" creationId="{A10FBCB6-0391-4AD5-8A94-3D0ADADDD83D}"/>
          </ac:cxnSpMkLst>
        </pc:cxnChg>
      </pc:sldChg>
      <pc:sldChg chg="addSp modSp">
        <pc:chgData name="" userId="a258f5cc8c6143b0" providerId="LiveId" clId="{D0119E87-00A7-487B-AE49-B699A09F3C55}" dt="2020-11-18T17:45:01.831" v="1800" actId="20577"/>
        <pc:sldMkLst>
          <pc:docMk/>
          <pc:sldMk cId="3483307489" sldId="259"/>
        </pc:sldMkLst>
        <pc:spChg chg="mod">
          <ac:chgData name="" userId="a258f5cc8c6143b0" providerId="LiveId" clId="{D0119E87-00A7-487B-AE49-B699A09F3C55}" dt="2020-11-18T17:45:01.831" v="1800" actId="20577"/>
          <ac:spMkLst>
            <pc:docMk/>
            <pc:sldMk cId="3483307489" sldId="259"/>
            <ac:spMk id="3" creationId="{E86D97B1-3C5A-4144-8EE5-863D75DC8FB6}"/>
          </ac:spMkLst>
        </pc:spChg>
        <pc:spChg chg="mod">
          <ac:chgData name="" userId="a258f5cc8c6143b0" providerId="LiveId" clId="{D0119E87-00A7-487B-AE49-B699A09F3C55}" dt="2020-11-18T17:01:49.386" v="254" actId="1038"/>
          <ac:spMkLst>
            <pc:docMk/>
            <pc:sldMk cId="3483307489" sldId="259"/>
            <ac:spMk id="10" creationId="{6F84A159-0900-45A9-8B45-666C3BC07386}"/>
          </ac:spMkLst>
        </pc:spChg>
        <pc:spChg chg="mod">
          <ac:chgData name="" userId="a258f5cc8c6143b0" providerId="LiveId" clId="{D0119E87-00A7-487B-AE49-B699A09F3C55}" dt="2020-11-18T17:00:56.557" v="220" actId="1076"/>
          <ac:spMkLst>
            <pc:docMk/>
            <pc:sldMk cId="3483307489" sldId="259"/>
            <ac:spMk id="11" creationId="{45746C3B-D4B4-4FD5-AB94-ECAFB89D9461}"/>
          </ac:spMkLst>
        </pc:spChg>
        <pc:spChg chg="add mod">
          <ac:chgData name="" userId="a258f5cc8c6143b0" providerId="LiveId" clId="{D0119E87-00A7-487B-AE49-B699A09F3C55}" dt="2020-11-18T17:01:23.505" v="225" actId="20577"/>
          <ac:spMkLst>
            <pc:docMk/>
            <pc:sldMk cId="3483307489" sldId="259"/>
            <ac:spMk id="14" creationId="{63A87355-7B5B-4205-978E-AB3727D7586F}"/>
          </ac:spMkLst>
        </pc:spChg>
        <pc:spChg chg="add mod">
          <ac:chgData name="" userId="a258f5cc8c6143b0" providerId="LiveId" clId="{D0119E87-00A7-487B-AE49-B699A09F3C55}" dt="2020-11-18T17:01:33.800" v="227" actId="20577"/>
          <ac:spMkLst>
            <pc:docMk/>
            <pc:sldMk cId="3483307489" sldId="259"/>
            <ac:spMk id="15" creationId="{39323A74-8851-4FD9-AA8F-C6F7A640FEAF}"/>
          </ac:spMkLst>
        </pc:spChg>
        <pc:picChg chg="mod">
          <ac:chgData name="" userId="a258f5cc8c6143b0" providerId="LiveId" clId="{D0119E87-00A7-487B-AE49-B699A09F3C55}" dt="2020-11-18T17:01:49.386" v="254" actId="1038"/>
          <ac:picMkLst>
            <pc:docMk/>
            <pc:sldMk cId="3483307489" sldId="259"/>
            <ac:picMk id="8" creationId="{457170DE-C40D-4690-B7DA-9DA03BEDF160}"/>
          </ac:picMkLst>
        </pc:picChg>
        <pc:picChg chg="mod">
          <ac:chgData name="" userId="a258f5cc8c6143b0" providerId="LiveId" clId="{D0119E87-00A7-487B-AE49-B699A09F3C55}" dt="2020-11-18T17:00:51.287" v="218" actId="14100"/>
          <ac:picMkLst>
            <pc:docMk/>
            <pc:sldMk cId="3483307489" sldId="259"/>
            <ac:picMk id="9" creationId="{8E8D6C0F-2902-4FC8-B81E-3ACB526D6EBF}"/>
          </ac:picMkLst>
        </pc:picChg>
        <pc:picChg chg="add mod">
          <ac:chgData name="" userId="a258f5cc8c6143b0" providerId="LiveId" clId="{D0119E87-00A7-487B-AE49-B699A09F3C55}" dt="2020-11-18T17:01:12.386" v="222" actId="1076"/>
          <ac:picMkLst>
            <pc:docMk/>
            <pc:sldMk cId="3483307489" sldId="259"/>
            <ac:picMk id="12" creationId="{C554B849-F7E3-4DC4-8FEA-1E70CB440E21}"/>
          </ac:picMkLst>
        </pc:picChg>
        <pc:picChg chg="add mod">
          <ac:chgData name="" userId="a258f5cc8c6143b0" providerId="LiveId" clId="{D0119E87-00A7-487B-AE49-B699A09F3C55}" dt="2020-11-18T17:01:12.386" v="222" actId="1076"/>
          <ac:picMkLst>
            <pc:docMk/>
            <pc:sldMk cId="3483307489" sldId="259"/>
            <ac:picMk id="13" creationId="{1770479E-93E0-4E35-81E5-AE1AED69F11B}"/>
          </ac:picMkLst>
        </pc:picChg>
        <pc:cxnChg chg="add mod">
          <ac:chgData name="" userId="a258f5cc8c6143b0" providerId="LiveId" clId="{D0119E87-00A7-487B-AE49-B699A09F3C55}" dt="2020-11-18T17:02:01.075" v="257" actId="1582"/>
          <ac:cxnSpMkLst>
            <pc:docMk/>
            <pc:sldMk cId="3483307489" sldId="259"/>
            <ac:cxnSpMk id="17" creationId="{16B065A9-1561-4368-9F70-3B6E99E2CBCF}"/>
          </ac:cxnSpMkLst>
        </pc:cxnChg>
      </pc:sldChg>
      <pc:sldChg chg="addSp modSp">
        <pc:chgData name="" userId="a258f5cc8c6143b0" providerId="LiveId" clId="{D0119E87-00A7-487B-AE49-B699A09F3C55}" dt="2020-11-19T20:07:26.372" v="4128"/>
        <pc:sldMkLst>
          <pc:docMk/>
          <pc:sldMk cId="1644240634" sldId="261"/>
        </pc:sldMkLst>
        <pc:spChg chg="mod">
          <ac:chgData name="" userId="a258f5cc8c6143b0" providerId="LiveId" clId="{D0119E87-00A7-487B-AE49-B699A09F3C55}" dt="2020-11-19T20:07:26.372" v="4128"/>
          <ac:spMkLst>
            <pc:docMk/>
            <pc:sldMk cId="1644240634" sldId="261"/>
            <ac:spMk id="3" creationId="{E86D97B1-3C5A-4144-8EE5-863D75DC8FB6}"/>
          </ac:spMkLst>
        </pc:spChg>
        <pc:picChg chg="add mod">
          <ac:chgData name="" userId="a258f5cc8c6143b0" providerId="LiveId" clId="{D0119E87-00A7-487B-AE49-B699A09F3C55}" dt="2020-11-18T16:53:27.927" v="200" actId="1076"/>
          <ac:picMkLst>
            <pc:docMk/>
            <pc:sldMk cId="1644240634" sldId="261"/>
            <ac:picMk id="4" creationId="{10E19399-F98F-48A4-9B9B-715CADB45A60}"/>
          </ac:picMkLst>
        </pc:picChg>
      </pc:sldChg>
      <pc:sldChg chg="addSp modSp add">
        <pc:chgData name="" userId="a258f5cc8c6143b0" providerId="LiveId" clId="{D0119E87-00A7-487B-AE49-B699A09F3C55}" dt="2020-11-19T20:45:54.317" v="4250" actId="207"/>
        <pc:sldMkLst>
          <pc:docMk/>
          <pc:sldMk cId="2951887355" sldId="262"/>
        </pc:sldMkLst>
        <pc:spChg chg="mod">
          <ac:chgData name="" userId="a258f5cc8c6143b0" providerId="LiveId" clId="{D0119E87-00A7-487B-AE49-B699A09F3C55}" dt="2020-11-19T20:45:54.317" v="4250" actId="207"/>
          <ac:spMkLst>
            <pc:docMk/>
            <pc:sldMk cId="2951887355" sldId="262"/>
            <ac:spMk id="3" creationId="{E86D97B1-3C5A-4144-8EE5-863D75DC8FB6}"/>
          </ac:spMkLst>
        </pc:spChg>
        <pc:spChg chg="add mod">
          <ac:chgData name="" userId="a258f5cc8c6143b0" providerId="LiveId" clId="{D0119E87-00A7-487B-AE49-B699A09F3C55}" dt="2020-11-19T20:44:05.612" v="4223" actId="208"/>
          <ac:spMkLst>
            <pc:docMk/>
            <pc:sldMk cId="2951887355" sldId="262"/>
            <ac:spMk id="4" creationId="{2C281F3D-D34D-4564-AD7A-2EE88D894304}"/>
          </ac:spMkLst>
        </pc:spChg>
        <pc:spChg chg="add mod">
          <ac:chgData name="" userId="a258f5cc8c6143b0" providerId="LiveId" clId="{D0119E87-00A7-487B-AE49-B699A09F3C55}" dt="2020-11-19T20:37:05.267" v="4176" actId="14100"/>
          <ac:spMkLst>
            <pc:docMk/>
            <pc:sldMk cId="2951887355" sldId="262"/>
            <ac:spMk id="5" creationId="{A93A960D-F032-4D4E-BB75-8CA60A9A872C}"/>
          </ac:spMkLst>
        </pc:spChg>
        <pc:spChg chg="add mod">
          <ac:chgData name="" userId="a258f5cc8c6143b0" providerId="LiveId" clId="{D0119E87-00A7-487B-AE49-B699A09F3C55}" dt="2020-11-19T20:43:54.155" v="4222" actId="1036"/>
          <ac:spMkLst>
            <pc:docMk/>
            <pc:sldMk cId="2951887355" sldId="262"/>
            <ac:spMk id="6" creationId="{6519C0D4-0879-4260-B5C6-FD5BB86196B4}"/>
          </ac:spMkLst>
        </pc:spChg>
        <pc:spChg chg="add mod">
          <ac:chgData name="" userId="a258f5cc8c6143b0" providerId="LiveId" clId="{D0119E87-00A7-487B-AE49-B699A09F3C55}" dt="2020-11-19T20:45:10.265" v="4234" actId="14100"/>
          <ac:spMkLst>
            <pc:docMk/>
            <pc:sldMk cId="2951887355" sldId="262"/>
            <ac:spMk id="7" creationId="{BFC8A8B0-2600-44EE-861E-A8E8EFD5E837}"/>
          </ac:spMkLst>
        </pc:spChg>
        <pc:spChg chg="add mod">
          <ac:chgData name="" userId="a258f5cc8c6143b0" providerId="LiveId" clId="{D0119E87-00A7-487B-AE49-B699A09F3C55}" dt="2020-11-19T20:45:12.361" v="4235" actId="14100"/>
          <ac:spMkLst>
            <pc:docMk/>
            <pc:sldMk cId="2951887355" sldId="262"/>
            <ac:spMk id="8" creationId="{DB126488-C867-4E43-B5C9-97CB1CDFDA32}"/>
          </ac:spMkLst>
        </pc:spChg>
        <pc:cxnChg chg="add mod">
          <ac:chgData name="" userId="a258f5cc8c6143b0" providerId="LiveId" clId="{D0119E87-00A7-487B-AE49-B699A09F3C55}" dt="2020-11-19T20:44:27.065" v="4228" actId="1582"/>
          <ac:cxnSpMkLst>
            <pc:docMk/>
            <pc:sldMk cId="2951887355" sldId="262"/>
            <ac:cxnSpMk id="10" creationId="{E0CAF983-F09D-450A-8C1D-DA48640D8760}"/>
          </ac:cxnSpMkLst>
        </pc:cxnChg>
      </pc:sldChg>
      <pc:sldChg chg="addSp modSp add">
        <pc:chgData name="" userId="a258f5cc8c6143b0" providerId="LiveId" clId="{D0119E87-00A7-487B-AE49-B699A09F3C55}" dt="2020-11-20T03:00:50.166" v="4258" actId="571"/>
        <pc:sldMkLst>
          <pc:docMk/>
          <pc:sldMk cId="3124445728" sldId="263"/>
        </pc:sldMkLst>
        <pc:spChg chg="mod">
          <ac:chgData name="" userId="a258f5cc8c6143b0" providerId="LiveId" clId="{D0119E87-00A7-487B-AE49-B699A09F3C55}" dt="2020-11-18T18:08:12.330" v="2255" actId="20577"/>
          <ac:spMkLst>
            <pc:docMk/>
            <pc:sldMk cId="3124445728" sldId="263"/>
            <ac:spMk id="2" creationId="{F2AEF961-D648-49FC-B993-62C37D235806}"/>
          </ac:spMkLst>
        </pc:spChg>
        <pc:spChg chg="mod">
          <ac:chgData name="" userId="a258f5cc8c6143b0" providerId="LiveId" clId="{D0119E87-00A7-487B-AE49-B699A09F3C55}" dt="2020-11-18T18:25:36.475" v="3102" actId="27636"/>
          <ac:spMkLst>
            <pc:docMk/>
            <pc:sldMk cId="3124445728" sldId="263"/>
            <ac:spMk id="3" creationId="{E86D97B1-3C5A-4144-8EE5-863D75DC8FB6}"/>
          </ac:spMkLst>
        </pc:spChg>
        <pc:spChg chg="add mod">
          <ac:chgData name="" userId="a258f5cc8c6143b0" providerId="LiveId" clId="{D0119E87-00A7-487B-AE49-B699A09F3C55}" dt="2020-11-18T18:25:46.163" v="3105" actId="1076"/>
          <ac:spMkLst>
            <pc:docMk/>
            <pc:sldMk cId="3124445728" sldId="263"/>
            <ac:spMk id="5" creationId="{5E6F8AD7-5717-4C08-8E9E-EA7AB228D65E}"/>
          </ac:spMkLst>
        </pc:spChg>
        <pc:spChg chg="add mod">
          <ac:chgData name="" userId="a258f5cc8c6143b0" providerId="LiveId" clId="{D0119E87-00A7-487B-AE49-B699A09F3C55}" dt="2020-11-20T03:00:44.474" v="4257" actId="1582"/>
          <ac:spMkLst>
            <pc:docMk/>
            <pc:sldMk cId="3124445728" sldId="263"/>
            <ac:spMk id="6" creationId="{020653AC-89F6-4D20-AE78-6775ABBC6115}"/>
          </ac:spMkLst>
        </pc:spChg>
        <pc:spChg chg="add mod">
          <ac:chgData name="" userId="a258f5cc8c6143b0" providerId="LiveId" clId="{D0119E87-00A7-487B-AE49-B699A09F3C55}" dt="2020-11-20T03:00:50.166" v="4258" actId="571"/>
          <ac:spMkLst>
            <pc:docMk/>
            <pc:sldMk cId="3124445728" sldId="263"/>
            <ac:spMk id="7" creationId="{1113B77D-315D-479E-A429-A2FE5824A7DD}"/>
          </ac:spMkLst>
        </pc:spChg>
        <pc:picChg chg="add mod">
          <ac:chgData name="" userId="a258f5cc8c6143b0" providerId="LiveId" clId="{D0119E87-00A7-487B-AE49-B699A09F3C55}" dt="2020-11-18T18:25:41.936" v="3104" actId="1076"/>
          <ac:picMkLst>
            <pc:docMk/>
            <pc:sldMk cId="3124445728" sldId="263"/>
            <ac:picMk id="4" creationId="{F0F8262D-AD88-4201-84EE-E6DC0DD70767}"/>
          </ac:picMkLst>
        </pc:picChg>
      </pc:sldChg>
      <pc:sldChg chg="addSp delSp modSp add">
        <pc:chgData name="" userId="a258f5cc8c6143b0" providerId="LiveId" clId="{D0119E87-00A7-487B-AE49-B699A09F3C55}" dt="2020-11-20T03:07:38.356" v="4329" actId="20577"/>
        <pc:sldMkLst>
          <pc:docMk/>
          <pc:sldMk cId="1453149194" sldId="264"/>
        </pc:sldMkLst>
        <pc:spChg chg="mod">
          <ac:chgData name="" userId="a258f5cc8c6143b0" providerId="LiveId" clId="{D0119E87-00A7-487B-AE49-B699A09F3C55}" dt="2020-11-20T03:07:38.356" v="4329" actId="20577"/>
          <ac:spMkLst>
            <pc:docMk/>
            <pc:sldMk cId="1453149194" sldId="264"/>
            <ac:spMk id="3" creationId="{E86D97B1-3C5A-4144-8EE5-863D75DC8FB6}"/>
          </ac:spMkLst>
        </pc:spChg>
        <pc:spChg chg="mod">
          <ac:chgData name="" userId="a258f5cc8c6143b0" providerId="LiveId" clId="{D0119E87-00A7-487B-AE49-B699A09F3C55}" dt="2020-11-18T18:41:43.445" v="3594" actId="1076"/>
          <ac:spMkLst>
            <pc:docMk/>
            <pc:sldMk cId="1453149194" sldId="264"/>
            <ac:spMk id="5" creationId="{5E6F8AD7-5717-4C08-8E9E-EA7AB228D65E}"/>
          </ac:spMkLst>
        </pc:spChg>
        <pc:picChg chg="del">
          <ac:chgData name="" userId="a258f5cc8c6143b0" providerId="LiveId" clId="{D0119E87-00A7-487B-AE49-B699A09F3C55}" dt="2020-11-18T18:32:11.315" v="3408" actId="478"/>
          <ac:picMkLst>
            <pc:docMk/>
            <pc:sldMk cId="1453149194" sldId="264"/>
            <ac:picMk id="4" creationId="{F0F8262D-AD88-4201-84EE-E6DC0DD70767}"/>
          </ac:picMkLst>
        </pc:picChg>
        <pc:picChg chg="add mod">
          <ac:chgData name="" userId="a258f5cc8c6143b0" providerId="LiveId" clId="{D0119E87-00A7-487B-AE49-B699A09F3C55}" dt="2020-11-18T18:42:05.513" v="3597" actId="1076"/>
          <ac:picMkLst>
            <pc:docMk/>
            <pc:sldMk cId="1453149194" sldId="264"/>
            <ac:picMk id="6" creationId="{E8430494-66B0-4A50-AF38-BBB2ECCE4F00}"/>
          </ac:picMkLst>
        </pc:picChg>
        <pc:picChg chg="add mod">
          <ac:chgData name="" userId="a258f5cc8c6143b0" providerId="LiveId" clId="{D0119E87-00A7-487B-AE49-B699A09F3C55}" dt="2020-11-18T18:42:35.043" v="3601" actId="1076"/>
          <ac:picMkLst>
            <pc:docMk/>
            <pc:sldMk cId="1453149194" sldId="264"/>
            <ac:picMk id="7" creationId="{062C8192-8636-4225-9F2B-625EBACB1FDC}"/>
          </ac:picMkLst>
        </pc:picChg>
      </pc:sldChg>
      <pc:sldChg chg="addSp delSp modSp add">
        <pc:chgData name="" userId="a258f5cc8c6143b0" providerId="LiveId" clId="{D0119E87-00A7-487B-AE49-B699A09F3C55}" dt="2020-11-20T03:09:17.420" v="4339" actId="1076"/>
        <pc:sldMkLst>
          <pc:docMk/>
          <pc:sldMk cId="2117565163" sldId="265"/>
        </pc:sldMkLst>
        <pc:spChg chg="mod">
          <ac:chgData name="" userId="a258f5cc8c6143b0" providerId="LiveId" clId="{D0119E87-00A7-487B-AE49-B699A09F3C55}" dt="2020-11-18T18:45:23.662" v="3721" actId="20577"/>
          <ac:spMkLst>
            <pc:docMk/>
            <pc:sldMk cId="2117565163" sldId="265"/>
            <ac:spMk id="3" creationId="{E86D97B1-3C5A-4144-8EE5-863D75DC8FB6}"/>
          </ac:spMkLst>
        </pc:spChg>
        <pc:spChg chg="del">
          <ac:chgData name="" userId="a258f5cc8c6143b0" providerId="LiveId" clId="{D0119E87-00A7-487B-AE49-B699A09F3C55}" dt="2020-11-18T18:49:39.988" v="3726" actId="478"/>
          <ac:spMkLst>
            <pc:docMk/>
            <pc:sldMk cId="2117565163" sldId="265"/>
            <ac:spMk id="5" creationId="{5E6F8AD7-5717-4C08-8E9E-EA7AB228D65E}"/>
          </ac:spMkLst>
        </pc:spChg>
        <pc:spChg chg="add mod">
          <ac:chgData name="" userId="a258f5cc8c6143b0" providerId="LiveId" clId="{D0119E87-00A7-487B-AE49-B699A09F3C55}" dt="2020-11-20T03:09:17.420" v="4339" actId="1076"/>
          <ac:spMkLst>
            <pc:docMk/>
            <pc:sldMk cId="2117565163" sldId="265"/>
            <ac:spMk id="6" creationId="{0BC131AF-C301-4F3B-B38A-97F62602C29D}"/>
          </ac:spMkLst>
        </pc:spChg>
        <pc:picChg chg="add mod">
          <ac:chgData name="" userId="a258f5cc8c6143b0" providerId="LiveId" clId="{D0119E87-00A7-487B-AE49-B699A09F3C55}" dt="2020-11-20T03:09:05.311" v="4332" actId="1076"/>
          <ac:picMkLst>
            <pc:docMk/>
            <pc:sldMk cId="2117565163" sldId="265"/>
            <ac:picMk id="4" creationId="{C7C3068D-372B-48D2-992B-0484B7E25495}"/>
          </ac:picMkLst>
        </pc:picChg>
        <pc:picChg chg="del">
          <ac:chgData name="" userId="a258f5cc8c6143b0" providerId="LiveId" clId="{D0119E87-00A7-487B-AE49-B699A09F3C55}" dt="2020-11-18T18:49:18.057" v="3723" actId="478"/>
          <ac:picMkLst>
            <pc:docMk/>
            <pc:sldMk cId="2117565163" sldId="265"/>
            <ac:picMk id="6" creationId="{E8430494-66B0-4A50-AF38-BBB2ECCE4F00}"/>
          </ac:picMkLst>
        </pc:picChg>
        <pc:picChg chg="del">
          <ac:chgData name="" userId="a258f5cc8c6143b0" providerId="LiveId" clId="{D0119E87-00A7-487B-AE49-B699A09F3C55}" dt="2020-11-18T18:48:32.305" v="3722" actId="478"/>
          <ac:picMkLst>
            <pc:docMk/>
            <pc:sldMk cId="2117565163" sldId="265"/>
            <ac:picMk id="7" creationId="{062C8192-8636-4225-9F2B-625EBACB1FDC}"/>
          </ac:picMkLst>
        </pc:picChg>
        <pc:picChg chg="add mod">
          <ac:chgData name="" userId="a258f5cc8c6143b0" providerId="LiveId" clId="{D0119E87-00A7-487B-AE49-B699A09F3C55}" dt="2020-11-18T18:50:16.974" v="3732" actId="1076"/>
          <ac:picMkLst>
            <pc:docMk/>
            <pc:sldMk cId="2117565163" sldId="265"/>
            <ac:picMk id="8" creationId="{C5CCD868-E1F3-4767-94ED-A1841965B3B1}"/>
          </ac:picMkLst>
        </pc:picChg>
      </pc:sldChg>
      <pc:sldChg chg="delSp modSp add">
        <pc:chgData name="" userId="a258f5cc8c6143b0" providerId="LiveId" clId="{D0119E87-00A7-487B-AE49-B699A09F3C55}" dt="2020-11-20T03:10:26.648" v="4343"/>
        <pc:sldMkLst>
          <pc:docMk/>
          <pc:sldMk cId="1910379274" sldId="266"/>
        </pc:sldMkLst>
        <pc:spChg chg="mod">
          <ac:chgData name="" userId="a258f5cc8c6143b0" providerId="LiveId" clId="{D0119E87-00A7-487B-AE49-B699A09F3C55}" dt="2020-11-18T18:50:46.691" v="3754" actId="20577"/>
          <ac:spMkLst>
            <pc:docMk/>
            <pc:sldMk cId="1910379274" sldId="266"/>
            <ac:spMk id="2" creationId="{F2AEF961-D648-49FC-B993-62C37D235806}"/>
          </ac:spMkLst>
        </pc:spChg>
        <pc:spChg chg="mod">
          <ac:chgData name="" userId="a258f5cc8c6143b0" providerId="LiveId" clId="{D0119E87-00A7-487B-AE49-B699A09F3C55}" dt="2020-11-20T03:10:26.648" v="4343"/>
          <ac:spMkLst>
            <pc:docMk/>
            <pc:sldMk cId="1910379274" sldId="266"/>
            <ac:spMk id="3" creationId="{E86D97B1-3C5A-4144-8EE5-863D75DC8FB6}"/>
          </ac:spMkLst>
        </pc:spChg>
        <pc:picChg chg="del">
          <ac:chgData name="" userId="a258f5cc8c6143b0" providerId="LiveId" clId="{D0119E87-00A7-487B-AE49-B699A09F3C55}" dt="2020-11-18T18:50:40.308" v="3745" actId="478"/>
          <ac:picMkLst>
            <pc:docMk/>
            <pc:sldMk cId="1910379274" sldId="266"/>
            <ac:picMk id="4" creationId="{C7C3068D-372B-48D2-992B-0484B7E25495}"/>
          </ac:picMkLst>
        </pc:picChg>
        <pc:picChg chg="del">
          <ac:chgData name="" userId="a258f5cc8c6143b0" providerId="LiveId" clId="{D0119E87-00A7-487B-AE49-B699A09F3C55}" dt="2020-11-18T18:50:39.810" v="3744" actId="478"/>
          <ac:picMkLst>
            <pc:docMk/>
            <pc:sldMk cId="1910379274" sldId="266"/>
            <ac:picMk id="8" creationId="{C5CCD868-E1F3-4767-94ED-A1841965B3B1}"/>
          </ac:picMkLst>
        </pc:picChg>
      </pc:sldChg>
      <pc:sldChg chg="addSp delSp add">
        <pc:chgData name="" userId="a258f5cc8c6143b0" providerId="LiveId" clId="{D0119E87-00A7-487B-AE49-B699A09F3C55}" dt="2020-11-20T02:51:56.745" v="4253"/>
        <pc:sldMkLst>
          <pc:docMk/>
          <pc:sldMk cId="4179847916" sldId="267"/>
        </pc:sldMkLst>
        <pc:spChg chg="del">
          <ac:chgData name="" userId="a258f5cc8c6143b0" providerId="LiveId" clId="{D0119E87-00A7-487B-AE49-B699A09F3C55}" dt="2020-11-20T02:51:56.491" v="4252" actId="478"/>
          <ac:spMkLst>
            <pc:docMk/>
            <pc:sldMk cId="4179847916" sldId="267"/>
            <ac:spMk id="2" creationId="{D74CB390-4218-4EE4-926D-81830834F74F}"/>
          </ac:spMkLst>
        </pc:spChg>
        <pc:spChg chg="del">
          <ac:chgData name="" userId="a258f5cc8c6143b0" providerId="LiveId" clId="{D0119E87-00A7-487B-AE49-B699A09F3C55}" dt="2020-11-20T02:51:56.491" v="4252" actId="478"/>
          <ac:spMkLst>
            <pc:docMk/>
            <pc:sldMk cId="4179847916" sldId="267"/>
            <ac:spMk id="3" creationId="{F75A3FC9-9723-4A76-84A9-012B3858238A}"/>
          </ac:spMkLst>
        </pc:spChg>
        <pc:picChg chg="add">
          <ac:chgData name="" userId="a258f5cc8c6143b0" providerId="LiveId" clId="{D0119E87-00A7-487B-AE49-B699A09F3C55}" dt="2020-11-20T02:51:56.745" v="4253"/>
          <ac:picMkLst>
            <pc:docMk/>
            <pc:sldMk cId="4179847916" sldId="267"/>
            <ac:picMk id="4" creationId="{97F5982D-3214-4424-8E9B-DCE9CF37A99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32101-AC92-453E-AAB7-A1D1A6669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1D7857-A2A6-4D9E-8BD1-D0B7BA336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F2A8A-2E43-44FA-8E6F-8CDD06F5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E8FB-F513-4CD5-8A56-FD89B85FB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C1511-86B5-4B82-B247-B0F0FB9F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639D1-6E5A-4513-848F-F7E58393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4662-102E-4C8F-B67F-8E3715C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9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51E6A-7FDE-481F-9951-7C8C36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52B7F8-80CC-4AFC-A2D8-81B81E13B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8BA4E-A669-4E70-8CBA-A505B493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E8FB-F513-4CD5-8A56-FD89B85FB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88FB7-D38F-4BB8-BF2D-0CC55364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5A0DE2-7312-4905-BB05-CFEE046E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4662-102E-4C8F-B67F-8E3715C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62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C2E973-7A64-4B6B-9608-D89FA7E73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18825E-B6E8-44D0-8532-4AD0E488A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11563-53D6-4BA3-ADBC-5FCD2AB5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E8FB-F513-4CD5-8A56-FD89B85FB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9C2C1-5715-4FAB-B459-8F32DB8A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15CCC-AC45-467C-9955-E8A80685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4662-102E-4C8F-B67F-8E3715C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92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F8618-6C05-410B-858D-DAE56345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C13D9-250C-4B2E-BE95-31A100E7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DBCE9-8BC2-4641-959F-6101A722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E8FB-F513-4CD5-8A56-FD89B85FB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92F0C-F56A-45E9-8D56-9FCD644C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7DC28-532C-4D99-9B76-AFD88035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4662-102E-4C8F-B67F-8E3715C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2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4EF3D-9271-4C35-A9A5-697A1D01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941E5-2AF6-497F-B4F3-05363B61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A80CA-57BA-4DC4-9ABF-7376ADA9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E8FB-F513-4CD5-8A56-FD89B85FB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26662-B3C9-4815-91A1-CF02A379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106CC2-7CCE-4730-A162-9102D0EF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4662-102E-4C8F-B67F-8E3715C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71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A2A90-8510-4E07-B27D-C14129E8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CE8EB-BCD5-4048-89BA-312BF5C21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70490-8506-4475-AF4F-4D721B52F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810182-ADBE-4FBA-811C-D3FE1762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E8FB-F513-4CD5-8A56-FD89B85FB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733F6-B721-4411-B28F-6AFF4BB1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071CB-B49A-440F-8F83-1547F127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4662-102E-4C8F-B67F-8E3715C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3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61BC6-E963-4CB6-90F2-997C2BC2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73A01-90DC-49B3-A1D1-AAF33A024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74AAED-5031-41D8-91C4-02B65919B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F700B9-938E-4882-9358-F9D4A3F45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C1F5B7-BAD1-4C23-BCF6-20242FD4E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8520AD-3352-4F76-A406-63053F41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E8FB-F513-4CD5-8A56-FD89B85FB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510E10-BA4D-4E43-99D2-9BE8F45A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B938FC-EF63-47ED-B5DC-29E81B7F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4662-102E-4C8F-B67F-8E3715C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7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D257C-D5BA-4DEF-8019-729AA879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DD11D9-96C9-436A-A80F-F694C090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E8FB-F513-4CD5-8A56-FD89B85FB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F24D37-3D35-4C06-B0A9-950E6ACC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D97F12-E058-4458-91C2-6182025A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4662-102E-4C8F-B67F-8E3715C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28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BC76F2-6CC2-42C5-9717-60F8F78F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E8FB-F513-4CD5-8A56-FD89B85FB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C477EE-C5A8-4C26-A587-514006EB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4DA02-511A-43EF-AE6D-E8170E83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4662-102E-4C8F-B67F-8E3715C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3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206E3-3269-4DC6-B84F-B07C10BE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C1DF0-BCEC-478E-A41E-91C98E5C0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8A1707-FE92-4A01-AF5E-CE7922DC6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6AF39-F6B1-41A1-8FD3-44BAFA52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E8FB-F513-4CD5-8A56-FD89B85FB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593CF-54A9-4EEF-AABF-28EC150B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36556-0D14-4CF5-9E08-F07B901B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4662-102E-4C8F-B67F-8E3715C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18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892CA-81C9-4576-A9E1-97696FA8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0D418-2C4E-4EC8-93AD-57F5551EA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4D38E5-AAC6-4D3B-9F91-20BBA156D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197FF9-DE45-4B6E-8446-7E37C2B2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E8FB-F513-4CD5-8A56-FD89B85FB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4652A-6552-4367-A835-F26B6E2C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BF4841-A8DB-47A5-AC18-0C275F7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4662-102E-4C8F-B67F-8E3715C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4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4BF010-1B66-4B82-9096-3C6C4025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E0CB3-3D39-4C11-9F8F-4A1854146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66742-9B95-41DC-AA0B-1FAEE494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0E8FB-F513-4CD5-8A56-FD89B85FB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FB620-A64A-4C7A-BFC0-5EB8273CD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A3FE9-28B3-482F-9EC7-624D82BDE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84662-102E-4C8F-B67F-8E3715C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7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5CDD1-4BC4-45A1-99CA-0901AB300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Variational Interaction Information Maximization for Cross-domain Disentanglement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2000" dirty="0"/>
              <a:t>Accepted in </a:t>
            </a:r>
            <a:r>
              <a:rPr lang="en-US" altLang="ko-KR" sz="2000" dirty="0" err="1"/>
              <a:t>NeurIPs</a:t>
            </a:r>
            <a:r>
              <a:rPr lang="en-US" altLang="ko-KR" sz="2000" dirty="0"/>
              <a:t> 2020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F8FAAF-4C37-49BD-9486-432D7FC60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883"/>
            <a:ext cx="9144000" cy="118284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Kyeong</a:t>
            </a:r>
            <a:r>
              <a:rPr lang="en-US" altLang="ko-KR" dirty="0"/>
              <a:t> </a:t>
            </a:r>
            <a:r>
              <a:rPr lang="en-US" altLang="ko-KR" dirty="0" err="1"/>
              <a:t>Ryeol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Go</a:t>
            </a:r>
          </a:p>
          <a:p>
            <a:r>
              <a:rPr lang="en-US" altLang="ko-KR" dirty="0"/>
              <a:t>M.S. Candidate of OSI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92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EF961-D648-49FC-B993-62C37D23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Cambria" panose="02040503050406030204" pitchFamily="18" charset="0"/>
                <a:ea typeface="Cambria" panose="02040503050406030204" pitchFamily="18" charset="0"/>
              </a:rPr>
              <a:t>Experiment</a:t>
            </a:r>
            <a:endParaRPr lang="ko-KR" altLang="en-US" sz="3200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D97B1-3C5A-4144-8EE5-863D75DC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623"/>
            <a:ext cx="10515600" cy="1677799"/>
          </a:xfrm>
        </p:spPr>
        <p:txBody>
          <a:bodyPr numCol="1">
            <a:normAutofit/>
          </a:bodyPr>
          <a:lstStyle/>
          <a:p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Zero-shot sketch based image retrieval</a:t>
            </a:r>
          </a:p>
          <a:p>
            <a:pPr lvl="1"/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Sketchy(extended)</a:t>
            </a:r>
          </a:p>
          <a:p>
            <a:pPr lvl="2"/>
            <a:r>
              <a:rPr lang="en-US" altLang="ko-KR" b="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 : sketches</a:t>
            </a:r>
          </a:p>
          <a:p>
            <a:pPr lvl="2"/>
            <a:r>
              <a:rPr lang="en-US" altLang="ko-KR" b="0" dirty="0">
                <a:latin typeface="Cambria" panose="02040503050406030204" pitchFamily="18" charset="0"/>
                <a:ea typeface="Cambria" panose="02040503050406030204" pitchFamily="18" charset="0"/>
              </a:rPr>
              <a:t>Y : photos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C3068D-372B-48D2-992B-0484B7E25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7197"/>
            <a:ext cx="12192000" cy="30708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CCD868-E1F3-4767-94ED-A1841965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10" y="1850104"/>
            <a:ext cx="7399090" cy="22895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C131AF-C301-4F3B-B38A-97F62602C29D}"/>
                  </a:ext>
                </a:extLst>
              </p:cNvPr>
              <p:cNvSpPr txBox="1"/>
              <p:nvPr/>
            </p:nvSpPr>
            <p:spPr>
              <a:xfrm>
                <a:off x="1225491" y="2526770"/>
                <a:ext cx="3331128" cy="146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Cambria Math" panose="02040503050406030204" pitchFamily="18" charset="0"/>
                    <a:ea typeface="Cambria" panose="02040503050406030204" pitchFamily="18" charset="0"/>
                  </a:rPr>
                  <a:t>※</a:t>
                </a:r>
                <a:r>
                  <a:rPr lang="en-US" altLang="ko-KR" sz="1400" b="0" dirty="0"/>
                  <a:t> query 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1400" b="0" dirty="0">
                    <a:latin typeface="Cambria Math" panose="02040503050406030204" pitchFamily="18" charset="0"/>
                  </a:rPr>
                  <a:t>, database 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sz="1400" b="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endParaRPr lang="en-US" altLang="ko-KR" sz="1400" dirty="0"/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endParaRPr lang="en-US" altLang="ko-KR" sz="140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→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𝑛𝑒𝑖𝑔h𝑏𝑜𝑟𝑠</m:t>
                    </m:r>
                  </m:oMath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C131AF-C301-4F3B-B38A-97F62602C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91" y="2526770"/>
                <a:ext cx="3331128" cy="1460080"/>
              </a:xfrm>
              <a:prstGeom prst="rect">
                <a:avLst/>
              </a:prstGeom>
              <a:blipFill>
                <a:blip r:embed="rId4"/>
                <a:stretch>
                  <a:fillRect l="-549" b="-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56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EF961-D648-49FC-B993-62C37D23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Cambria" panose="02040503050406030204" pitchFamily="18" charset="0"/>
                <a:ea typeface="Cambria" panose="02040503050406030204" pitchFamily="18" charset="0"/>
              </a:rPr>
              <a:t>Summary</a:t>
            </a:r>
            <a:endParaRPr lang="ko-KR" altLang="en-US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86D97B1-3C5A-4144-8EE5-863D75DC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8623"/>
                <a:ext cx="10515600" cy="4983061"/>
              </a:xfrm>
            </p:spPr>
            <p:txBody>
              <a:bodyPr numCol="1">
                <a:normAutofit/>
              </a:bodyPr>
              <a:lstStyle/>
              <a:p>
                <a:r>
                  <a:rPr lang="en-US" altLang="ko-KR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Goal</a:t>
                </a:r>
              </a:p>
              <a:p>
                <a:pPr lvl="1"/>
                <a:r>
                  <a:rPr lang="en-US" altLang="ko-KR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Cross domain disentanglement</a:t>
                </a:r>
              </a:p>
              <a:p>
                <a:pPr lvl="1"/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Partitioning into </a:t>
                </a:r>
                <a:r>
                  <a:rPr lang="en-US" altLang="ko-KR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domain-invariant(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u="sng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ko-KR" b="0" i="1" u="sng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:r>
                  <a:rPr lang="en-US" altLang="ko-KR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domain specific(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u="sng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b="0" i="1" u="sng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u="sng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ko-KR" b="0" i="1" u="sng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US" altLang="ko-KR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altLang="ko-KR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Main idea</a:t>
                </a:r>
              </a:p>
              <a:p>
                <a:pPr lvl="1"/>
                <a:r>
                  <a:rPr lang="en-US" altLang="ko-KR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Further regularization on ELBO relying on the information theory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r>
                  <a:rPr lang="en-US" altLang="ko-KR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Derive tractable lower bound</a:t>
                </a:r>
              </a:p>
              <a:p>
                <a:pPr lvl="1"/>
                <a:endParaRPr lang="en-US" altLang="ko-KR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86D97B1-3C5A-4144-8EE5-863D75DC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8623"/>
                <a:ext cx="10515600" cy="4983061"/>
              </a:xfrm>
              <a:blipFill>
                <a:blip r:embed="rId2"/>
                <a:stretch>
                  <a:fillRect l="-1043" t="-2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37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EF961-D648-49FC-B993-62C37D23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Cambria" panose="02040503050406030204" pitchFamily="18" charset="0"/>
                <a:ea typeface="Cambria" panose="02040503050406030204" pitchFamily="18" charset="0"/>
              </a:rPr>
              <a:t>Disentanglement</a:t>
            </a:r>
            <a:endParaRPr lang="ko-KR" altLang="en-US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86D97B1-3C5A-4144-8EE5-863D75DC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8623"/>
                <a:ext cx="10515600" cy="52934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What for?</a:t>
                </a:r>
              </a:p>
              <a:p>
                <a:pPr lvl="1"/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Identifying sources of variation for interpretability</a:t>
                </a:r>
              </a:p>
              <a:p>
                <a:pPr lvl="1"/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Obtaining representation invariant to nuisance factors</a:t>
                </a:r>
              </a:p>
              <a:p>
                <a:pPr lvl="1"/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Domain transfer</a:t>
                </a:r>
              </a:p>
              <a:p>
                <a:pPr marL="457200" lvl="1" indent="0">
                  <a:buNone/>
                </a:pPr>
                <a:endParaRPr lang="en-US" altLang="ko-KR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Variational Autoencoder (</a:t>
                </a:r>
                <a:r>
                  <a:rPr lang="en-US" altLang="ko-KR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Arxiv</a:t>
                </a:r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2014)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𝐾𝐿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‖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endParaRPr lang="en-US" altLang="ko-KR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VAE failures</a:t>
                </a:r>
              </a:p>
              <a:p>
                <a:pPr lvl="1"/>
                <a:r>
                  <a:rPr lang="en-US" altLang="ko-KR" sz="2000" dirty="0"/>
                  <a:t>Amortized Inference failures</a:t>
                </a:r>
              </a:p>
              <a:p>
                <a:pPr lvl="2"/>
                <a:r>
                  <a:rPr lang="en-US" altLang="ko-KR" dirty="0"/>
                  <a:t>ELBO can be maximized even with inaccurate variational posterior</a:t>
                </a:r>
              </a:p>
              <a:p>
                <a:pPr lvl="2"/>
                <a:r>
                  <a:rPr lang="en-US" altLang="ko-KR" dirty="0"/>
                  <a:t>Error 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is more critical than 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/>
                  <a:t> due to high dimensionality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overfitting</a:t>
                </a:r>
              </a:p>
              <a:p>
                <a:pPr lvl="1"/>
                <a:r>
                  <a:rPr lang="en-US" altLang="ko-KR" sz="2000" dirty="0"/>
                  <a:t>Information preference property</a:t>
                </a:r>
              </a:p>
              <a:p>
                <a:pPr lvl="2"/>
                <a:r>
                  <a:rPr lang="en-US" altLang="ko-KR" dirty="0"/>
                  <a:t>Complex decoder improves sample quality while neglecting the latent variable</a:t>
                </a:r>
              </a:p>
              <a:p>
                <a:pPr lvl="1"/>
                <a:endParaRPr lang="en-US" altLang="ko-KR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endParaRPr lang="ko-KR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86D97B1-3C5A-4144-8EE5-863D75DC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8623"/>
                <a:ext cx="10515600" cy="5293453"/>
              </a:xfrm>
              <a:blipFill>
                <a:blip r:embed="rId2"/>
                <a:stretch>
                  <a:fillRect l="-1043" t="-2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10EBA77-972E-404B-98F8-744313C40C33}"/>
              </a:ext>
            </a:extLst>
          </p:cNvPr>
          <p:cNvSpPr txBox="1"/>
          <p:nvPr/>
        </p:nvSpPr>
        <p:spPr>
          <a:xfrm>
            <a:off x="3372374" y="3825380"/>
            <a:ext cx="23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Reconstruction term</a:t>
            </a:r>
            <a:endParaRPr lang="ko-KR" alt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24D1E-C646-40BC-ADBF-76E8B34FBB60}"/>
              </a:ext>
            </a:extLst>
          </p:cNvPr>
          <p:cNvSpPr txBox="1"/>
          <p:nvPr/>
        </p:nvSpPr>
        <p:spPr>
          <a:xfrm>
            <a:off x="6096000" y="3825380"/>
            <a:ext cx="23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Compression term</a:t>
            </a:r>
            <a:endParaRPr lang="ko-KR" altLang="en-US" u="sng" dirty="0"/>
          </a:p>
        </p:txBody>
      </p:sp>
      <p:pic>
        <p:nvPicPr>
          <p:cNvPr id="1026" name="Picture 2" descr="Variational Autoencoder Theory - Adam Lineberry">
            <a:extLst>
              <a:ext uri="{FF2B5EF4-FFF2-40B4-BE49-F238E27FC236}">
                <a16:creationId xmlns:a16="http://schemas.microsoft.com/office/drawing/2014/main" id="{134B51BD-CA93-49AC-9C34-2F3E4127B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050" y="901816"/>
            <a:ext cx="3368180" cy="336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ABEDE1C-1119-4EF9-B67B-6A7FF5C1825B}"/>
              </a:ext>
            </a:extLst>
          </p:cNvPr>
          <p:cNvCxnSpPr>
            <a:cxnSpLocks/>
            <a:stCxn id="1026" idx="1"/>
          </p:cNvCxnSpPr>
          <p:nvPr/>
        </p:nvCxnSpPr>
        <p:spPr>
          <a:xfrm flipV="1">
            <a:off x="8649050" y="2575420"/>
            <a:ext cx="3542950" cy="104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10FBCB6-0391-4AD5-8A94-3D0ADADDD83D}"/>
              </a:ext>
            </a:extLst>
          </p:cNvPr>
          <p:cNvCxnSpPr>
            <a:cxnSpLocks/>
          </p:cNvCxnSpPr>
          <p:nvPr/>
        </p:nvCxnSpPr>
        <p:spPr>
          <a:xfrm flipV="1">
            <a:off x="10341529" y="365125"/>
            <a:ext cx="0" cy="41649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07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EF961-D648-49FC-B993-62C37D23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Cambria" panose="02040503050406030204" pitchFamily="18" charset="0"/>
                <a:ea typeface="Cambria" panose="02040503050406030204" pitchFamily="18" charset="0"/>
              </a:rPr>
              <a:t>Disentanglement</a:t>
            </a:r>
            <a:endParaRPr lang="ko-KR" altLang="en-US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86D97B1-3C5A-4144-8EE5-863D75DC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8623"/>
                <a:ext cx="10515600" cy="529345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ELBO variants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ko-KR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ko-KR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ko-KR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𝐻𝑆𝐼𝐶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ko-KR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…</a:t>
                </a:r>
              </a:p>
              <a:p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Information theory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Data entropy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Distortion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Rate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d>
                              <m:dPr>
                                <m:begChr m:val="‖"/>
                                <m:endChr m:val="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86D97B1-3C5A-4144-8EE5-863D75DC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8623"/>
                <a:ext cx="10515600" cy="5293453"/>
              </a:xfrm>
              <a:blipFill>
                <a:blip r:embed="rId2"/>
                <a:stretch>
                  <a:fillRect l="-1043" t="-1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0E19399-F98F-48A4-9B9B-715CADB45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3096" y="3533021"/>
            <a:ext cx="3284438" cy="307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EF961-D648-49FC-B993-62C37D23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Cambria" panose="02040503050406030204" pitchFamily="18" charset="0"/>
                <a:ea typeface="Cambria" panose="02040503050406030204" pitchFamily="18" charset="0"/>
              </a:rPr>
              <a:t>Cross domain disentanglement</a:t>
            </a:r>
            <a:endParaRPr lang="ko-KR" altLang="en-US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86D97B1-3C5A-4144-8EE5-863D75DC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8624"/>
                <a:ext cx="10515600" cy="512833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What for?</a:t>
                </a:r>
              </a:p>
              <a:p>
                <a:pPr lvl="1"/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Successful domain transfer</a:t>
                </a:r>
              </a:p>
              <a:p>
                <a:pPr lvl="1"/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Measuring semantic distance between domains</a:t>
                </a:r>
              </a:p>
              <a:p>
                <a:pPr lvl="1"/>
                <a:endParaRPr lang="en-US" altLang="ko-KR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Goal</a:t>
                </a:r>
              </a:p>
              <a:p>
                <a:pPr lvl="1"/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Partitioning into </a:t>
                </a:r>
                <a:r>
                  <a:rPr lang="en-US" altLang="ko-KR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domain-invariant(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u="sng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ko-KR" b="0" i="1" u="sng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:r>
                  <a:rPr lang="en-US" altLang="ko-KR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domain specific(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u="sng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b="0" i="1" u="sng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u="sng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u="sng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ko-KR" b="0" i="1" u="sng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Ex) Images in different styles with similar semantic content</a:t>
                </a:r>
              </a:p>
              <a:p>
                <a:pPr marL="457200" lvl="1" indent="0">
                  <a:buNone/>
                </a:pPr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	1) Maximizes the joint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by optimizing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	2) Disentangle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altLang="ko-KR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altLang="ko-KR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endParaRPr lang="ko-KR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86D97B1-3C5A-4144-8EE5-863D75DC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8624"/>
                <a:ext cx="10515600" cy="5128339"/>
              </a:xfrm>
              <a:blipFill>
                <a:blip r:embed="rId2"/>
                <a:stretch>
                  <a:fillRect l="-1043" t="-20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CD2F7D5A-EF79-45D8-B9BB-26C78E8D1D4C}"/>
              </a:ext>
            </a:extLst>
          </p:cNvPr>
          <p:cNvGrpSpPr/>
          <p:nvPr/>
        </p:nvGrpSpPr>
        <p:grpSpPr>
          <a:xfrm>
            <a:off x="3216686" y="5168158"/>
            <a:ext cx="5758627" cy="1282435"/>
            <a:chOff x="8982271" y="440961"/>
            <a:chExt cx="5758627" cy="128243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B753B61-716E-4C83-9AC5-6DB1F3252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61585" y="440961"/>
              <a:ext cx="2879313" cy="1282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C599975-A90C-4C45-BB21-8B755A1B4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2271" y="440961"/>
              <a:ext cx="2879314" cy="1282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9513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EF961-D648-49FC-B993-62C37D23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Cambria" panose="02040503050406030204" pitchFamily="18" charset="0"/>
                <a:ea typeface="Cambria" panose="02040503050406030204" pitchFamily="18" charset="0"/>
              </a:rPr>
              <a:t>Baseline</a:t>
            </a:r>
            <a:endParaRPr lang="ko-KR" altLang="en-US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86D97B1-3C5A-4144-8EE5-863D75DC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8623"/>
                <a:ext cx="10515600" cy="388410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Deep Variational Canonical Correlation Analysis (</a:t>
                </a:r>
                <a:r>
                  <a:rPr lang="en-US" altLang="ko-KR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Arxiv</a:t>
                </a:r>
                <a:r>
                  <a:rPr lang="en-US" altLang="ko-KR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2016)</a:t>
                </a:r>
              </a:p>
              <a:p>
                <a:pPr lvl="1"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sup>
                        </m:sSup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sup>
                        </m:sSup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sz="2000" b="0" i="1" dirty="0"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br>
                  <a:rPr lang="en-US" altLang="ko-KR" sz="2000" b="0" i="1" dirty="0">
                    <a:latin typeface="Cambria Math" panose="02040503050406030204" pitchFamily="18" charset="0"/>
                    <a:ea typeface="Cambria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ko-KR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sz="2000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86D97B1-3C5A-4144-8EE5-863D75DC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8623"/>
                <a:ext cx="10515600" cy="3884104"/>
              </a:xfrm>
              <a:blipFill>
                <a:blip r:embed="rId2"/>
                <a:stretch>
                  <a:fillRect l="-812" t="-2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457170DE-C40D-4690-B7DA-9DA03BEDF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848" y="4153351"/>
            <a:ext cx="2913735" cy="22783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8D6C0F-2902-4FC8-B81E-3ACB526D6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555" y="4040538"/>
            <a:ext cx="3062425" cy="22783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84A159-0900-45A9-8B45-666C3BC07386}"/>
                  </a:ext>
                </a:extLst>
              </p:cNvPr>
              <p:cNvSpPr txBox="1"/>
              <p:nvPr/>
            </p:nvSpPr>
            <p:spPr>
              <a:xfrm>
                <a:off x="6785035" y="6396985"/>
                <a:ext cx="59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84A159-0900-45A9-8B45-666C3BC07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035" y="6396985"/>
                <a:ext cx="59561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746C3B-D4B4-4FD5-AB94-ECAFB89D9461}"/>
                  </a:ext>
                </a:extLst>
              </p:cNvPr>
              <p:cNvSpPr txBox="1"/>
              <p:nvPr/>
            </p:nvSpPr>
            <p:spPr>
              <a:xfrm>
                <a:off x="10056503" y="6396985"/>
                <a:ext cx="59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746C3B-D4B4-4FD5-AB94-ECAFB89D9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503" y="6396985"/>
                <a:ext cx="5956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C554B849-F7E3-4DC4-8FEA-1E70CB440E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629" y="4442682"/>
            <a:ext cx="1870046" cy="18761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70479E-93E0-4E35-81E5-AE1AED69F1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5258" y="4442344"/>
            <a:ext cx="1870046" cy="1876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A87355-7B5B-4205-978E-AB3727D7586F}"/>
                  </a:ext>
                </a:extLst>
              </p:cNvPr>
              <p:cNvSpPr txBox="1"/>
              <p:nvPr/>
            </p:nvSpPr>
            <p:spPr>
              <a:xfrm>
                <a:off x="1098538" y="6396985"/>
                <a:ext cx="59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A87355-7B5B-4205-978E-AB3727D75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38" y="6396985"/>
                <a:ext cx="59561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323A74-8851-4FD9-AA8F-C6F7A640FEAF}"/>
                  </a:ext>
                </a:extLst>
              </p:cNvPr>
              <p:cNvSpPr txBox="1"/>
              <p:nvPr/>
            </p:nvSpPr>
            <p:spPr>
              <a:xfrm>
                <a:off x="3092962" y="6396985"/>
                <a:ext cx="59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323A74-8851-4FD9-AA8F-C6F7A640F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62" y="6396985"/>
                <a:ext cx="595619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6B065A9-1561-4368-9F70-3B6E99E2CBCF}"/>
              </a:ext>
            </a:extLst>
          </p:cNvPr>
          <p:cNvCxnSpPr/>
          <p:nvPr/>
        </p:nvCxnSpPr>
        <p:spPr>
          <a:xfrm>
            <a:off x="4605556" y="5380442"/>
            <a:ext cx="6878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30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EF961-D648-49FC-B993-62C37D23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Cambria" panose="02040503050406030204" pitchFamily="18" charset="0"/>
                <a:ea typeface="Cambria" panose="02040503050406030204" pitchFamily="18" charset="0"/>
              </a:rPr>
              <a:t>Main idea</a:t>
            </a:r>
            <a:endParaRPr lang="ko-KR" altLang="en-US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86D97B1-3C5A-4144-8EE5-863D75DC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8623"/>
                <a:ext cx="10515600" cy="531023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No control over the assignment of generative factors!</a:t>
                </a:r>
              </a:p>
              <a:p>
                <a:r>
                  <a:rPr lang="en-US" altLang="ko-KR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Devise additional regularization term</a:t>
                </a:r>
              </a:p>
              <a:p>
                <a:pPr lvl="1"/>
                <a:r>
                  <a:rPr lang="en-US" altLang="ko-KR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maximize</a:t>
                </a: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en-US" altLang="ko-KR" sz="20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r>
                  <a:rPr lang="en-US" altLang="ko-KR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minimize</a:t>
                </a: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r>
                  <a:rPr lang="en-US" altLang="ko-KR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minimize</a:t>
                </a: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0" lvl="1" indent="0">
                  <a:lnSpc>
                    <a:spcPct val="160000"/>
                  </a:lnSpc>
                  <a:buNone/>
                </a:pPr>
                <a:r>
                  <a:rPr lang="en-US" altLang="ko-KR" sz="2000" b="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𝛽</m:t>
                    </m:r>
                    <m:r>
                      <a:rPr lang="en-US" altLang="ko-KR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  </m:t>
                        </m:r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br>
                  <a:rPr lang="en-US" altLang="ko-KR" sz="2000" b="0" dirty="0">
                    <a:solidFill>
                      <a:schemeClr val="tx1"/>
                    </a:solidFill>
                    <a:ea typeface="Cambria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𝛽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p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p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altLang="ko-KR" sz="2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400" dirty="0">
                    <a:latin typeface="Cambria Math" panose="02040503050406030204" pitchFamily="18" charset="0"/>
                    <a:ea typeface="Cambria" panose="02040503050406030204" pitchFamily="18" charset="0"/>
                  </a:rPr>
                  <a:t> ※ In case of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  <a:ea typeface="Cambria" panose="02040503050406030204" pitchFamily="18" charset="0"/>
                  </a:rPr>
                  <a:t>…</a:t>
                </a:r>
                <a:endParaRPr lang="en-US" altLang="ko-KR" sz="2400" b="0" dirty="0"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sz="20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altLang="ko-KR" sz="1600" b="0" dirty="0">
                  <a:ea typeface="Cambria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sz="1600" b="0" dirty="0">
                    <a:ea typeface="Cambria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d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endParaRPr lang="en-US" altLang="ko-KR" sz="16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sz="1600" b="0" dirty="0">
                    <a:ea typeface="Cambria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func>
                      </m:e>
                    </m:d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𝐾𝐿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d>
                              <m:dPr>
                                <m:begChr m:val="‖"/>
                                <m:endChr m:val=""/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ko-KR" sz="16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sz="1600" b="0" dirty="0">
                    <a:ea typeface="Cambria" panose="020405030504060302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  <m: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d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𝐾𝐿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d>
                              <m:dPr>
                                <m:begChr m:val="‖"/>
                                <m:endChr m:val=""/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  <m: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sz="16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86D97B1-3C5A-4144-8EE5-863D75DC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8623"/>
                <a:ext cx="10515600" cy="5310232"/>
              </a:xfrm>
              <a:blipFill>
                <a:blip r:embed="rId2"/>
                <a:stretch>
                  <a:fillRect l="-522" t="-1722" b="-5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C281F3D-D34D-4564-AD7A-2EE88D894304}"/>
              </a:ext>
            </a:extLst>
          </p:cNvPr>
          <p:cNvSpPr txBox="1"/>
          <p:nvPr/>
        </p:nvSpPr>
        <p:spPr>
          <a:xfrm>
            <a:off x="2499360" y="2606040"/>
            <a:ext cx="1988820" cy="37338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A960D-F032-4D4E-BB75-8CA60A9A872C}"/>
              </a:ext>
            </a:extLst>
          </p:cNvPr>
          <p:cNvSpPr txBox="1"/>
          <p:nvPr/>
        </p:nvSpPr>
        <p:spPr>
          <a:xfrm>
            <a:off x="4693920" y="2606040"/>
            <a:ext cx="1988820" cy="3733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9C0D4-0879-4260-B5C6-FD5BB86196B4}"/>
              </a:ext>
            </a:extLst>
          </p:cNvPr>
          <p:cNvSpPr txBox="1"/>
          <p:nvPr/>
        </p:nvSpPr>
        <p:spPr>
          <a:xfrm>
            <a:off x="3791824" y="4189732"/>
            <a:ext cx="1191237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8A8B0-2600-44EE-861E-A8E8EFD5E837}"/>
              </a:ext>
            </a:extLst>
          </p:cNvPr>
          <p:cNvSpPr txBox="1"/>
          <p:nvPr/>
        </p:nvSpPr>
        <p:spPr>
          <a:xfrm>
            <a:off x="5209563" y="4190694"/>
            <a:ext cx="738230" cy="3077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26488-C867-4E43-B5C9-97CB1CDFDA32}"/>
              </a:ext>
            </a:extLst>
          </p:cNvPr>
          <p:cNvSpPr txBox="1"/>
          <p:nvPr/>
        </p:nvSpPr>
        <p:spPr>
          <a:xfrm>
            <a:off x="6174295" y="4190694"/>
            <a:ext cx="964735" cy="30777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0CAF983-F09D-450A-8C1D-DA48640D8760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608976" y="2979420"/>
            <a:ext cx="884794" cy="89916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88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F5982D-3214-4424-8E9B-DCE9CF37A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509587"/>
            <a:ext cx="113633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4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EF961-D648-49FC-B993-62C37D23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Cambria" panose="02040503050406030204" pitchFamily="18" charset="0"/>
                <a:ea typeface="Cambria" panose="02040503050406030204" pitchFamily="18" charset="0"/>
              </a:rPr>
              <a:t>Experiment</a:t>
            </a:r>
            <a:endParaRPr lang="ko-KR" altLang="en-US" sz="3200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D97B1-3C5A-4144-8EE5-863D75DC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623"/>
            <a:ext cx="10515600" cy="1711355"/>
          </a:xfrm>
        </p:spPr>
        <p:txBody>
          <a:bodyPr numCol="2">
            <a:normAutofit lnSpcReduction="10000"/>
          </a:bodyPr>
          <a:lstStyle/>
          <a:p>
            <a:r>
              <a:rPr lang="en-US" altLang="ko-KR" sz="2400" b="0" dirty="0">
                <a:latin typeface="Cambria" panose="02040503050406030204" pitchFamily="18" charset="0"/>
                <a:ea typeface="Cambria" panose="02040503050406030204" pitchFamily="18" charset="0"/>
              </a:rPr>
              <a:t>Cross domain Image translation</a:t>
            </a:r>
          </a:p>
          <a:p>
            <a:pPr lvl="1"/>
            <a:r>
              <a:rPr lang="en-US" altLang="ko-KR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MNIST-CDCB</a:t>
            </a:r>
          </a:p>
          <a:p>
            <a:pPr lvl="2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X : variations in the background</a:t>
            </a:r>
          </a:p>
          <a:p>
            <a:pPr lvl="2"/>
            <a:r>
              <a:rPr lang="en-US" altLang="ko-KR" b="0" dirty="0">
                <a:latin typeface="Cambria" panose="02040503050406030204" pitchFamily="18" charset="0"/>
                <a:ea typeface="Cambria" panose="02040503050406030204" pitchFamily="18" charset="0"/>
              </a:rPr>
              <a:t>Y :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 variations in the foreground</a:t>
            </a:r>
            <a:endParaRPr lang="en-US" altLang="ko-KR" b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altLang="ko-K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altLang="ko-K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ko-KR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Cars</a:t>
            </a:r>
          </a:p>
          <a:p>
            <a:pPr lvl="2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X : frontal view</a:t>
            </a:r>
          </a:p>
          <a:p>
            <a:pPr lvl="2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Y : rotated view</a:t>
            </a:r>
          </a:p>
          <a:p>
            <a:endParaRPr lang="en-US" altLang="ko-KR" sz="24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F8262D-AD88-4201-84EE-E6DC0DD70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235" y="2736257"/>
            <a:ext cx="5679348" cy="39086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6F8AD7-5717-4C08-8E9E-EA7AB228D65E}"/>
                  </a:ext>
                </a:extLst>
              </p:cNvPr>
              <p:cNvSpPr txBox="1"/>
              <p:nvPr/>
            </p:nvSpPr>
            <p:spPr>
              <a:xfrm>
                <a:off x="1020573" y="3266311"/>
                <a:ext cx="4409289" cy="2714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mbria Math" panose="02040503050406030204" pitchFamily="18" charset="0"/>
                    <a:ea typeface="Cambria" panose="02040503050406030204" pitchFamily="18" charset="0"/>
                  </a:rPr>
                  <a:t>※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endParaRPr lang="en-US" altLang="ko-KR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endParaRPr lang="en-US" altLang="ko-KR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endParaRPr lang="en-US" altLang="ko-KR" dirty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r>
                  <a:rPr lang="en-US" altLang="ko-KR" dirty="0">
                    <a:latin typeface="Cambria Math" panose="02040503050406030204" pitchFamily="18" charset="0"/>
                    <a:ea typeface="Cambria" panose="02040503050406030204" pitchFamily="18" charset="0"/>
                  </a:rPr>
                  <a:t>※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𝑋</m:t>
                    </m:r>
                  </m:oMath>
                </a14:m>
                <a:endParaRPr lang="en-US" altLang="ko-KR" b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6F8AD7-5717-4C08-8E9E-EA7AB228D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73" y="3266311"/>
                <a:ext cx="4409289" cy="2714333"/>
              </a:xfrm>
              <a:prstGeom prst="rect">
                <a:avLst/>
              </a:prstGeom>
              <a:blipFill>
                <a:blip r:embed="rId3"/>
                <a:stretch>
                  <a:fillRect l="-1105" t="-1798" b="-17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20653AC-89F6-4D20-AE78-6775ABBC6115}"/>
              </a:ext>
            </a:extLst>
          </p:cNvPr>
          <p:cNvSpPr txBox="1"/>
          <p:nvPr/>
        </p:nvSpPr>
        <p:spPr>
          <a:xfrm>
            <a:off x="5612235" y="2944536"/>
            <a:ext cx="545284" cy="379182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3B77D-315D-479E-A429-A2FE5824A7DD}"/>
              </a:ext>
            </a:extLst>
          </p:cNvPr>
          <p:cNvSpPr txBox="1"/>
          <p:nvPr/>
        </p:nvSpPr>
        <p:spPr>
          <a:xfrm>
            <a:off x="8451909" y="2944536"/>
            <a:ext cx="545284" cy="379182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44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EF961-D648-49FC-B993-62C37D23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Cambria" panose="02040503050406030204" pitchFamily="18" charset="0"/>
                <a:ea typeface="Cambria" panose="02040503050406030204" pitchFamily="18" charset="0"/>
              </a:rPr>
              <a:t>Experiment</a:t>
            </a:r>
            <a:endParaRPr lang="ko-KR" altLang="en-US" sz="3200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D97B1-3C5A-4144-8EE5-863D75DC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623"/>
            <a:ext cx="10515600" cy="1677799"/>
          </a:xfrm>
        </p:spPr>
        <p:txBody>
          <a:bodyPr numCol="2">
            <a:normAutofit lnSpcReduction="10000"/>
          </a:bodyPr>
          <a:lstStyle/>
          <a:p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Cross domain</a:t>
            </a:r>
            <a:r>
              <a:rPr lang="en-US" altLang="ko-KR" sz="2400" b="0" dirty="0">
                <a:latin typeface="Cambria" panose="02040503050406030204" pitchFamily="18" charset="0"/>
                <a:ea typeface="Cambria" panose="02040503050406030204" pitchFamily="18" charset="0"/>
              </a:rPr>
              <a:t> retrieval</a:t>
            </a:r>
          </a:p>
          <a:p>
            <a:pPr lvl="1"/>
            <a:r>
              <a:rPr lang="en-US" altLang="ko-KR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Maps</a:t>
            </a:r>
          </a:p>
          <a:p>
            <a:pPr lvl="2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X : map image</a:t>
            </a:r>
          </a:p>
          <a:p>
            <a:pPr lvl="2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Y : satellite image</a:t>
            </a:r>
          </a:p>
          <a:p>
            <a:pPr lvl="2"/>
            <a:endParaRPr lang="en-US" altLang="ko-K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altLang="ko-KR" sz="2000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ko-KR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Facades</a:t>
            </a:r>
          </a:p>
          <a:p>
            <a:pPr lvl="2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X : semantic label map</a:t>
            </a:r>
          </a:p>
          <a:p>
            <a:pPr lvl="2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Y : photo of the same building </a:t>
            </a:r>
          </a:p>
          <a:p>
            <a:pPr lvl="2"/>
            <a:endParaRPr lang="en-US" altLang="ko-K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6F8AD7-5717-4C08-8E9E-EA7AB228D65E}"/>
                  </a:ext>
                </a:extLst>
              </p:cNvPr>
              <p:cNvSpPr txBox="1"/>
              <p:nvPr/>
            </p:nvSpPr>
            <p:spPr>
              <a:xfrm>
                <a:off x="603309" y="3867264"/>
                <a:ext cx="3331128" cy="1851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Cambria Math" panose="02040503050406030204" pitchFamily="18" charset="0"/>
                    <a:ea typeface="Cambria" panose="02040503050406030204" pitchFamily="18" charset="0"/>
                  </a:rPr>
                  <a:t>※</a:t>
                </a:r>
                <a:r>
                  <a:rPr lang="en-US" altLang="ko-KR" b="0" dirty="0"/>
                  <a:t> query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</a:rPr>
                  <a:t>, database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endParaRPr lang="en-US" altLang="ko-KR" dirty="0"/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endParaRPr lang="en-US" altLang="ko-KR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𝑛𝑒𝑖𝑔h𝑏𝑜𝑟𝑠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6F8AD7-5717-4C08-8E9E-EA7AB228D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09" y="3867264"/>
                <a:ext cx="3331128" cy="1851212"/>
              </a:xfrm>
              <a:prstGeom prst="rect">
                <a:avLst/>
              </a:prstGeom>
              <a:blipFill>
                <a:blip r:embed="rId2"/>
                <a:stretch>
                  <a:fillRect l="-1648" b="-23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8430494-66B0-4A50-AF38-BBB2ECCE4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916" y="3429000"/>
            <a:ext cx="7695685" cy="33807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2C8192-8636-4225-9F2B-625EBACB1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203" y="2436425"/>
            <a:ext cx="5016398" cy="9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4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678</Words>
  <Application>Microsoft Macintosh PowerPoint</Application>
  <PresentationFormat>와이드스크린</PresentationFormat>
  <Paragraphs>116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</vt:lpstr>
      <vt:lpstr>Cambria Math</vt:lpstr>
      <vt:lpstr>Office 테마</vt:lpstr>
      <vt:lpstr>Variational Interaction Information Maximization for Cross-domain Disentanglement  Accepted in NeurIPs 2020</vt:lpstr>
      <vt:lpstr>Disentanglement</vt:lpstr>
      <vt:lpstr>Disentanglement</vt:lpstr>
      <vt:lpstr>Cross domain disentanglement</vt:lpstr>
      <vt:lpstr>Baseline</vt:lpstr>
      <vt:lpstr>Main idea</vt:lpstr>
      <vt:lpstr>PowerPoint 프레젠테이션</vt:lpstr>
      <vt:lpstr>Experiment</vt:lpstr>
      <vt:lpstr>Experiment</vt:lpstr>
      <vt:lpstr>Experiment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Interaction Information Maximization for Cross-domain Disentanglement  Neurips 2020</dc:title>
  <dc:creator>USER</dc:creator>
  <cp:lastModifiedBy>Microsoft Office User</cp:lastModifiedBy>
  <cp:revision>33</cp:revision>
  <dcterms:created xsi:type="dcterms:W3CDTF">2020-11-18T11:50:10Z</dcterms:created>
  <dcterms:modified xsi:type="dcterms:W3CDTF">2021-07-09T09:09:49Z</dcterms:modified>
</cp:coreProperties>
</file>