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/>
          <p:cNvGrpSpPr/>
          <p:nvPr/>
        </p:nvGrpSpPr>
        <p:grpSpPr>
          <a:xfrm>
            <a:off x="1331640" y="1810511"/>
            <a:ext cx="6264695" cy="4282785"/>
            <a:chOff x="1331640" y="1810511"/>
            <a:chExt cx="6264695" cy="4282785"/>
          </a:xfrm>
        </p:grpSpPr>
        <p:grpSp>
          <p:nvGrpSpPr>
            <p:cNvPr id="58" name="群組 57"/>
            <p:cNvGrpSpPr/>
            <p:nvPr/>
          </p:nvGrpSpPr>
          <p:grpSpPr>
            <a:xfrm>
              <a:off x="1331640" y="2002570"/>
              <a:ext cx="6048672" cy="4090726"/>
              <a:chOff x="1331640" y="2002570"/>
              <a:chExt cx="6048672" cy="4090726"/>
            </a:xfrm>
          </p:grpSpPr>
          <p:grpSp>
            <p:nvGrpSpPr>
              <p:cNvPr id="53" name="群組 52"/>
              <p:cNvGrpSpPr/>
              <p:nvPr/>
            </p:nvGrpSpPr>
            <p:grpSpPr>
              <a:xfrm>
                <a:off x="1331640" y="2002570"/>
                <a:ext cx="6048672" cy="4090726"/>
                <a:chOff x="1331640" y="2002570"/>
                <a:chExt cx="6048672" cy="4090726"/>
              </a:xfrm>
            </p:grpSpPr>
            <p:sp>
              <p:nvSpPr>
                <p:cNvPr id="4" name="橢圓 3"/>
                <p:cNvSpPr/>
                <p:nvPr/>
              </p:nvSpPr>
              <p:spPr>
                <a:xfrm>
                  <a:off x="3203848" y="2708920"/>
                  <a:ext cx="2376264" cy="2376264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0" name="直線接點 9"/>
                <p:cNvCxnSpPr/>
                <p:nvPr/>
              </p:nvCxnSpPr>
              <p:spPr>
                <a:xfrm flipH="1" flipV="1">
                  <a:off x="2627784" y="2758654"/>
                  <a:ext cx="716682" cy="307454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 flipH="1" flipV="1">
                  <a:off x="1978683" y="2722093"/>
                  <a:ext cx="497161" cy="1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/>
                <p:cNvCxnSpPr/>
                <p:nvPr/>
              </p:nvCxnSpPr>
              <p:spPr>
                <a:xfrm flipH="1" flipV="1">
                  <a:off x="1331640" y="2002570"/>
                  <a:ext cx="471612" cy="756084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/>
                <p:cNvCxnSpPr/>
                <p:nvPr/>
              </p:nvCxnSpPr>
              <p:spPr>
                <a:xfrm flipV="1">
                  <a:off x="6146503" y="2692947"/>
                  <a:ext cx="715553" cy="33166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/>
                <p:cNvCxnSpPr/>
                <p:nvPr/>
              </p:nvCxnSpPr>
              <p:spPr>
                <a:xfrm flipV="1">
                  <a:off x="6936649" y="2002570"/>
                  <a:ext cx="443663" cy="666403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/>
                <p:cNvCxnSpPr/>
                <p:nvPr/>
              </p:nvCxnSpPr>
              <p:spPr>
                <a:xfrm flipV="1">
                  <a:off x="5398393" y="2758654"/>
                  <a:ext cx="671575" cy="324892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/>
                <p:cNvCxnSpPr/>
                <p:nvPr/>
              </p:nvCxnSpPr>
              <p:spPr>
                <a:xfrm flipH="1">
                  <a:off x="2627784" y="4865951"/>
                  <a:ext cx="792088" cy="399253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/>
                <p:cNvCxnSpPr/>
                <p:nvPr/>
              </p:nvCxnSpPr>
              <p:spPr>
                <a:xfrm flipH="1">
                  <a:off x="1804889" y="5245597"/>
                  <a:ext cx="792088" cy="19607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/>
                <p:cNvCxnSpPr/>
                <p:nvPr/>
              </p:nvCxnSpPr>
              <p:spPr>
                <a:xfrm flipH="1">
                  <a:off x="1423790" y="5265204"/>
                  <a:ext cx="396044" cy="828092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>
                <a:xfrm>
                  <a:off x="5398393" y="4885557"/>
                  <a:ext cx="613767" cy="399253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>
                <a:xfrm flipH="1">
                  <a:off x="6069968" y="5302869"/>
                  <a:ext cx="792088" cy="19607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6862056" y="5312672"/>
                  <a:ext cx="518256" cy="780624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5" name="橢圓 4"/>
                <p:cNvSpPr/>
                <p:nvPr/>
              </p:nvSpPr>
              <p:spPr>
                <a:xfrm>
                  <a:off x="3128442" y="2888940"/>
                  <a:ext cx="432048" cy="36004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橢圓 5"/>
                <p:cNvSpPr/>
                <p:nvPr/>
              </p:nvSpPr>
              <p:spPr>
                <a:xfrm>
                  <a:off x="3203848" y="4656571"/>
                  <a:ext cx="432048" cy="36004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橢圓 6"/>
                <p:cNvSpPr/>
                <p:nvPr/>
              </p:nvSpPr>
              <p:spPr>
                <a:xfrm>
                  <a:off x="5148064" y="4656571"/>
                  <a:ext cx="432048" cy="36004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橢圓 7"/>
                <p:cNvSpPr/>
                <p:nvPr/>
              </p:nvSpPr>
              <p:spPr>
                <a:xfrm>
                  <a:off x="5148064" y="2886087"/>
                  <a:ext cx="432048" cy="36004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橢圓 10"/>
                <p:cNvSpPr/>
                <p:nvPr/>
              </p:nvSpPr>
              <p:spPr>
                <a:xfrm>
                  <a:off x="2380953" y="2542073"/>
                  <a:ext cx="432048" cy="36004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橢圓 16"/>
                <p:cNvSpPr/>
                <p:nvPr/>
              </p:nvSpPr>
              <p:spPr>
                <a:xfrm>
                  <a:off x="1588865" y="2578634"/>
                  <a:ext cx="432048" cy="36004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橢圓 19"/>
                <p:cNvSpPr/>
                <p:nvPr/>
              </p:nvSpPr>
              <p:spPr>
                <a:xfrm>
                  <a:off x="5896173" y="2512927"/>
                  <a:ext cx="432048" cy="36004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/>
                <p:cNvSpPr/>
                <p:nvPr/>
              </p:nvSpPr>
              <p:spPr>
                <a:xfrm>
                  <a:off x="6689136" y="2470660"/>
                  <a:ext cx="432048" cy="36004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/>
                <p:cNvSpPr/>
                <p:nvPr/>
              </p:nvSpPr>
              <p:spPr>
                <a:xfrm>
                  <a:off x="2380953" y="5085184"/>
                  <a:ext cx="432048" cy="36004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5" name="橢圓 34"/>
                <p:cNvSpPr/>
                <p:nvPr/>
              </p:nvSpPr>
              <p:spPr>
                <a:xfrm>
                  <a:off x="1588865" y="5085184"/>
                  <a:ext cx="432048" cy="36004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橢圓 39"/>
                <p:cNvSpPr/>
                <p:nvPr/>
              </p:nvSpPr>
              <p:spPr>
                <a:xfrm>
                  <a:off x="5796136" y="5129733"/>
                  <a:ext cx="432048" cy="36004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橢圓 40"/>
                <p:cNvSpPr/>
                <p:nvPr/>
              </p:nvSpPr>
              <p:spPr>
                <a:xfrm>
                  <a:off x="6588224" y="5144019"/>
                  <a:ext cx="432048" cy="36004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6" name="橢圓 55"/>
              <p:cNvSpPr/>
              <p:nvPr/>
            </p:nvSpPr>
            <p:spPr>
              <a:xfrm>
                <a:off x="3851920" y="2542074"/>
                <a:ext cx="432048" cy="33089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4391980" y="2542074"/>
                <a:ext cx="432048" cy="33089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1" name="文字方塊 60"/>
            <p:cNvSpPr txBox="1"/>
            <p:nvPr/>
          </p:nvSpPr>
          <p:spPr>
            <a:xfrm>
              <a:off x="6652382" y="288894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DO4</a:t>
              </a:r>
              <a:endParaRPr lang="zh-TW" altLang="en-US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5940152" y="2879659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DO3</a:t>
              </a:r>
              <a:endParaRPr lang="zh-TW" altLang="en-US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5006925" y="3288061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DO2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4716016" y="4285803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DO11</a:t>
              </a:r>
              <a:endParaRPr lang="zh-TW" altLang="en-US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3527884" y="428580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DO8</a:t>
              </a:r>
              <a:endParaRPr lang="zh-TW" altLang="en-US" dirty="0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3128442" y="331619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DO5</a:t>
              </a:r>
              <a:endParaRPr lang="zh-TW" altLang="en-US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2272941" y="295168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DO6</a:t>
              </a:r>
              <a:endParaRPr lang="zh-TW" altLang="en-US" dirty="0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1552861" y="3061461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DO7</a:t>
              </a:r>
              <a:endParaRPr lang="zh-TW" altLang="en-US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2272941" y="4696245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DO9</a:t>
              </a:r>
              <a:endParaRPr lang="zh-TW" altLang="en-US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1372841" y="4696245"/>
              <a:ext cx="828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DO10</a:t>
              </a:r>
              <a:endParaRPr lang="zh-TW" altLang="en-US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5817940" y="4741769"/>
              <a:ext cx="770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DO12</a:t>
              </a:r>
              <a:endParaRPr lang="zh-TW" altLang="en-US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6832338" y="4741769"/>
              <a:ext cx="763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DO13</a:t>
              </a:r>
              <a:endParaRPr lang="zh-TW" altLang="en-US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3595328" y="1810511"/>
              <a:ext cx="796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ECHO DI49</a:t>
              </a:r>
              <a:endParaRPr lang="zh-TW" altLang="en-US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4391980" y="1810511"/>
              <a:ext cx="796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TRIG DO48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0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如螢幕大小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Kuanho</dc:creator>
  <cp:lastModifiedBy>Kuanho</cp:lastModifiedBy>
  <cp:revision>7</cp:revision>
  <dcterms:created xsi:type="dcterms:W3CDTF">2015-08-18T17:12:32Z</dcterms:created>
  <dcterms:modified xsi:type="dcterms:W3CDTF">2015-09-07T16:04:25Z</dcterms:modified>
</cp:coreProperties>
</file>