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olangleipzig.space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Leipzig Gophers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Meetup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hlink"/>
                </a:solidFill>
                <a:uFill>
                  <a:noFill/>
                </a:uFill>
                <a:hlinkClick r:id="rId3"/>
              </a:rPr>
              <a:t>https://golangleipzig.space</a:t>
            </a:r>
            <a:r>
              <a:rPr lang="en-GB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est. 2019, 30+ events</a:t>
            </a:r>
            <a:r>
              <a:rPr lang="en-GB"/>
              <a:t> </a:t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regular Go (golang) and Cloud (Native) </a:t>
            </a:r>
            <a:r>
              <a:rPr b="1" lang="en-GB"/>
              <a:t>discourse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hybrid events, </a:t>
            </a:r>
            <a:r>
              <a:rPr b="1" lang="en-GB"/>
              <a:t>global</a:t>
            </a:r>
            <a:r>
              <a:rPr lang="en-GB"/>
              <a:t> audience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collaboration with </a:t>
            </a:r>
            <a:r>
              <a:rPr b="1" lang="en-GB"/>
              <a:t>startups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cool </a:t>
            </a:r>
            <a:r>
              <a:rPr b="1" lang="en-GB"/>
              <a:t>sponsors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500+ </a:t>
            </a:r>
            <a:r>
              <a:rPr b="1" lang="en-GB"/>
              <a:t>members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Come and share your </a:t>
            </a:r>
            <a:r>
              <a:rPr lang="en-GB" u="sng"/>
              <a:t>experiences</a:t>
            </a:r>
            <a:r>
              <a:rPr lang="en-GB"/>
              <a:t>, show off you </a:t>
            </a:r>
            <a:r>
              <a:rPr lang="en-GB" u="sng"/>
              <a:t>project</a:t>
            </a:r>
            <a:r>
              <a:rPr lang="en-GB"/>
              <a:t> or </a:t>
            </a:r>
            <a:r>
              <a:rPr lang="en-GB" u="sng"/>
              <a:t>company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See you! 👋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2400" y="251275"/>
            <a:ext cx="1311401" cy="131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2912" y="3517525"/>
            <a:ext cx="1150375" cy="115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