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f7522e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f7522e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f7522e6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f7522e6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7522e6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7522e6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7522e6e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7522e6e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f7522e6e3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f7522e6e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.linkedin.com/in/martin-czygan-58348842" TargetMode="External"/><Relationship Id="rId4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eadscale.net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llama.com" TargetMode="External"/><Relationship Id="rId4" Type="http://schemas.openxmlformats.org/officeDocument/2006/relationships/hyperlink" Target="https://github.com/tailscale/tailscale/issues/183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your own VPN (RYO VPN)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2025-03-25 Lightning Talk at Leipzig Gophers #49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Martin Czygan</a:t>
            </a:r>
            <a:endParaRPr/>
          </a:p>
        </p:txBody>
      </p:sp>
      <p:pic>
        <p:nvPicPr>
          <p:cNvPr id="136" name="Google Shape;136;p13" title="2UPD454PGJQKLIS3G5PDITQEXOUGJHBE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675" y="2750175"/>
            <a:ext cx="1595650" cy="17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connect machines across locations (home, mobile, other, …).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Tailscale</a:t>
            </a:r>
            <a:r>
              <a:rPr lang="en-GB"/>
              <a:t> (2019) builds on </a:t>
            </a:r>
            <a:r>
              <a:rPr b="1" lang="en-GB"/>
              <a:t>WireGuard</a:t>
            </a:r>
            <a:r>
              <a:rPr lang="en-GB"/>
              <a:t> (2015) to offer </a:t>
            </a:r>
            <a:r>
              <a:rPr b="1" lang="en-GB"/>
              <a:t>VPN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solutions, and most of the components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are open source, e.g. the </a:t>
            </a:r>
            <a:r>
              <a:rPr b="1" lang="en-GB"/>
              <a:t>tailscale</a:t>
            </a:r>
            <a:r>
              <a:rPr lang="en-GB"/>
              <a:t> client.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PS. WireGuard is included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b="1" lang="en-GB"/>
              <a:t>Linux 5.6</a:t>
            </a:r>
            <a:r>
              <a:rPr lang="en-GB"/>
              <a:t> (2020)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 title="WG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900" y="2436226"/>
            <a:ext cx="4306400" cy="21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 title="AFT6NVEQPKHCCG2QLLNY62GUO7KCZCHJ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325" y="3901900"/>
            <a:ext cx="666975" cy="6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WireGuard / tailscale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(mostly) </a:t>
            </a:r>
            <a:r>
              <a:rPr b="1" lang="en-GB"/>
              <a:t>point-to-point</a:t>
            </a:r>
            <a:r>
              <a:rPr lang="en-GB"/>
              <a:t> tunnel exposed as a virtual</a:t>
            </a:r>
            <a:br>
              <a:rPr lang="en-GB"/>
            </a:br>
            <a:r>
              <a:rPr lang="en-GB"/>
              <a:t>network</a:t>
            </a:r>
            <a:r>
              <a:rPr lang="en-GB"/>
              <a:t> device “wg0”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two endpoints use public-key crypto</a:t>
            </a:r>
            <a:br>
              <a:rPr lang="en-GB"/>
            </a:br>
            <a:r>
              <a:rPr lang="en-GB"/>
              <a:t>to setup encrypted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Easy, fast secure.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Tailscale adds another management layer on top</a:t>
            </a:r>
            <a:br>
              <a:rPr lang="en-GB"/>
            </a:br>
            <a:r>
              <a:rPr lang="en-GB"/>
              <a:t>of wireguard, using a </a:t>
            </a:r>
            <a:r>
              <a:rPr b="1" lang="en-GB"/>
              <a:t>control server</a:t>
            </a:r>
            <a:r>
              <a:rPr lang="en-GB"/>
              <a:t> that manages</a:t>
            </a:r>
            <a:br>
              <a:rPr lang="en-GB"/>
            </a:br>
            <a:r>
              <a:rPr lang="en-GB"/>
              <a:t>key exchange, visibility, DNS and more.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 title="e989a4a69acd182abbd662d0de93cb31c4c4d210-1600x108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50" y="467675"/>
            <a:ext cx="2812752" cy="18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 title="dbba97845c1ad1955669cc6a84c94f9d5fb78ade-1600x108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706" y="2571753"/>
            <a:ext cx="3008592" cy="2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Headscale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headscale</a:t>
            </a:r>
            <a:r>
              <a:rPr lang="en-GB"/>
              <a:t> is an open source implementation of the </a:t>
            </a:r>
            <a:r>
              <a:rPr b="1" lang="en-GB"/>
              <a:t>tailscale control server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You can run headscale on your own, on a </a:t>
            </a:r>
            <a:r>
              <a:rPr b="1" lang="en-GB"/>
              <a:t>VPS</a:t>
            </a:r>
            <a:r>
              <a:rPr lang="en-GB"/>
              <a:t> for example and have all your machines connected in a single mesh overlay.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headscale allows a client to “</a:t>
            </a:r>
            <a:r>
              <a:rPr b="1" lang="en-GB"/>
              <a:t>tailscale login --login-server my.vps</a:t>
            </a:r>
            <a:r>
              <a:rPr lang="en-GB"/>
              <a:t>” and then you register the node on the headscale server, and done.</a:t>
            </a:r>
            <a:endParaRPr/>
          </a:p>
        </p:txBody>
      </p:sp>
      <p:pic>
        <p:nvPicPr>
          <p:cNvPr id="159" name="Google Shape;159;p16" title="o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02252"/>
            <a:ext cx="8106348" cy="126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 / limits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run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ollama</a:t>
            </a:r>
            <a:r>
              <a:rPr lang="en-GB"/>
              <a:t> (local </a:t>
            </a:r>
            <a:r>
              <a:rPr b="1" lang="en-GB"/>
              <a:t>LLM</a:t>
            </a:r>
            <a:r>
              <a:rPr lang="en-GB"/>
              <a:t> tool) on a </a:t>
            </a:r>
            <a:r>
              <a:rPr lang="en-GB"/>
              <a:t>desktop machine (behind NAT) and can connect to it from my laptop from anywhere (behind NAT)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offsite </a:t>
            </a:r>
            <a:r>
              <a:rPr b="1" lang="en-GB"/>
              <a:t>backup, testing</a:t>
            </a:r>
            <a:r>
              <a:rPr lang="en-GB"/>
              <a:t> private projects on </a:t>
            </a:r>
            <a:r>
              <a:rPr b="1" lang="en-GB"/>
              <a:t>mobile</a:t>
            </a:r>
            <a:r>
              <a:rPr lang="en-GB"/>
              <a:t> devices, 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cannot</a:t>
            </a:r>
            <a:r>
              <a:rPr lang="en-GB"/>
              <a:t> run multiple tailnets at the same time with headscale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 title="ou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496625"/>
            <a:ext cx="7917901" cy="20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could you build and run your own cloud provider with a fleet of machines that are part of a </a:t>
            </a:r>
            <a:r>
              <a:rPr lang="en-GB"/>
              <a:t>tailnet</a:t>
            </a:r>
            <a:r>
              <a:rPr lang="en-GB"/>
              <a:t>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If you are curious, let’s hack </a:t>
            </a:r>
            <a:r>
              <a:rPr lang="en-GB"/>
              <a:t>together on that!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Thanks!</a:t>
            </a:r>
            <a:endParaRPr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RYO Cloud?</a:t>
            </a:r>
            <a:endParaRPr/>
          </a:p>
        </p:txBody>
      </p:sp>
      <p:pic>
        <p:nvPicPr>
          <p:cNvPr id="173" name="Google Shape;173;p18" title="2XQ3LTKDSOMXVPK3T7AHLMIZR73EE4NM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152" y="2358602"/>
            <a:ext cx="1632750" cy="212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