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2" r:id="rId5"/>
    <p:sldId id="260" r:id="rId6"/>
    <p:sldId id="261" r:id="rId7"/>
    <p:sldId id="273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ata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4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ata14.xml.rels><?xml version="1.0" encoding="UTF-8" standalone="yes"?>
<Relationships xmlns="http://schemas.openxmlformats.org/package/2006/relationships"><Relationship Id="rId1" Type="http://schemas.openxmlformats.org/officeDocument/2006/relationships/hyperlink" Target="http://www.linkedin.com/in/rahulsidpatil" TargetMode="Externa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5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4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14.xml.rels><?xml version="1.0" encoding="UTF-8" standalone="yes"?>
<Relationships xmlns="http://schemas.openxmlformats.org/package/2006/relationships"><Relationship Id="rId1" Type="http://schemas.openxmlformats.org/officeDocument/2006/relationships/hyperlink" Target="http://www.linkedin.com/in/rahulsidpatil" TargetMode="External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2.sv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5.sv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9AAB42-966E-4317-9FB0-EF1223F87D1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3E357DBF-960B-44F2-A5BC-3FF4DCF7F7AE}">
      <dgm:prSet/>
      <dgm:spPr/>
      <dgm:t>
        <a:bodyPr/>
        <a:lstStyle/>
        <a:p>
          <a:pPr>
            <a:defRPr cap="all"/>
          </a:pPr>
          <a:r>
            <a:rPr lang="en-US"/>
            <a:t>Data volumes are growing exponentially</a:t>
          </a:r>
        </a:p>
      </dgm:t>
    </dgm:pt>
    <dgm:pt modelId="{D67B0BF8-F7A6-47EE-87F6-E816122D09B0}" type="parTrans" cxnId="{2E82162B-97BD-4E59-837F-E87BF5817F56}">
      <dgm:prSet/>
      <dgm:spPr/>
      <dgm:t>
        <a:bodyPr/>
        <a:lstStyle/>
        <a:p>
          <a:endParaRPr lang="en-US"/>
        </a:p>
      </dgm:t>
    </dgm:pt>
    <dgm:pt modelId="{A496928E-1999-451B-8AD2-70D71925299C}" type="sibTrans" cxnId="{2E82162B-97BD-4E59-837F-E87BF5817F56}">
      <dgm:prSet/>
      <dgm:spPr/>
      <dgm:t>
        <a:bodyPr/>
        <a:lstStyle/>
        <a:p>
          <a:endParaRPr lang="en-US"/>
        </a:p>
      </dgm:t>
    </dgm:pt>
    <dgm:pt modelId="{2BD6CB1A-406A-4B55-9746-CEE456E5B636}">
      <dgm:prSet/>
      <dgm:spPr/>
      <dgm:t>
        <a:bodyPr/>
        <a:lstStyle/>
        <a:p>
          <a:pPr>
            <a:defRPr cap="all"/>
          </a:pPr>
          <a:r>
            <a:rPr lang="en-US"/>
            <a:t>Real-time analytics &amp; responsive systems demand scalable pipelines</a:t>
          </a:r>
        </a:p>
      </dgm:t>
    </dgm:pt>
    <dgm:pt modelId="{E2E4451C-2D9B-4963-9256-A3F7CECB7A82}" type="parTrans" cxnId="{FFFFFF3B-062B-4D9E-8D9E-0946910443E7}">
      <dgm:prSet/>
      <dgm:spPr/>
      <dgm:t>
        <a:bodyPr/>
        <a:lstStyle/>
        <a:p>
          <a:endParaRPr lang="en-US"/>
        </a:p>
      </dgm:t>
    </dgm:pt>
    <dgm:pt modelId="{834CF9D7-9CCB-4270-B2D6-46A07BB8C567}" type="sibTrans" cxnId="{FFFFFF3B-062B-4D9E-8D9E-0946910443E7}">
      <dgm:prSet/>
      <dgm:spPr/>
      <dgm:t>
        <a:bodyPr/>
        <a:lstStyle/>
        <a:p>
          <a:endParaRPr lang="en-US"/>
        </a:p>
      </dgm:t>
    </dgm:pt>
    <dgm:pt modelId="{6C3ACDD6-FBCF-44DC-9ACE-A28CE5974132}">
      <dgm:prSet/>
      <dgm:spPr/>
      <dgm:t>
        <a:bodyPr/>
        <a:lstStyle/>
        <a:p>
          <a:pPr>
            <a:defRPr cap="all"/>
          </a:pPr>
          <a:r>
            <a:rPr lang="en-US"/>
            <a:t>Traditional stack limitations → need for modern tooling</a:t>
          </a:r>
        </a:p>
      </dgm:t>
    </dgm:pt>
    <dgm:pt modelId="{DF41F432-E6DB-49A2-9621-85B74DA12A1A}" type="parTrans" cxnId="{337FB150-8B32-4B5E-8B08-260A85085CC7}">
      <dgm:prSet/>
      <dgm:spPr/>
      <dgm:t>
        <a:bodyPr/>
        <a:lstStyle/>
        <a:p>
          <a:endParaRPr lang="en-US"/>
        </a:p>
      </dgm:t>
    </dgm:pt>
    <dgm:pt modelId="{A84434F3-5CC8-4930-9735-CF1264FE1DBA}" type="sibTrans" cxnId="{337FB150-8B32-4B5E-8B08-260A85085CC7}">
      <dgm:prSet/>
      <dgm:spPr/>
      <dgm:t>
        <a:bodyPr/>
        <a:lstStyle/>
        <a:p>
          <a:endParaRPr lang="en-US"/>
        </a:p>
      </dgm:t>
    </dgm:pt>
    <dgm:pt modelId="{1A916041-8BD7-4B55-A71D-6A100B76FF14}" type="pres">
      <dgm:prSet presAssocID="{619AAB42-966E-4317-9FB0-EF1223F87D1F}" presName="root" presStyleCnt="0">
        <dgm:presLayoutVars>
          <dgm:dir/>
          <dgm:resizeHandles val="exact"/>
        </dgm:presLayoutVars>
      </dgm:prSet>
      <dgm:spPr/>
    </dgm:pt>
    <dgm:pt modelId="{A24B0969-3A31-4A11-AF4A-F614B4567090}" type="pres">
      <dgm:prSet presAssocID="{3E357DBF-960B-44F2-A5BC-3FF4DCF7F7AE}" presName="compNode" presStyleCnt="0"/>
      <dgm:spPr/>
    </dgm:pt>
    <dgm:pt modelId="{8A02C2AB-2570-4AB7-9C5C-80A970F527E3}" type="pres">
      <dgm:prSet presAssocID="{3E357DBF-960B-44F2-A5BC-3FF4DCF7F7AE}" presName="iconBgRect" presStyleLbl="bgShp" presStyleIdx="0" presStyleCnt="3"/>
      <dgm:spPr/>
    </dgm:pt>
    <dgm:pt modelId="{8206AE2D-AABE-4C60-922D-6DF36C51D364}" type="pres">
      <dgm:prSet presAssocID="{3E357DBF-960B-44F2-A5BC-3FF4DCF7F7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7EA93B04-004E-4A3D-AD7F-C50B7EDB35A7}" type="pres">
      <dgm:prSet presAssocID="{3E357DBF-960B-44F2-A5BC-3FF4DCF7F7AE}" presName="spaceRect" presStyleCnt="0"/>
      <dgm:spPr/>
    </dgm:pt>
    <dgm:pt modelId="{A2EBBFE4-3E68-4BD9-9273-0FDE61D29D71}" type="pres">
      <dgm:prSet presAssocID="{3E357DBF-960B-44F2-A5BC-3FF4DCF7F7AE}" presName="textRect" presStyleLbl="revTx" presStyleIdx="0" presStyleCnt="3">
        <dgm:presLayoutVars>
          <dgm:chMax val="1"/>
          <dgm:chPref val="1"/>
        </dgm:presLayoutVars>
      </dgm:prSet>
      <dgm:spPr/>
    </dgm:pt>
    <dgm:pt modelId="{5A4F587C-1B85-4711-8C56-9371E67E17FE}" type="pres">
      <dgm:prSet presAssocID="{A496928E-1999-451B-8AD2-70D71925299C}" presName="sibTrans" presStyleCnt="0"/>
      <dgm:spPr/>
    </dgm:pt>
    <dgm:pt modelId="{C5EC0144-E278-4E17-B125-E6CDB13CB1C0}" type="pres">
      <dgm:prSet presAssocID="{2BD6CB1A-406A-4B55-9746-CEE456E5B636}" presName="compNode" presStyleCnt="0"/>
      <dgm:spPr/>
    </dgm:pt>
    <dgm:pt modelId="{BFF4512A-1BCE-4202-AC4E-A472336FA046}" type="pres">
      <dgm:prSet presAssocID="{2BD6CB1A-406A-4B55-9746-CEE456E5B636}" presName="iconBgRect" presStyleLbl="bgShp" presStyleIdx="1" presStyleCnt="3"/>
      <dgm:spPr/>
    </dgm:pt>
    <dgm:pt modelId="{2F6E7E9C-40EE-4980-ADCF-4788004088B6}" type="pres">
      <dgm:prSet presAssocID="{2BD6CB1A-406A-4B55-9746-CEE456E5B63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0FEBED3-8DB4-4DBE-A025-8ECCAB10AF94}" type="pres">
      <dgm:prSet presAssocID="{2BD6CB1A-406A-4B55-9746-CEE456E5B636}" presName="spaceRect" presStyleCnt="0"/>
      <dgm:spPr/>
    </dgm:pt>
    <dgm:pt modelId="{C82D9313-1E76-4A25-BD85-217DBC5DCD9B}" type="pres">
      <dgm:prSet presAssocID="{2BD6CB1A-406A-4B55-9746-CEE456E5B636}" presName="textRect" presStyleLbl="revTx" presStyleIdx="1" presStyleCnt="3">
        <dgm:presLayoutVars>
          <dgm:chMax val="1"/>
          <dgm:chPref val="1"/>
        </dgm:presLayoutVars>
      </dgm:prSet>
      <dgm:spPr/>
    </dgm:pt>
    <dgm:pt modelId="{6FB9E018-0AA0-46F2-AD6C-5F91B2676792}" type="pres">
      <dgm:prSet presAssocID="{834CF9D7-9CCB-4270-B2D6-46A07BB8C567}" presName="sibTrans" presStyleCnt="0"/>
      <dgm:spPr/>
    </dgm:pt>
    <dgm:pt modelId="{59A0D15E-2989-4F34-AC2F-E6F097F7D819}" type="pres">
      <dgm:prSet presAssocID="{6C3ACDD6-FBCF-44DC-9ACE-A28CE5974132}" presName="compNode" presStyleCnt="0"/>
      <dgm:spPr/>
    </dgm:pt>
    <dgm:pt modelId="{48CE18CD-9233-4A4E-B36B-4B84FC923C47}" type="pres">
      <dgm:prSet presAssocID="{6C3ACDD6-FBCF-44DC-9ACE-A28CE5974132}" presName="iconBgRect" presStyleLbl="bgShp" presStyleIdx="2" presStyleCnt="3"/>
      <dgm:spPr/>
    </dgm:pt>
    <dgm:pt modelId="{5F18E65B-F571-4670-87DC-6EE07E18DA16}" type="pres">
      <dgm:prSet presAssocID="{6C3ACDD6-FBCF-44DC-9ACE-A28CE597413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3091534D-835E-4C40-A260-96836BA71083}" type="pres">
      <dgm:prSet presAssocID="{6C3ACDD6-FBCF-44DC-9ACE-A28CE5974132}" presName="spaceRect" presStyleCnt="0"/>
      <dgm:spPr/>
    </dgm:pt>
    <dgm:pt modelId="{59195660-1B6C-45BF-A549-DED4051EDA31}" type="pres">
      <dgm:prSet presAssocID="{6C3ACDD6-FBCF-44DC-9ACE-A28CE597413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5CC0610-7865-4EA6-ACEE-835380531AC4}" type="presOf" srcId="{2BD6CB1A-406A-4B55-9746-CEE456E5B636}" destId="{C82D9313-1E76-4A25-BD85-217DBC5DCD9B}" srcOrd="0" destOrd="0" presId="urn:microsoft.com/office/officeart/2018/5/layout/IconCircleLabelList"/>
    <dgm:cxn modelId="{F7A0111F-14BE-4E62-9767-2C31354D6CEC}" type="presOf" srcId="{619AAB42-966E-4317-9FB0-EF1223F87D1F}" destId="{1A916041-8BD7-4B55-A71D-6A100B76FF14}" srcOrd="0" destOrd="0" presId="urn:microsoft.com/office/officeart/2018/5/layout/IconCircleLabelList"/>
    <dgm:cxn modelId="{2E82162B-97BD-4E59-837F-E87BF5817F56}" srcId="{619AAB42-966E-4317-9FB0-EF1223F87D1F}" destId="{3E357DBF-960B-44F2-A5BC-3FF4DCF7F7AE}" srcOrd="0" destOrd="0" parTransId="{D67B0BF8-F7A6-47EE-87F6-E816122D09B0}" sibTransId="{A496928E-1999-451B-8AD2-70D71925299C}"/>
    <dgm:cxn modelId="{FFFFFF3B-062B-4D9E-8D9E-0946910443E7}" srcId="{619AAB42-966E-4317-9FB0-EF1223F87D1F}" destId="{2BD6CB1A-406A-4B55-9746-CEE456E5B636}" srcOrd="1" destOrd="0" parTransId="{E2E4451C-2D9B-4963-9256-A3F7CECB7A82}" sibTransId="{834CF9D7-9CCB-4270-B2D6-46A07BB8C567}"/>
    <dgm:cxn modelId="{337FB150-8B32-4B5E-8B08-260A85085CC7}" srcId="{619AAB42-966E-4317-9FB0-EF1223F87D1F}" destId="{6C3ACDD6-FBCF-44DC-9ACE-A28CE5974132}" srcOrd="2" destOrd="0" parTransId="{DF41F432-E6DB-49A2-9621-85B74DA12A1A}" sibTransId="{A84434F3-5CC8-4930-9735-CF1264FE1DBA}"/>
    <dgm:cxn modelId="{44623C98-4173-4863-B2D2-0E9B9591A3B8}" type="presOf" srcId="{6C3ACDD6-FBCF-44DC-9ACE-A28CE5974132}" destId="{59195660-1B6C-45BF-A549-DED4051EDA31}" srcOrd="0" destOrd="0" presId="urn:microsoft.com/office/officeart/2018/5/layout/IconCircleLabelList"/>
    <dgm:cxn modelId="{7F0B71B4-166E-48B9-A6BC-2C05FF3BCA5E}" type="presOf" srcId="{3E357DBF-960B-44F2-A5BC-3FF4DCF7F7AE}" destId="{A2EBBFE4-3E68-4BD9-9273-0FDE61D29D71}" srcOrd="0" destOrd="0" presId="urn:microsoft.com/office/officeart/2018/5/layout/IconCircleLabelList"/>
    <dgm:cxn modelId="{51C9B14C-A0A9-48B7-A775-07D6C1D62E22}" type="presParOf" srcId="{1A916041-8BD7-4B55-A71D-6A100B76FF14}" destId="{A24B0969-3A31-4A11-AF4A-F614B4567090}" srcOrd="0" destOrd="0" presId="urn:microsoft.com/office/officeart/2018/5/layout/IconCircleLabelList"/>
    <dgm:cxn modelId="{959653CF-17EB-410F-AEC9-2430D82044C5}" type="presParOf" srcId="{A24B0969-3A31-4A11-AF4A-F614B4567090}" destId="{8A02C2AB-2570-4AB7-9C5C-80A970F527E3}" srcOrd="0" destOrd="0" presId="urn:microsoft.com/office/officeart/2018/5/layout/IconCircleLabelList"/>
    <dgm:cxn modelId="{F77A2E8F-B734-4796-9594-5CFB21C8EFAA}" type="presParOf" srcId="{A24B0969-3A31-4A11-AF4A-F614B4567090}" destId="{8206AE2D-AABE-4C60-922D-6DF36C51D364}" srcOrd="1" destOrd="0" presId="urn:microsoft.com/office/officeart/2018/5/layout/IconCircleLabelList"/>
    <dgm:cxn modelId="{E9D4056B-4330-4047-BA29-DABC7142526C}" type="presParOf" srcId="{A24B0969-3A31-4A11-AF4A-F614B4567090}" destId="{7EA93B04-004E-4A3D-AD7F-C50B7EDB35A7}" srcOrd="2" destOrd="0" presId="urn:microsoft.com/office/officeart/2018/5/layout/IconCircleLabelList"/>
    <dgm:cxn modelId="{1C653FBB-15BD-43CA-AA3B-7E6294544202}" type="presParOf" srcId="{A24B0969-3A31-4A11-AF4A-F614B4567090}" destId="{A2EBBFE4-3E68-4BD9-9273-0FDE61D29D71}" srcOrd="3" destOrd="0" presId="urn:microsoft.com/office/officeart/2018/5/layout/IconCircleLabelList"/>
    <dgm:cxn modelId="{807598D2-A904-4998-8982-846B46C7AC25}" type="presParOf" srcId="{1A916041-8BD7-4B55-A71D-6A100B76FF14}" destId="{5A4F587C-1B85-4711-8C56-9371E67E17FE}" srcOrd="1" destOrd="0" presId="urn:microsoft.com/office/officeart/2018/5/layout/IconCircleLabelList"/>
    <dgm:cxn modelId="{4081B2C3-1B30-463C-BFE4-60C8B8FB8AA1}" type="presParOf" srcId="{1A916041-8BD7-4B55-A71D-6A100B76FF14}" destId="{C5EC0144-E278-4E17-B125-E6CDB13CB1C0}" srcOrd="2" destOrd="0" presId="urn:microsoft.com/office/officeart/2018/5/layout/IconCircleLabelList"/>
    <dgm:cxn modelId="{549D722A-0664-417E-A93B-A936570279BA}" type="presParOf" srcId="{C5EC0144-E278-4E17-B125-E6CDB13CB1C0}" destId="{BFF4512A-1BCE-4202-AC4E-A472336FA046}" srcOrd="0" destOrd="0" presId="urn:microsoft.com/office/officeart/2018/5/layout/IconCircleLabelList"/>
    <dgm:cxn modelId="{7BD106E8-5252-4BC5-A4BA-A14ADEE99272}" type="presParOf" srcId="{C5EC0144-E278-4E17-B125-E6CDB13CB1C0}" destId="{2F6E7E9C-40EE-4980-ADCF-4788004088B6}" srcOrd="1" destOrd="0" presId="urn:microsoft.com/office/officeart/2018/5/layout/IconCircleLabelList"/>
    <dgm:cxn modelId="{19BEBD95-1281-4770-B967-1F714788D8CB}" type="presParOf" srcId="{C5EC0144-E278-4E17-B125-E6CDB13CB1C0}" destId="{50FEBED3-8DB4-4DBE-A025-8ECCAB10AF94}" srcOrd="2" destOrd="0" presId="urn:microsoft.com/office/officeart/2018/5/layout/IconCircleLabelList"/>
    <dgm:cxn modelId="{1D4611D8-5820-4F5B-BC7B-D9FDF7AE5539}" type="presParOf" srcId="{C5EC0144-E278-4E17-B125-E6CDB13CB1C0}" destId="{C82D9313-1E76-4A25-BD85-217DBC5DCD9B}" srcOrd="3" destOrd="0" presId="urn:microsoft.com/office/officeart/2018/5/layout/IconCircleLabelList"/>
    <dgm:cxn modelId="{3731610D-669E-455E-8F07-D95679120C55}" type="presParOf" srcId="{1A916041-8BD7-4B55-A71D-6A100B76FF14}" destId="{6FB9E018-0AA0-46F2-AD6C-5F91B2676792}" srcOrd="3" destOrd="0" presId="urn:microsoft.com/office/officeart/2018/5/layout/IconCircleLabelList"/>
    <dgm:cxn modelId="{D47E4FB1-60E8-4EF0-9C47-05E30AFB563F}" type="presParOf" srcId="{1A916041-8BD7-4B55-A71D-6A100B76FF14}" destId="{59A0D15E-2989-4F34-AC2F-E6F097F7D819}" srcOrd="4" destOrd="0" presId="urn:microsoft.com/office/officeart/2018/5/layout/IconCircleLabelList"/>
    <dgm:cxn modelId="{E7AC8C3A-95C6-4340-B994-191A6826CC62}" type="presParOf" srcId="{59A0D15E-2989-4F34-AC2F-E6F097F7D819}" destId="{48CE18CD-9233-4A4E-B36B-4B84FC923C47}" srcOrd="0" destOrd="0" presId="urn:microsoft.com/office/officeart/2018/5/layout/IconCircleLabelList"/>
    <dgm:cxn modelId="{71532BC6-DAE9-4A0E-BF63-4A0F295C9D51}" type="presParOf" srcId="{59A0D15E-2989-4F34-AC2F-E6F097F7D819}" destId="{5F18E65B-F571-4670-87DC-6EE07E18DA16}" srcOrd="1" destOrd="0" presId="urn:microsoft.com/office/officeart/2018/5/layout/IconCircleLabelList"/>
    <dgm:cxn modelId="{D48AE3E0-A4FB-4FF5-96FF-31598C4E6156}" type="presParOf" srcId="{59A0D15E-2989-4F34-AC2F-E6F097F7D819}" destId="{3091534D-835E-4C40-A260-96836BA71083}" srcOrd="2" destOrd="0" presId="urn:microsoft.com/office/officeart/2018/5/layout/IconCircleLabelList"/>
    <dgm:cxn modelId="{A0C36592-7250-4F49-9978-5C6A699CF5C9}" type="presParOf" srcId="{59A0D15E-2989-4F34-AC2F-E6F097F7D819}" destId="{59195660-1B6C-45BF-A549-DED4051EDA3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B67214F-8B3C-49B9-BB1F-823B7963C4D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590B5A18-EF58-49C3-A4DA-BA2102F2D9D8}">
      <dgm:prSet/>
      <dgm:spPr/>
      <dgm:t>
        <a:bodyPr/>
        <a:lstStyle/>
        <a:p>
          <a:r>
            <a:rPr lang="en-US"/>
            <a:t>Load simulation using k6</a:t>
          </a:r>
        </a:p>
      </dgm:t>
    </dgm:pt>
    <dgm:pt modelId="{BE97CD59-9BC2-4D20-BDAE-6EF7A1643A8E}" type="parTrans" cxnId="{DA86FBEF-5AC1-4A75-B39D-50ED4192B403}">
      <dgm:prSet/>
      <dgm:spPr/>
      <dgm:t>
        <a:bodyPr/>
        <a:lstStyle/>
        <a:p>
          <a:endParaRPr lang="en-US"/>
        </a:p>
      </dgm:t>
    </dgm:pt>
    <dgm:pt modelId="{D1E04DEC-4976-4AC7-9CBE-9E45A6654D06}" type="sibTrans" cxnId="{DA86FBEF-5AC1-4A75-B39D-50ED4192B403}">
      <dgm:prSet/>
      <dgm:spPr/>
      <dgm:t>
        <a:bodyPr/>
        <a:lstStyle/>
        <a:p>
          <a:endParaRPr lang="en-US"/>
        </a:p>
      </dgm:t>
    </dgm:pt>
    <dgm:pt modelId="{7E7DE3DB-53F3-4E04-8B9F-6A2E8B8C98F8}">
      <dgm:prSet/>
      <dgm:spPr/>
      <dgm:t>
        <a:bodyPr/>
        <a:lstStyle/>
        <a:p>
          <a:r>
            <a:rPr lang="en-US"/>
            <a:t>Metrics: Kafka lag, MongoDB throughput</a:t>
          </a:r>
        </a:p>
      </dgm:t>
    </dgm:pt>
    <dgm:pt modelId="{9E5FB3A7-0E3F-46E4-83BD-92C0D070E45B}" type="parTrans" cxnId="{81690D84-E222-46AD-9C62-55DC9159CB2B}">
      <dgm:prSet/>
      <dgm:spPr/>
      <dgm:t>
        <a:bodyPr/>
        <a:lstStyle/>
        <a:p>
          <a:endParaRPr lang="en-US"/>
        </a:p>
      </dgm:t>
    </dgm:pt>
    <dgm:pt modelId="{E103AA88-5808-46BC-972B-D6926B81AFF6}" type="sibTrans" cxnId="{81690D84-E222-46AD-9C62-55DC9159CB2B}">
      <dgm:prSet/>
      <dgm:spPr/>
      <dgm:t>
        <a:bodyPr/>
        <a:lstStyle/>
        <a:p>
          <a:endParaRPr lang="en-US"/>
        </a:p>
      </dgm:t>
    </dgm:pt>
    <dgm:pt modelId="{D6B7FAA0-0EF1-4943-AAEE-333200A5B66C}">
      <dgm:prSet/>
      <dgm:spPr/>
      <dgm:t>
        <a:bodyPr/>
        <a:lstStyle/>
        <a:p>
          <a:r>
            <a:rPr lang="en-US"/>
            <a:t>Optional tools: Prometheus, Grafana</a:t>
          </a:r>
        </a:p>
      </dgm:t>
    </dgm:pt>
    <dgm:pt modelId="{52F20FB4-A4B6-4CF1-9473-1C8CD39E2C00}" type="parTrans" cxnId="{59B061C6-42C0-43A7-B513-193E1ABCC7A6}">
      <dgm:prSet/>
      <dgm:spPr/>
      <dgm:t>
        <a:bodyPr/>
        <a:lstStyle/>
        <a:p>
          <a:endParaRPr lang="en-US"/>
        </a:p>
      </dgm:t>
    </dgm:pt>
    <dgm:pt modelId="{53E6606F-F921-4EFC-BDE6-8EC20300210D}" type="sibTrans" cxnId="{59B061C6-42C0-43A7-B513-193E1ABCC7A6}">
      <dgm:prSet/>
      <dgm:spPr/>
      <dgm:t>
        <a:bodyPr/>
        <a:lstStyle/>
        <a:p>
          <a:endParaRPr lang="en-US"/>
        </a:p>
      </dgm:t>
    </dgm:pt>
    <dgm:pt modelId="{E95CF1FA-B7CD-4D7B-9EAF-D2661346E8A8}" type="pres">
      <dgm:prSet presAssocID="{DB67214F-8B3C-49B9-BB1F-823B7963C4D2}" presName="root" presStyleCnt="0">
        <dgm:presLayoutVars>
          <dgm:dir/>
          <dgm:resizeHandles val="exact"/>
        </dgm:presLayoutVars>
      </dgm:prSet>
      <dgm:spPr/>
    </dgm:pt>
    <dgm:pt modelId="{845B00C3-4B12-43EF-B942-B2F0497F271A}" type="pres">
      <dgm:prSet presAssocID="{590B5A18-EF58-49C3-A4DA-BA2102F2D9D8}" presName="compNode" presStyleCnt="0"/>
      <dgm:spPr/>
    </dgm:pt>
    <dgm:pt modelId="{48AE6F67-FDB0-4207-96D2-32E4F536EB81}" type="pres">
      <dgm:prSet presAssocID="{590B5A18-EF58-49C3-A4DA-BA2102F2D9D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0CB00C10-D11E-468D-B944-69650C8F6C87}" type="pres">
      <dgm:prSet presAssocID="{590B5A18-EF58-49C3-A4DA-BA2102F2D9D8}" presName="spaceRect" presStyleCnt="0"/>
      <dgm:spPr/>
    </dgm:pt>
    <dgm:pt modelId="{5CC98FDF-2EDB-4E23-A808-88BF25757550}" type="pres">
      <dgm:prSet presAssocID="{590B5A18-EF58-49C3-A4DA-BA2102F2D9D8}" presName="textRect" presStyleLbl="revTx" presStyleIdx="0" presStyleCnt="3">
        <dgm:presLayoutVars>
          <dgm:chMax val="1"/>
          <dgm:chPref val="1"/>
        </dgm:presLayoutVars>
      </dgm:prSet>
      <dgm:spPr/>
    </dgm:pt>
    <dgm:pt modelId="{74D8C3C3-C689-43C0-9B13-D15E3D74973F}" type="pres">
      <dgm:prSet presAssocID="{D1E04DEC-4976-4AC7-9CBE-9E45A6654D06}" presName="sibTrans" presStyleCnt="0"/>
      <dgm:spPr/>
    </dgm:pt>
    <dgm:pt modelId="{5CFB5291-FD11-4B3E-AEBC-58B68FC1C5B3}" type="pres">
      <dgm:prSet presAssocID="{7E7DE3DB-53F3-4E04-8B9F-6A2E8B8C98F8}" presName="compNode" presStyleCnt="0"/>
      <dgm:spPr/>
    </dgm:pt>
    <dgm:pt modelId="{62A68C0F-F907-4404-9A5E-0772401324A7}" type="pres">
      <dgm:prSet presAssocID="{7E7DE3DB-53F3-4E04-8B9F-6A2E8B8C98F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D2F2F335-7183-4003-A32F-A3C653712603}" type="pres">
      <dgm:prSet presAssocID="{7E7DE3DB-53F3-4E04-8B9F-6A2E8B8C98F8}" presName="spaceRect" presStyleCnt="0"/>
      <dgm:spPr/>
    </dgm:pt>
    <dgm:pt modelId="{10F4B5B1-8EAB-4914-8650-94AB5E3F8DD0}" type="pres">
      <dgm:prSet presAssocID="{7E7DE3DB-53F3-4E04-8B9F-6A2E8B8C98F8}" presName="textRect" presStyleLbl="revTx" presStyleIdx="1" presStyleCnt="3">
        <dgm:presLayoutVars>
          <dgm:chMax val="1"/>
          <dgm:chPref val="1"/>
        </dgm:presLayoutVars>
      </dgm:prSet>
      <dgm:spPr/>
    </dgm:pt>
    <dgm:pt modelId="{B2041DDC-D470-41E0-A6A8-BD9929E8433F}" type="pres">
      <dgm:prSet presAssocID="{E103AA88-5808-46BC-972B-D6926B81AFF6}" presName="sibTrans" presStyleCnt="0"/>
      <dgm:spPr/>
    </dgm:pt>
    <dgm:pt modelId="{CFE6E3B3-C2BD-4EBF-BCA7-59B119057898}" type="pres">
      <dgm:prSet presAssocID="{D6B7FAA0-0EF1-4943-AAEE-333200A5B66C}" presName="compNode" presStyleCnt="0"/>
      <dgm:spPr/>
    </dgm:pt>
    <dgm:pt modelId="{3192359E-BF96-4E22-9E0A-ABB37E098AC2}" type="pres">
      <dgm:prSet presAssocID="{D6B7FAA0-0EF1-4943-AAEE-333200A5B66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8E7365C0-D5A9-4C98-B39F-DF574FCE3A16}" type="pres">
      <dgm:prSet presAssocID="{D6B7FAA0-0EF1-4943-AAEE-333200A5B66C}" presName="spaceRect" presStyleCnt="0"/>
      <dgm:spPr/>
    </dgm:pt>
    <dgm:pt modelId="{29017DD1-1BCA-4E44-B914-369A00C92869}" type="pres">
      <dgm:prSet presAssocID="{D6B7FAA0-0EF1-4943-AAEE-333200A5B66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1690D84-E222-46AD-9C62-55DC9159CB2B}" srcId="{DB67214F-8B3C-49B9-BB1F-823B7963C4D2}" destId="{7E7DE3DB-53F3-4E04-8B9F-6A2E8B8C98F8}" srcOrd="1" destOrd="0" parTransId="{9E5FB3A7-0E3F-46E4-83BD-92C0D070E45B}" sibTransId="{E103AA88-5808-46BC-972B-D6926B81AFF6}"/>
    <dgm:cxn modelId="{59B061C6-42C0-43A7-B513-193E1ABCC7A6}" srcId="{DB67214F-8B3C-49B9-BB1F-823B7963C4D2}" destId="{D6B7FAA0-0EF1-4943-AAEE-333200A5B66C}" srcOrd="2" destOrd="0" parTransId="{52F20FB4-A4B6-4CF1-9473-1C8CD39E2C00}" sibTransId="{53E6606F-F921-4EFC-BDE6-8EC20300210D}"/>
    <dgm:cxn modelId="{576832C8-53EF-4B7D-88E7-89BFF8531E2E}" type="presOf" srcId="{D6B7FAA0-0EF1-4943-AAEE-333200A5B66C}" destId="{29017DD1-1BCA-4E44-B914-369A00C92869}" srcOrd="0" destOrd="0" presId="urn:microsoft.com/office/officeart/2018/2/layout/IconLabelList"/>
    <dgm:cxn modelId="{02040ED2-9F72-41BE-A226-63BDDE126FD6}" type="presOf" srcId="{DB67214F-8B3C-49B9-BB1F-823B7963C4D2}" destId="{E95CF1FA-B7CD-4D7B-9EAF-D2661346E8A8}" srcOrd="0" destOrd="0" presId="urn:microsoft.com/office/officeart/2018/2/layout/IconLabelList"/>
    <dgm:cxn modelId="{DD60D7DE-3A6C-48DD-AD5E-24432B768146}" type="presOf" srcId="{590B5A18-EF58-49C3-A4DA-BA2102F2D9D8}" destId="{5CC98FDF-2EDB-4E23-A808-88BF25757550}" srcOrd="0" destOrd="0" presId="urn:microsoft.com/office/officeart/2018/2/layout/IconLabelList"/>
    <dgm:cxn modelId="{73F5F8E0-891A-4593-B2D9-7A32BCCDEA1F}" type="presOf" srcId="{7E7DE3DB-53F3-4E04-8B9F-6A2E8B8C98F8}" destId="{10F4B5B1-8EAB-4914-8650-94AB5E3F8DD0}" srcOrd="0" destOrd="0" presId="urn:microsoft.com/office/officeart/2018/2/layout/IconLabelList"/>
    <dgm:cxn modelId="{DA86FBEF-5AC1-4A75-B39D-50ED4192B403}" srcId="{DB67214F-8B3C-49B9-BB1F-823B7963C4D2}" destId="{590B5A18-EF58-49C3-A4DA-BA2102F2D9D8}" srcOrd="0" destOrd="0" parTransId="{BE97CD59-9BC2-4D20-BDAE-6EF7A1643A8E}" sibTransId="{D1E04DEC-4976-4AC7-9CBE-9E45A6654D06}"/>
    <dgm:cxn modelId="{86A28955-C9CA-43B1-8464-8E5F2753CEAF}" type="presParOf" srcId="{E95CF1FA-B7CD-4D7B-9EAF-D2661346E8A8}" destId="{845B00C3-4B12-43EF-B942-B2F0497F271A}" srcOrd="0" destOrd="0" presId="urn:microsoft.com/office/officeart/2018/2/layout/IconLabelList"/>
    <dgm:cxn modelId="{D05B555D-C461-4B81-BB08-51C4B7BC4AD9}" type="presParOf" srcId="{845B00C3-4B12-43EF-B942-B2F0497F271A}" destId="{48AE6F67-FDB0-4207-96D2-32E4F536EB81}" srcOrd="0" destOrd="0" presId="urn:microsoft.com/office/officeart/2018/2/layout/IconLabelList"/>
    <dgm:cxn modelId="{255F566E-458C-4B92-84A4-1E8CA8212A91}" type="presParOf" srcId="{845B00C3-4B12-43EF-B942-B2F0497F271A}" destId="{0CB00C10-D11E-468D-B944-69650C8F6C87}" srcOrd="1" destOrd="0" presId="urn:microsoft.com/office/officeart/2018/2/layout/IconLabelList"/>
    <dgm:cxn modelId="{2F35ACD0-9D3E-4749-8F17-DCD2B49D896C}" type="presParOf" srcId="{845B00C3-4B12-43EF-B942-B2F0497F271A}" destId="{5CC98FDF-2EDB-4E23-A808-88BF25757550}" srcOrd="2" destOrd="0" presId="urn:microsoft.com/office/officeart/2018/2/layout/IconLabelList"/>
    <dgm:cxn modelId="{E80375A2-546D-4F27-B9D3-B1036C533D20}" type="presParOf" srcId="{E95CF1FA-B7CD-4D7B-9EAF-D2661346E8A8}" destId="{74D8C3C3-C689-43C0-9B13-D15E3D74973F}" srcOrd="1" destOrd="0" presId="urn:microsoft.com/office/officeart/2018/2/layout/IconLabelList"/>
    <dgm:cxn modelId="{CF127303-F4E7-46B0-8158-836EF2D56190}" type="presParOf" srcId="{E95CF1FA-B7CD-4D7B-9EAF-D2661346E8A8}" destId="{5CFB5291-FD11-4B3E-AEBC-58B68FC1C5B3}" srcOrd="2" destOrd="0" presId="urn:microsoft.com/office/officeart/2018/2/layout/IconLabelList"/>
    <dgm:cxn modelId="{351724BC-6C39-49DA-85A0-229BCC43D1F8}" type="presParOf" srcId="{5CFB5291-FD11-4B3E-AEBC-58B68FC1C5B3}" destId="{62A68C0F-F907-4404-9A5E-0772401324A7}" srcOrd="0" destOrd="0" presId="urn:microsoft.com/office/officeart/2018/2/layout/IconLabelList"/>
    <dgm:cxn modelId="{6A03C66D-4D89-4603-BFF1-D54782952956}" type="presParOf" srcId="{5CFB5291-FD11-4B3E-AEBC-58B68FC1C5B3}" destId="{D2F2F335-7183-4003-A32F-A3C653712603}" srcOrd="1" destOrd="0" presId="urn:microsoft.com/office/officeart/2018/2/layout/IconLabelList"/>
    <dgm:cxn modelId="{EBEF5292-8F97-4DF7-9744-772F3C357DC3}" type="presParOf" srcId="{5CFB5291-FD11-4B3E-AEBC-58B68FC1C5B3}" destId="{10F4B5B1-8EAB-4914-8650-94AB5E3F8DD0}" srcOrd="2" destOrd="0" presId="urn:microsoft.com/office/officeart/2018/2/layout/IconLabelList"/>
    <dgm:cxn modelId="{D2B6C2F6-7466-4C43-A867-7183446C29C5}" type="presParOf" srcId="{E95CF1FA-B7CD-4D7B-9EAF-D2661346E8A8}" destId="{B2041DDC-D470-41E0-A6A8-BD9929E8433F}" srcOrd="3" destOrd="0" presId="urn:microsoft.com/office/officeart/2018/2/layout/IconLabelList"/>
    <dgm:cxn modelId="{1C36063F-4BE0-4E78-8EA4-9A62925B4616}" type="presParOf" srcId="{E95CF1FA-B7CD-4D7B-9EAF-D2661346E8A8}" destId="{CFE6E3B3-C2BD-4EBF-BCA7-59B119057898}" srcOrd="4" destOrd="0" presId="urn:microsoft.com/office/officeart/2018/2/layout/IconLabelList"/>
    <dgm:cxn modelId="{79776866-1C71-45BD-A7CF-08E26AC8DED4}" type="presParOf" srcId="{CFE6E3B3-C2BD-4EBF-BCA7-59B119057898}" destId="{3192359E-BF96-4E22-9E0A-ABB37E098AC2}" srcOrd="0" destOrd="0" presId="urn:microsoft.com/office/officeart/2018/2/layout/IconLabelList"/>
    <dgm:cxn modelId="{A6B40F1A-E247-4AB3-AF6D-D61911778A62}" type="presParOf" srcId="{CFE6E3B3-C2BD-4EBF-BCA7-59B119057898}" destId="{8E7365C0-D5A9-4C98-B39F-DF574FCE3A16}" srcOrd="1" destOrd="0" presId="urn:microsoft.com/office/officeart/2018/2/layout/IconLabelList"/>
    <dgm:cxn modelId="{85969BDB-13C2-4EC1-BC53-99D7020C93F8}" type="presParOf" srcId="{CFE6E3B3-C2BD-4EBF-BCA7-59B119057898}" destId="{29017DD1-1BCA-4E44-B914-369A00C9286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ED5374E-84DB-45C4-ACA8-25972E11385E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DB579C2-3B95-4E15-A208-1E6ACB321B84}">
      <dgm:prSet/>
      <dgm:spPr/>
      <dgm:t>
        <a:bodyPr/>
        <a:lstStyle/>
        <a:p>
          <a:r>
            <a:rPr lang="en-US"/>
            <a:t>Show running pipeline in Minikube</a:t>
          </a:r>
        </a:p>
      </dgm:t>
    </dgm:pt>
    <dgm:pt modelId="{2CDB70F8-4A5B-412B-B4D6-D97495904C00}" type="parTrans" cxnId="{548242F8-AD9A-4CAB-A33F-FEF8FB285C19}">
      <dgm:prSet/>
      <dgm:spPr/>
      <dgm:t>
        <a:bodyPr/>
        <a:lstStyle/>
        <a:p>
          <a:endParaRPr lang="en-US"/>
        </a:p>
      </dgm:t>
    </dgm:pt>
    <dgm:pt modelId="{644C4591-796B-4F14-B8FE-DF1920CF9F32}" type="sibTrans" cxnId="{548242F8-AD9A-4CAB-A33F-FEF8FB285C19}">
      <dgm:prSet/>
      <dgm:spPr/>
      <dgm:t>
        <a:bodyPr/>
        <a:lstStyle/>
        <a:p>
          <a:endParaRPr lang="en-US"/>
        </a:p>
      </dgm:t>
    </dgm:pt>
    <dgm:pt modelId="{1572CBF5-5EB4-4143-8182-A2A427F6E2C4}">
      <dgm:prSet/>
      <dgm:spPr/>
      <dgm:t>
        <a:bodyPr/>
        <a:lstStyle/>
        <a:p>
          <a:r>
            <a:rPr lang="en-US"/>
            <a:t>Kafka producing/consuming messages</a:t>
          </a:r>
        </a:p>
      </dgm:t>
    </dgm:pt>
    <dgm:pt modelId="{3F9099F5-41C9-4711-9E71-BF1BA8AFC5AC}" type="parTrans" cxnId="{EBFC6930-A5EF-4F5E-866D-BD07EFA5BB2E}">
      <dgm:prSet/>
      <dgm:spPr/>
      <dgm:t>
        <a:bodyPr/>
        <a:lstStyle/>
        <a:p>
          <a:endParaRPr lang="en-US"/>
        </a:p>
      </dgm:t>
    </dgm:pt>
    <dgm:pt modelId="{212895A4-157E-4E39-9B0D-6931C23895BF}" type="sibTrans" cxnId="{EBFC6930-A5EF-4F5E-866D-BD07EFA5BB2E}">
      <dgm:prSet/>
      <dgm:spPr/>
      <dgm:t>
        <a:bodyPr/>
        <a:lstStyle/>
        <a:p>
          <a:endParaRPr lang="en-US"/>
        </a:p>
      </dgm:t>
    </dgm:pt>
    <dgm:pt modelId="{354E0711-5FC1-4500-B94E-064F3A333132}">
      <dgm:prSet/>
      <dgm:spPr/>
      <dgm:t>
        <a:bodyPr/>
        <a:lstStyle/>
        <a:p>
          <a:r>
            <a:rPr lang="en-US"/>
            <a:t>MongoDB insert verification</a:t>
          </a:r>
        </a:p>
      </dgm:t>
    </dgm:pt>
    <dgm:pt modelId="{91A8B141-2201-47BF-92AF-0382E16888EB}" type="parTrans" cxnId="{7AFC33DA-EAC9-41E5-A7C0-EB793D172C3E}">
      <dgm:prSet/>
      <dgm:spPr/>
      <dgm:t>
        <a:bodyPr/>
        <a:lstStyle/>
        <a:p>
          <a:endParaRPr lang="en-US"/>
        </a:p>
      </dgm:t>
    </dgm:pt>
    <dgm:pt modelId="{2BD0FB19-CD04-4AE3-A9AB-956099412902}" type="sibTrans" cxnId="{7AFC33DA-EAC9-41E5-A7C0-EB793D172C3E}">
      <dgm:prSet/>
      <dgm:spPr/>
      <dgm:t>
        <a:bodyPr/>
        <a:lstStyle/>
        <a:p>
          <a:endParaRPr lang="en-US"/>
        </a:p>
      </dgm:t>
    </dgm:pt>
    <dgm:pt modelId="{4080A3AF-D92B-46C6-AFA6-9D3B0DA98AB4}">
      <dgm:prSet/>
      <dgm:spPr/>
      <dgm:t>
        <a:bodyPr/>
        <a:lstStyle/>
        <a:p>
          <a:r>
            <a:rPr lang="en-US"/>
            <a:t>HPA in action with kubectl top pods</a:t>
          </a:r>
        </a:p>
      </dgm:t>
    </dgm:pt>
    <dgm:pt modelId="{45520451-43E8-40D7-806D-6347D7008C62}" type="parTrans" cxnId="{0C45340C-9EF6-4046-8B24-6417D45C68DE}">
      <dgm:prSet/>
      <dgm:spPr/>
      <dgm:t>
        <a:bodyPr/>
        <a:lstStyle/>
        <a:p>
          <a:endParaRPr lang="en-US"/>
        </a:p>
      </dgm:t>
    </dgm:pt>
    <dgm:pt modelId="{5AFE0B2A-571A-4465-B76B-820F6ACA82D8}" type="sibTrans" cxnId="{0C45340C-9EF6-4046-8B24-6417D45C68DE}">
      <dgm:prSet/>
      <dgm:spPr/>
      <dgm:t>
        <a:bodyPr/>
        <a:lstStyle/>
        <a:p>
          <a:endParaRPr lang="en-US"/>
        </a:p>
      </dgm:t>
    </dgm:pt>
    <dgm:pt modelId="{F1757A29-ED29-43B8-B6C0-A52DAECCE506}" type="pres">
      <dgm:prSet presAssocID="{EED5374E-84DB-45C4-ACA8-25972E11385E}" presName="matrix" presStyleCnt="0">
        <dgm:presLayoutVars>
          <dgm:chMax val="1"/>
          <dgm:dir/>
          <dgm:resizeHandles val="exact"/>
        </dgm:presLayoutVars>
      </dgm:prSet>
      <dgm:spPr/>
    </dgm:pt>
    <dgm:pt modelId="{0FA30F1F-6512-48E4-9DE7-EC218E575345}" type="pres">
      <dgm:prSet presAssocID="{EED5374E-84DB-45C4-ACA8-25972E11385E}" presName="diamond" presStyleLbl="bgShp" presStyleIdx="0" presStyleCnt="1"/>
      <dgm:spPr/>
    </dgm:pt>
    <dgm:pt modelId="{FB4E8DBE-B735-49DB-87BD-FA7925ECB741}" type="pres">
      <dgm:prSet presAssocID="{EED5374E-84DB-45C4-ACA8-25972E11385E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7B97C321-3DB8-43C1-95EF-038293099B26}" type="pres">
      <dgm:prSet presAssocID="{EED5374E-84DB-45C4-ACA8-25972E11385E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C54BF40-09AD-46CB-882F-9B8170459655}" type="pres">
      <dgm:prSet presAssocID="{EED5374E-84DB-45C4-ACA8-25972E11385E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37D814E4-93EC-4CC7-92FF-ECC10202F9D4}" type="pres">
      <dgm:prSet presAssocID="{EED5374E-84DB-45C4-ACA8-25972E11385E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C45340C-9EF6-4046-8B24-6417D45C68DE}" srcId="{EED5374E-84DB-45C4-ACA8-25972E11385E}" destId="{4080A3AF-D92B-46C6-AFA6-9D3B0DA98AB4}" srcOrd="3" destOrd="0" parTransId="{45520451-43E8-40D7-806D-6347D7008C62}" sibTransId="{5AFE0B2A-571A-4465-B76B-820F6ACA82D8}"/>
    <dgm:cxn modelId="{7C4B6D1D-C820-4520-A85F-916370734DC8}" type="presOf" srcId="{EDB579C2-3B95-4E15-A208-1E6ACB321B84}" destId="{FB4E8DBE-B735-49DB-87BD-FA7925ECB741}" srcOrd="0" destOrd="0" presId="urn:microsoft.com/office/officeart/2005/8/layout/matrix3"/>
    <dgm:cxn modelId="{3C214A28-E99A-449C-B182-262406CB2CF5}" type="presOf" srcId="{1572CBF5-5EB4-4143-8182-A2A427F6E2C4}" destId="{7B97C321-3DB8-43C1-95EF-038293099B26}" srcOrd="0" destOrd="0" presId="urn:microsoft.com/office/officeart/2005/8/layout/matrix3"/>
    <dgm:cxn modelId="{05B56F29-49E6-49D2-862C-FEA9F4B1BFEA}" type="presOf" srcId="{4080A3AF-D92B-46C6-AFA6-9D3B0DA98AB4}" destId="{37D814E4-93EC-4CC7-92FF-ECC10202F9D4}" srcOrd="0" destOrd="0" presId="urn:microsoft.com/office/officeart/2005/8/layout/matrix3"/>
    <dgm:cxn modelId="{EBFC6930-A5EF-4F5E-866D-BD07EFA5BB2E}" srcId="{EED5374E-84DB-45C4-ACA8-25972E11385E}" destId="{1572CBF5-5EB4-4143-8182-A2A427F6E2C4}" srcOrd="1" destOrd="0" parTransId="{3F9099F5-41C9-4711-9E71-BF1BA8AFC5AC}" sibTransId="{212895A4-157E-4E39-9B0D-6931C23895BF}"/>
    <dgm:cxn modelId="{33F826A5-2AED-419D-B154-EED8AC95EB42}" type="presOf" srcId="{EED5374E-84DB-45C4-ACA8-25972E11385E}" destId="{F1757A29-ED29-43B8-B6C0-A52DAECCE506}" srcOrd="0" destOrd="0" presId="urn:microsoft.com/office/officeart/2005/8/layout/matrix3"/>
    <dgm:cxn modelId="{22C328C2-3A57-4C47-AAE1-F62106D291FA}" type="presOf" srcId="{354E0711-5FC1-4500-B94E-064F3A333132}" destId="{7C54BF40-09AD-46CB-882F-9B8170459655}" srcOrd="0" destOrd="0" presId="urn:microsoft.com/office/officeart/2005/8/layout/matrix3"/>
    <dgm:cxn modelId="{7AFC33DA-EAC9-41E5-A7C0-EB793D172C3E}" srcId="{EED5374E-84DB-45C4-ACA8-25972E11385E}" destId="{354E0711-5FC1-4500-B94E-064F3A333132}" srcOrd="2" destOrd="0" parTransId="{91A8B141-2201-47BF-92AF-0382E16888EB}" sibTransId="{2BD0FB19-CD04-4AE3-A9AB-956099412902}"/>
    <dgm:cxn modelId="{548242F8-AD9A-4CAB-A33F-FEF8FB285C19}" srcId="{EED5374E-84DB-45C4-ACA8-25972E11385E}" destId="{EDB579C2-3B95-4E15-A208-1E6ACB321B84}" srcOrd="0" destOrd="0" parTransId="{2CDB70F8-4A5B-412B-B4D6-D97495904C00}" sibTransId="{644C4591-796B-4F14-B8FE-DF1920CF9F32}"/>
    <dgm:cxn modelId="{4D7A7AFF-2C5D-4529-A1E7-324E7A4E7A77}" type="presParOf" srcId="{F1757A29-ED29-43B8-B6C0-A52DAECCE506}" destId="{0FA30F1F-6512-48E4-9DE7-EC218E575345}" srcOrd="0" destOrd="0" presId="urn:microsoft.com/office/officeart/2005/8/layout/matrix3"/>
    <dgm:cxn modelId="{018B01E9-A5F6-4529-955F-BD5B951FD308}" type="presParOf" srcId="{F1757A29-ED29-43B8-B6C0-A52DAECCE506}" destId="{FB4E8DBE-B735-49DB-87BD-FA7925ECB741}" srcOrd="1" destOrd="0" presId="urn:microsoft.com/office/officeart/2005/8/layout/matrix3"/>
    <dgm:cxn modelId="{DB87293C-E05C-4479-AF23-4C2A88C7AA0D}" type="presParOf" srcId="{F1757A29-ED29-43B8-B6C0-A52DAECCE506}" destId="{7B97C321-3DB8-43C1-95EF-038293099B26}" srcOrd="2" destOrd="0" presId="urn:microsoft.com/office/officeart/2005/8/layout/matrix3"/>
    <dgm:cxn modelId="{B7A2DC1E-52DC-4B13-96FB-2556110AF21A}" type="presParOf" srcId="{F1757A29-ED29-43B8-B6C0-A52DAECCE506}" destId="{7C54BF40-09AD-46CB-882F-9B8170459655}" srcOrd="3" destOrd="0" presId="urn:microsoft.com/office/officeart/2005/8/layout/matrix3"/>
    <dgm:cxn modelId="{605D5090-CFA2-46BD-94FC-1F23C9939F6F}" type="presParOf" srcId="{F1757A29-ED29-43B8-B6C0-A52DAECCE506}" destId="{37D814E4-93EC-4CC7-92FF-ECC10202F9D4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4F04091D-0C6E-4828-B41A-285B2FF648F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71576806-AC01-4217-AE3B-187D3DF2653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✅ Fully working data pipeline</a:t>
          </a:r>
        </a:p>
      </dgm:t>
    </dgm:pt>
    <dgm:pt modelId="{B3466185-F873-4BEE-B14D-CA9FBF549443}" type="parTrans" cxnId="{2EBC9317-FA22-45D5-BA82-D0A7C8D65AFE}">
      <dgm:prSet/>
      <dgm:spPr/>
      <dgm:t>
        <a:bodyPr/>
        <a:lstStyle/>
        <a:p>
          <a:endParaRPr lang="en-US"/>
        </a:p>
      </dgm:t>
    </dgm:pt>
    <dgm:pt modelId="{563E09A5-C23A-4575-88FC-9E5192F4C778}" type="sibTrans" cxnId="{2EBC9317-FA22-45D5-BA82-D0A7C8D65AFE}">
      <dgm:prSet/>
      <dgm:spPr/>
      <dgm:t>
        <a:bodyPr/>
        <a:lstStyle/>
        <a:p>
          <a:endParaRPr lang="en-US"/>
        </a:p>
      </dgm:t>
    </dgm:pt>
    <dgm:pt modelId="{11FA0401-96D4-4F36-AB70-FDEA872395D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✅ Simple, scalable Go components</a:t>
          </a:r>
        </a:p>
      </dgm:t>
    </dgm:pt>
    <dgm:pt modelId="{9EDDDDB4-F319-44F1-A7B2-FF4EF283984A}" type="parTrans" cxnId="{ABDB2A4F-7B28-484E-AC4F-B757DA14626A}">
      <dgm:prSet/>
      <dgm:spPr/>
      <dgm:t>
        <a:bodyPr/>
        <a:lstStyle/>
        <a:p>
          <a:endParaRPr lang="en-US"/>
        </a:p>
      </dgm:t>
    </dgm:pt>
    <dgm:pt modelId="{CC23EE6A-60B5-4F4A-9670-3C1253A0AB98}" type="sibTrans" cxnId="{ABDB2A4F-7B28-484E-AC4F-B757DA14626A}">
      <dgm:prSet/>
      <dgm:spPr/>
      <dgm:t>
        <a:bodyPr/>
        <a:lstStyle/>
        <a:p>
          <a:endParaRPr lang="en-US"/>
        </a:p>
      </dgm:t>
    </dgm:pt>
    <dgm:pt modelId="{C79AD16D-3883-4CF6-B90B-9317805B6C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✅ Real-time ingestion and autoscaling</a:t>
          </a:r>
        </a:p>
      </dgm:t>
    </dgm:pt>
    <dgm:pt modelId="{D062CF0E-7D44-495C-86AE-616A23295303}" type="parTrans" cxnId="{C51C0866-CC7C-4B0E-9399-896D73DF888F}">
      <dgm:prSet/>
      <dgm:spPr/>
      <dgm:t>
        <a:bodyPr/>
        <a:lstStyle/>
        <a:p>
          <a:endParaRPr lang="en-US"/>
        </a:p>
      </dgm:t>
    </dgm:pt>
    <dgm:pt modelId="{8F7F1804-595F-4342-B768-1B522648F6D6}" type="sibTrans" cxnId="{C51C0866-CC7C-4B0E-9399-896D73DF888F}">
      <dgm:prSet/>
      <dgm:spPr/>
      <dgm:t>
        <a:bodyPr/>
        <a:lstStyle/>
        <a:p>
          <a:endParaRPr lang="en-US"/>
        </a:p>
      </dgm:t>
    </dgm:pt>
    <dgm:pt modelId="{E85322D9-5D07-4C78-A8EB-BF837A0187E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✅ Extensible for real-world systems</a:t>
          </a:r>
        </a:p>
      </dgm:t>
    </dgm:pt>
    <dgm:pt modelId="{FF0B0F88-939D-401F-8213-25EE74849D9A}" type="parTrans" cxnId="{F59EAEF4-16DE-495B-B0B6-E06CB1245C51}">
      <dgm:prSet/>
      <dgm:spPr/>
      <dgm:t>
        <a:bodyPr/>
        <a:lstStyle/>
        <a:p>
          <a:endParaRPr lang="en-US"/>
        </a:p>
      </dgm:t>
    </dgm:pt>
    <dgm:pt modelId="{90E24593-5B25-4932-900F-39523B235BEA}" type="sibTrans" cxnId="{F59EAEF4-16DE-495B-B0B6-E06CB1245C51}">
      <dgm:prSet/>
      <dgm:spPr/>
      <dgm:t>
        <a:bodyPr/>
        <a:lstStyle/>
        <a:p>
          <a:endParaRPr lang="en-US"/>
        </a:p>
      </dgm:t>
    </dgm:pt>
    <dgm:pt modelId="{5A3B8CF0-782A-41C5-A697-B243BD404292}" type="pres">
      <dgm:prSet presAssocID="{4F04091D-0C6E-4828-B41A-285B2FF648FE}" presName="root" presStyleCnt="0">
        <dgm:presLayoutVars>
          <dgm:dir/>
          <dgm:resizeHandles val="exact"/>
        </dgm:presLayoutVars>
      </dgm:prSet>
      <dgm:spPr/>
    </dgm:pt>
    <dgm:pt modelId="{424414CE-3652-49C0-9C04-0FFEAF4EF17B}" type="pres">
      <dgm:prSet presAssocID="{71576806-AC01-4217-AE3B-187D3DF2653F}" presName="compNode" presStyleCnt="0"/>
      <dgm:spPr/>
    </dgm:pt>
    <dgm:pt modelId="{3453D189-1EDE-494E-B07C-D8930BB22CCD}" type="pres">
      <dgm:prSet presAssocID="{71576806-AC01-4217-AE3B-187D3DF2653F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FB48A3B-A2A4-47A0-BC69-200C155E0565}" type="pres">
      <dgm:prSet presAssocID="{71576806-AC01-4217-AE3B-187D3DF2653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8C7646B-B31A-4F86-8EC9-4BE1D9D26AF9}" type="pres">
      <dgm:prSet presAssocID="{71576806-AC01-4217-AE3B-187D3DF2653F}" presName="spaceRect" presStyleCnt="0"/>
      <dgm:spPr/>
    </dgm:pt>
    <dgm:pt modelId="{C394E117-BDA7-4405-B5C8-A2613ECC8C2D}" type="pres">
      <dgm:prSet presAssocID="{71576806-AC01-4217-AE3B-187D3DF2653F}" presName="textRect" presStyleLbl="revTx" presStyleIdx="0" presStyleCnt="4">
        <dgm:presLayoutVars>
          <dgm:chMax val="1"/>
          <dgm:chPref val="1"/>
        </dgm:presLayoutVars>
      </dgm:prSet>
      <dgm:spPr/>
    </dgm:pt>
    <dgm:pt modelId="{526CA8D4-0183-475E-9C9B-110B20CD5885}" type="pres">
      <dgm:prSet presAssocID="{563E09A5-C23A-4575-88FC-9E5192F4C778}" presName="sibTrans" presStyleCnt="0"/>
      <dgm:spPr/>
    </dgm:pt>
    <dgm:pt modelId="{222AEEA8-8C6A-4493-8936-90075C42D5AD}" type="pres">
      <dgm:prSet presAssocID="{11FA0401-96D4-4F36-AB70-FDEA872395D4}" presName="compNode" presStyleCnt="0"/>
      <dgm:spPr/>
    </dgm:pt>
    <dgm:pt modelId="{2169AD4B-ECFA-4A7C-81A8-9C8E0E6C7CC8}" type="pres">
      <dgm:prSet presAssocID="{11FA0401-96D4-4F36-AB70-FDEA872395D4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0A1A5B37-5A6E-4ADF-B1C9-EF2D845080F6}" type="pres">
      <dgm:prSet presAssocID="{11FA0401-96D4-4F36-AB70-FDEA872395D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CFD0827-3C66-4EE5-A3BB-4102943D010C}" type="pres">
      <dgm:prSet presAssocID="{11FA0401-96D4-4F36-AB70-FDEA872395D4}" presName="spaceRect" presStyleCnt="0"/>
      <dgm:spPr/>
    </dgm:pt>
    <dgm:pt modelId="{3B0210B1-5AA1-4038-96CE-4B7BFC1B914A}" type="pres">
      <dgm:prSet presAssocID="{11FA0401-96D4-4F36-AB70-FDEA872395D4}" presName="textRect" presStyleLbl="revTx" presStyleIdx="1" presStyleCnt="4">
        <dgm:presLayoutVars>
          <dgm:chMax val="1"/>
          <dgm:chPref val="1"/>
        </dgm:presLayoutVars>
      </dgm:prSet>
      <dgm:spPr/>
    </dgm:pt>
    <dgm:pt modelId="{93169648-4238-48C4-A35F-1339E05561A2}" type="pres">
      <dgm:prSet presAssocID="{CC23EE6A-60B5-4F4A-9670-3C1253A0AB98}" presName="sibTrans" presStyleCnt="0"/>
      <dgm:spPr/>
    </dgm:pt>
    <dgm:pt modelId="{61602495-556D-4E8C-8668-41412E5EA297}" type="pres">
      <dgm:prSet presAssocID="{C79AD16D-3883-4CF6-B90B-9317805B6CB8}" presName="compNode" presStyleCnt="0"/>
      <dgm:spPr/>
    </dgm:pt>
    <dgm:pt modelId="{06621E00-41E9-4585-B6A8-BE62D5FC221E}" type="pres">
      <dgm:prSet presAssocID="{C79AD16D-3883-4CF6-B90B-9317805B6CB8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24F20765-68EA-427E-BE48-21454CFEC98A}" type="pres">
      <dgm:prSet presAssocID="{C79AD16D-3883-4CF6-B90B-9317805B6CB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ne Arrow: Straight"/>
        </a:ext>
      </dgm:extLst>
    </dgm:pt>
    <dgm:pt modelId="{E346C30B-905F-4707-A2BA-C2E25228219D}" type="pres">
      <dgm:prSet presAssocID="{C79AD16D-3883-4CF6-B90B-9317805B6CB8}" presName="spaceRect" presStyleCnt="0"/>
      <dgm:spPr/>
    </dgm:pt>
    <dgm:pt modelId="{2DE981FF-D032-469A-B65A-0F477AED2682}" type="pres">
      <dgm:prSet presAssocID="{C79AD16D-3883-4CF6-B90B-9317805B6CB8}" presName="textRect" presStyleLbl="revTx" presStyleIdx="2" presStyleCnt="4">
        <dgm:presLayoutVars>
          <dgm:chMax val="1"/>
          <dgm:chPref val="1"/>
        </dgm:presLayoutVars>
      </dgm:prSet>
      <dgm:spPr/>
    </dgm:pt>
    <dgm:pt modelId="{01994F4A-2DEC-432D-9262-230A6E3370B1}" type="pres">
      <dgm:prSet presAssocID="{8F7F1804-595F-4342-B768-1B522648F6D6}" presName="sibTrans" presStyleCnt="0"/>
      <dgm:spPr/>
    </dgm:pt>
    <dgm:pt modelId="{CBB8795F-C32F-4443-8BE4-5D7875AABE40}" type="pres">
      <dgm:prSet presAssocID="{E85322D9-5D07-4C78-A8EB-BF837A0187E4}" presName="compNode" presStyleCnt="0"/>
      <dgm:spPr/>
    </dgm:pt>
    <dgm:pt modelId="{4C96D14F-3D17-4209-BA0C-F5D998C58C5B}" type="pres">
      <dgm:prSet presAssocID="{E85322D9-5D07-4C78-A8EB-BF837A0187E4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35A67702-0D6C-4719-8396-03F49AED904B}" type="pres">
      <dgm:prSet presAssocID="{E85322D9-5D07-4C78-A8EB-BF837A0187E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ttens"/>
        </a:ext>
      </dgm:extLst>
    </dgm:pt>
    <dgm:pt modelId="{EA8B652A-665D-40B2-BB2C-03110E85BB32}" type="pres">
      <dgm:prSet presAssocID="{E85322D9-5D07-4C78-A8EB-BF837A0187E4}" presName="spaceRect" presStyleCnt="0"/>
      <dgm:spPr/>
    </dgm:pt>
    <dgm:pt modelId="{022DC588-31BA-458B-BDC5-C5694487CBAE}" type="pres">
      <dgm:prSet presAssocID="{E85322D9-5D07-4C78-A8EB-BF837A0187E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774F70B-46DA-474B-9737-EA1038762ECF}" type="presOf" srcId="{C79AD16D-3883-4CF6-B90B-9317805B6CB8}" destId="{2DE981FF-D032-469A-B65A-0F477AED2682}" srcOrd="0" destOrd="0" presId="urn:microsoft.com/office/officeart/2018/5/layout/IconLeafLabelList"/>
    <dgm:cxn modelId="{2EBC9317-FA22-45D5-BA82-D0A7C8D65AFE}" srcId="{4F04091D-0C6E-4828-B41A-285B2FF648FE}" destId="{71576806-AC01-4217-AE3B-187D3DF2653F}" srcOrd="0" destOrd="0" parTransId="{B3466185-F873-4BEE-B14D-CA9FBF549443}" sibTransId="{563E09A5-C23A-4575-88FC-9E5192F4C778}"/>
    <dgm:cxn modelId="{FCCAD45F-8EBB-4798-BA08-DF5C638ACD07}" type="presOf" srcId="{11FA0401-96D4-4F36-AB70-FDEA872395D4}" destId="{3B0210B1-5AA1-4038-96CE-4B7BFC1B914A}" srcOrd="0" destOrd="0" presId="urn:microsoft.com/office/officeart/2018/5/layout/IconLeafLabelList"/>
    <dgm:cxn modelId="{C51C0866-CC7C-4B0E-9399-896D73DF888F}" srcId="{4F04091D-0C6E-4828-B41A-285B2FF648FE}" destId="{C79AD16D-3883-4CF6-B90B-9317805B6CB8}" srcOrd="2" destOrd="0" parTransId="{D062CF0E-7D44-495C-86AE-616A23295303}" sibTransId="{8F7F1804-595F-4342-B768-1B522648F6D6}"/>
    <dgm:cxn modelId="{ABDB2A4F-7B28-484E-AC4F-B757DA14626A}" srcId="{4F04091D-0C6E-4828-B41A-285B2FF648FE}" destId="{11FA0401-96D4-4F36-AB70-FDEA872395D4}" srcOrd="1" destOrd="0" parTransId="{9EDDDDB4-F319-44F1-A7B2-FF4EF283984A}" sibTransId="{CC23EE6A-60B5-4F4A-9670-3C1253A0AB98}"/>
    <dgm:cxn modelId="{287BDC81-D7DE-4D02-BF48-683A709A2339}" type="presOf" srcId="{E85322D9-5D07-4C78-A8EB-BF837A0187E4}" destId="{022DC588-31BA-458B-BDC5-C5694487CBAE}" srcOrd="0" destOrd="0" presId="urn:microsoft.com/office/officeart/2018/5/layout/IconLeafLabelList"/>
    <dgm:cxn modelId="{B3D8399F-7CE2-45FD-8EE4-0E3FAF07F605}" type="presOf" srcId="{4F04091D-0C6E-4828-B41A-285B2FF648FE}" destId="{5A3B8CF0-782A-41C5-A697-B243BD404292}" srcOrd="0" destOrd="0" presId="urn:microsoft.com/office/officeart/2018/5/layout/IconLeafLabelList"/>
    <dgm:cxn modelId="{EC5CEBA1-3EC7-477E-B436-3ABE87108A8D}" type="presOf" srcId="{71576806-AC01-4217-AE3B-187D3DF2653F}" destId="{C394E117-BDA7-4405-B5C8-A2613ECC8C2D}" srcOrd="0" destOrd="0" presId="urn:microsoft.com/office/officeart/2018/5/layout/IconLeafLabelList"/>
    <dgm:cxn modelId="{F59EAEF4-16DE-495B-B0B6-E06CB1245C51}" srcId="{4F04091D-0C6E-4828-B41A-285B2FF648FE}" destId="{E85322D9-5D07-4C78-A8EB-BF837A0187E4}" srcOrd="3" destOrd="0" parTransId="{FF0B0F88-939D-401F-8213-25EE74849D9A}" sibTransId="{90E24593-5B25-4932-900F-39523B235BEA}"/>
    <dgm:cxn modelId="{ADDD8535-27C7-4BB8-A406-77CC636B4D59}" type="presParOf" srcId="{5A3B8CF0-782A-41C5-A697-B243BD404292}" destId="{424414CE-3652-49C0-9C04-0FFEAF4EF17B}" srcOrd="0" destOrd="0" presId="urn:microsoft.com/office/officeart/2018/5/layout/IconLeafLabelList"/>
    <dgm:cxn modelId="{7A53D968-F31B-419D-AAD9-D22E5F44387B}" type="presParOf" srcId="{424414CE-3652-49C0-9C04-0FFEAF4EF17B}" destId="{3453D189-1EDE-494E-B07C-D8930BB22CCD}" srcOrd="0" destOrd="0" presId="urn:microsoft.com/office/officeart/2018/5/layout/IconLeafLabelList"/>
    <dgm:cxn modelId="{9C68E5A9-A4A1-4AF4-AA8D-9D33B1231C24}" type="presParOf" srcId="{424414CE-3652-49C0-9C04-0FFEAF4EF17B}" destId="{EFB48A3B-A2A4-47A0-BC69-200C155E0565}" srcOrd="1" destOrd="0" presId="urn:microsoft.com/office/officeart/2018/5/layout/IconLeafLabelList"/>
    <dgm:cxn modelId="{231673BA-C7BD-406E-9B22-C39536B9B3E7}" type="presParOf" srcId="{424414CE-3652-49C0-9C04-0FFEAF4EF17B}" destId="{18C7646B-B31A-4F86-8EC9-4BE1D9D26AF9}" srcOrd="2" destOrd="0" presId="urn:microsoft.com/office/officeart/2018/5/layout/IconLeafLabelList"/>
    <dgm:cxn modelId="{06F984A3-99C5-4465-B0CF-9B7D7BCF71AF}" type="presParOf" srcId="{424414CE-3652-49C0-9C04-0FFEAF4EF17B}" destId="{C394E117-BDA7-4405-B5C8-A2613ECC8C2D}" srcOrd="3" destOrd="0" presId="urn:microsoft.com/office/officeart/2018/5/layout/IconLeafLabelList"/>
    <dgm:cxn modelId="{B26CD041-EEC5-4D12-A267-A013EB8271AF}" type="presParOf" srcId="{5A3B8CF0-782A-41C5-A697-B243BD404292}" destId="{526CA8D4-0183-475E-9C9B-110B20CD5885}" srcOrd="1" destOrd="0" presId="urn:microsoft.com/office/officeart/2018/5/layout/IconLeafLabelList"/>
    <dgm:cxn modelId="{452039AC-0A77-4C9F-9CA3-51B28D9F5C54}" type="presParOf" srcId="{5A3B8CF0-782A-41C5-A697-B243BD404292}" destId="{222AEEA8-8C6A-4493-8936-90075C42D5AD}" srcOrd="2" destOrd="0" presId="urn:microsoft.com/office/officeart/2018/5/layout/IconLeafLabelList"/>
    <dgm:cxn modelId="{992EAF2A-D277-4CFE-8963-48FA3B5D3484}" type="presParOf" srcId="{222AEEA8-8C6A-4493-8936-90075C42D5AD}" destId="{2169AD4B-ECFA-4A7C-81A8-9C8E0E6C7CC8}" srcOrd="0" destOrd="0" presId="urn:microsoft.com/office/officeart/2018/5/layout/IconLeafLabelList"/>
    <dgm:cxn modelId="{A6305726-8E0B-453D-B975-1EAF49C46753}" type="presParOf" srcId="{222AEEA8-8C6A-4493-8936-90075C42D5AD}" destId="{0A1A5B37-5A6E-4ADF-B1C9-EF2D845080F6}" srcOrd="1" destOrd="0" presId="urn:microsoft.com/office/officeart/2018/5/layout/IconLeafLabelList"/>
    <dgm:cxn modelId="{C48C69A8-CBAA-4DCE-9F58-494F26A4F1B8}" type="presParOf" srcId="{222AEEA8-8C6A-4493-8936-90075C42D5AD}" destId="{FCFD0827-3C66-4EE5-A3BB-4102943D010C}" srcOrd="2" destOrd="0" presId="urn:microsoft.com/office/officeart/2018/5/layout/IconLeafLabelList"/>
    <dgm:cxn modelId="{3536803C-472E-4DB6-AEF4-2BF6A25560E1}" type="presParOf" srcId="{222AEEA8-8C6A-4493-8936-90075C42D5AD}" destId="{3B0210B1-5AA1-4038-96CE-4B7BFC1B914A}" srcOrd="3" destOrd="0" presId="urn:microsoft.com/office/officeart/2018/5/layout/IconLeafLabelList"/>
    <dgm:cxn modelId="{D85F7AD3-E165-4043-83E5-194C44CA90ED}" type="presParOf" srcId="{5A3B8CF0-782A-41C5-A697-B243BD404292}" destId="{93169648-4238-48C4-A35F-1339E05561A2}" srcOrd="3" destOrd="0" presId="urn:microsoft.com/office/officeart/2018/5/layout/IconLeafLabelList"/>
    <dgm:cxn modelId="{7AFC88CD-F2D4-4733-861A-965D6BB0ED89}" type="presParOf" srcId="{5A3B8CF0-782A-41C5-A697-B243BD404292}" destId="{61602495-556D-4E8C-8668-41412E5EA297}" srcOrd="4" destOrd="0" presId="urn:microsoft.com/office/officeart/2018/5/layout/IconLeafLabelList"/>
    <dgm:cxn modelId="{0C626815-B721-43C5-A1C9-F000EE8B1F01}" type="presParOf" srcId="{61602495-556D-4E8C-8668-41412E5EA297}" destId="{06621E00-41E9-4585-B6A8-BE62D5FC221E}" srcOrd="0" destOrd="0" presId="urn:microsoft.com/office/officeart/2018/5/layout/IconLeafLabelList"/>
    <dgm:cxn modelId="{FC79971F-E4C0-4EF2-80A1-A8B8EAE0581F}" type="presParOf" srcId="{61602495-556D-4E8C-8668-41412E5EA297}" destId="{24F20765-68EA-427E-BE48-21454CFEC98A}" srcOrd="1" destOrd="0" presId="urn:microsoft.com/office/officeart/2018/5/layout/IconLeafLabelList"/>
    <dgm:cxn modelId="{6D16A59E-98DF-48A3-907C-BBBC51204AA5}" type="presParOf" srcId="{61602495-556D-4E8C-8668-41412E5EA297}" destId="{E346C30B-905F-4707-A2BA-C2E25228219D}" srcOrd="2" destOrd="0" presId="urn:microsoft.com/office/officeart/2018/5/layout/IconLeafLabelList"/>
    <dgm:cxn modelId="{E70F8DE1-7A78-42F7-9666-D8AD55D774F7}" type="presParOf" srcId="{61602495-556D-4E8C-8668-41412E5EA297}" destId="{2DE981FF-D032-469A-B65A-0F477AED2682}" srcOrd="3" destOrd="0" presId="urn:microsoft.com/office/officeart/2018/5/layout/IconLeafLabelList"/>
    <dgm:cxn modelId="{4178D783-A9B5-40A4-B165-104A0798982A}" type="presParOf" srcId="{5A3B8CF0-782A-41C5-A697-B243BD404292}" destId="{01994F4A-2DEC-432D-9262-230A6E3370B1}" srcOrd="5" destOrd="0" presId="urn:microsoft.com/office/officeart/2018/5/layout/IconLeafLabelList"/>
    <dgm:cxn modelId="{AEEB4998-5D7C-4F7C-8006-8206C9726D6E}" type="presParOf" srcId="{5A3B8CF0-782A-41C5-A697-B243BD404292}" destId="{CBB8795F-C32F-4443-8BE4-5D7875AABE40}" srcOrd="6" destOrd="0" presId="urn:microsoft.com/office/officeart/2018/5/layout/IconLeafLabelList"/>
    <dgm:cxn modelId="{5B34F590-EFA6-448E-A15B-EBD81D8BB4D8}" type="presParOf" srcId="{CBB8795F-C32F-4443-8BE4-5D7875AABE40}" destId="{4C96D14F-3D17-4209-BA0C-F5D998C58C5B}" srcOrd="0" destOrd="0" presId="urn:microsoft.com/office/officeart/2018/5/layout/IconLeafLabelList"/>
    <dgm:cxn modelId="{ACAE5B5A-9F8F-4415-8590-786D2AB32694}" type="presParOf" srcId="{CBB8795F-C32F-4443-8BE4-5D7875AABE40}" destId="{35A67702-0D6C-4719-8396-03F49AED904B}" srcOrd="1" destOrd="0" presId="urn:microsoft.com/office/officeart/2018/5/layout/IconLeafLabelList"/>
    <dgm:cxn modelId="{9113C208-CBA0-4709-8E46-EB2C7B251DD3}" type="presParOf" srcId="{CBB8795F-C32F-4443-8BE4-5D7875AABE40}" destId="{EA8B652A-665D-40B2-BB2C-03110E85BB32}" srcOrd="2" destOrd="0" presId="urn:microsoft.com/office/officeart/2018/5/layout/IconLeafLabelList"/>
    <dgm:cxn modelId="{2791B7F2-330B-4ED6-AD70-26405D5E85FE}" type="presParOf" srcId="{CBB8795F-C32F-4443-8BE4-5D7875AABE40}" destId="{022DC588-31BA-458B-BDC5-C5694487CBA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F7B6B54-CBE6-483A-A655-BEBBB105332E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84DC1E4-E3B4-4E88-94CC-5453AFDAA691}">
      <dgm:prSet/>
      <dgm:spPr/>
      <dgm:t>
        <a:bodyPr/>
        <a:lstStyle/>
        <a:p>
          <a:r>
            <a:rPr lang="en-US"/>
            <a:t>Add observability and alerting</a:t>
          </a:r>
        </a:p>
      </dgm:t>
    </dgm:pt>
    <dgm:pt modelId="{B9380756-DFAD-48D5-A53C-721AAE7E43A9}" type="parTrans" cxnId="{D43B145F-3A26-48F5-B666-8A5E1614D43A}">
      <dgm:prSet/>
      <dgm:spPr/>
      <dgm:t>
        <a:bodyPr/>
        <a:lstStyle/>
        <a:p>
          <a:endParaRPr lang="en-US"/>
        </a:p>
      </dgm:t>
    </dgm:pt>
    <dgm:pt modelId="{20C0CDBF-50D1-4BC6-9E9E-2D12E9D95A51}" type="sibTrans" cxnId="{D43B145F-3A26-48F5-B666-8A5E1614D43A}">
      <dgm:prSet/>
      <dgm:spPr/>
      <dgm:t>
        <a:bodyPr/>
        <a:lstStyle/>
        <a:p>
          <a:endParaRPr lang="en-US"/>
        </a:p>
      </dgm:t>
    </dgm:pt>
    <dgm:pt modelId="{6F4CD4DE-0B65-4D0A-83E3-EB13C6F94F24}">
      <dgm:prSet/>
      <dgm:spPr/>
      <dgm:t>
        <a:bodyPr/>
        <a:lstStyle/>
        <a:p>
          <a:r>
            <a:rPr lang="en-US"/>
            <a:t>Cloud-native version (GKE/EKS/Azure AKS)</a:t>
          </a:r>
        </a:p>
      </dgm:t>
    </dgm:pt>
    <dgm:pt modelId="{6BD8D4B4-BE79-4BDD-8906-8EB86CD8A816}" type="parTrans" cxnId="{881CFC27-7EAF-41EA-A413-4C6421D00812}">
      <dgm:prSet/>
      <dgm:spPr/>
      <dgm:t>
        <a:bodyPr/>
        <a:lstStyle/>
        <a:p>
          <a:endParaRPr lang="en-US"/>
        </a:p>
      </dgm:t>
    </dgm:pt>
    <dgm:pt modelId="{2E6073B7-3DD6-4281-8210-52CBB64A28D6}" type="sibTrans" cxnId="{881CFC27-7EAF-41EA-A413-4C6421D00812}">
      <dgm:prSet/>
      <dgm:spPr/>
      <dgm:t>
        <a:bodyPr/>
        <a:lstStyle/>
        <a:p>
          <a:endParaRPr lang="en-US"/>
        </a:p>
      </dgm:t>
    </dgm:pt>
    <dgm:pt modelId="{7CDC9B79-9CB3-4175-98F8-473C07CC9478}">
      <dgm:prSet/>
      <dgm:spPr/>
      <dgm:t>
        <a:bodyPr/>
        <a:lstStyle/>
        <a:p>
          <a:r>
            <a:rPr lang="en-US"/>
            <a:t>Integrate with real data sources</a:t>
          </a:r>
        </a:p>
      </dgm:t>
    </dgm:pt>
    <dgm:pt modelId="{973E1379-D178-4C55-91E9-6CEA7DE5D84E}" type="parTrans" cxnId="{1F9B99E8-3B0E-4F6B-BCA0-180BA222A75A}">
      <dgm:prSet/>
      <dgm:spPr/>
      <dgm:t>
        <a:bodyPr/>
        <a:lstStyle/>
        <a:p>
          <a:endParaRPr lang="en-US"/>
        </a:p>
      </dgm:t>
    </dgm:pt>
    <dgm:pt modelId="{0183952C-9242-4E1B-9CC8-D8DC7501012E}" type="sibTrans" cxnId="{1F9B99E8-3B0E-4F6B-BCA0-180BA222A75A}">
      <dgm:prSet/>
      <dgm:spPr/>
      <dgm:t>
        <a:bodyPr/>
        <a:lstStyle/>
        <a:p>
          <a:endParaRPr lang="en-US"/>
        </a:p>
      </dgm:t>
    </dgm:pt>
    <dgm:pt modelId="{9BBA62AE-AC2D-47FE-860B-11A8651F8348}">
      <dgm:prSet/>
      <dgm:spPr/>
      <dgm:t>
        <a:bodyPr/>
        <a:lstStyle/>
        <a:p>
          <a:r>
            <a:rPr lang="en-US"/>
            <a:t>GitHub repo and Docker images (coming soon)</a:t>
          </a:r>
        </a:p>
      </dgm:t>
    </dgm:pt>
    <dgm:pt modelId="{3B4A749A-5FF4-4AF7-9453-FB6C48DE1FAE}" type="parTrans" cxnId="{90235F9D-B5F6-4458-8092-51F9B4D2C08B}">
      <dgm:prSet/>
      <dgm:spPr/>
      <dgm:t>
        <a:bodyPr/>
        <a:lstStyle/>
        <a:p>
          <a:endParaRPr lang="en-US"/>
        </a:p>
      </dgm:t>
    </dgm:pt>
    <dgm:pt modelId="{DCF5A728-B678-4BE7-9999-09432FD9CFEC}" type="sibTrans" cxnId="{90235F9D-B5F6-4458-8092-51F9B4D2C08B}">
      <dgm:prSet/>
      <dgm:spPr/>
      <dgm:t>
        <a:bodyPr/>
        <a:lstStyle/>
        <a:p>
          <a:endParaRPr lang="en-US"/>
        </a:p>
      </dgm:t>
    </dgm:pt>
    <dgm:pt modelId="{81CB615B-1D90-4274-9CD2-D6671F22ADA1}" type="pres">
      <dgm:prSet presAssocID="{6F7B6B54-CBE6-483A-A655-BEBBB105332E}" presName="matrix" presStyleCnt="0">
        <dgm:presLayoutVars>
          <dgm:chMax val="1"/>
          <dgm:dir/>
          <dgm:resizeHandles val="exact"/>
        </dgm:presLayoutVars>
      </dgm:prSet>
      <dgm:spPr/>
    </dgm:pt>
    <dgm:pt modelId="{EC15117A-8FF4-485D-AE18-06A344E2219F}" type="pres">
      <dgm:prSet presAssocID="{6F7B6B54-CBE6-483A-A655-BEBBB105332E}" presName="diamond" presStyleLbl="bgShp" presStyleIdx="0" presStyleCnt="1"/>
      <dgm:spPr/>
    </dgm:pt>
    <dgm:pt modelId="{269DA7E1-7403-44DC-BFA6-631997BB6C4B}" type="pres">
      <dgm:prSet presAssocID="{6F7B6B54-CBE6-483A-A655-BEBBB105332E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926AF6DD-5D48-4F57-9133-4C21002C0203}" type="pres">
      <dgm:prSet presAssocID="{6F7B6B54-CBE6-483A-A655-BEBBB105332E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D67CDDF-708C-42B6-AB0D-8C6B16435D04}" type="pres">
      <dgm:prSet presAssocID="{6F7B6B54-CBE6-483A-A655-BEBBB105332E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C664844-7ECB-4EFE-9689-613ED65F3F34}" type="pres">
      <dgm:prSet presAssocID="{6F7B6B54-CBE6-483A-A655-BEBBB105332E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11BB61D-9BAB-4A92-A697-A6CF7CC80B0D}" type="presOf" srcId="{9BBA62AE-AC2D-47FE-860B-11A8651F8348}" destId="{0C664844-7ECB-4EFE-9689-613ED65F3F34}" srcOrd="0" destOrd="0" presId="urn:microsoft.com/office/officeart/2005/8/layout/matrix3"/>
    <dgm:cxn modelId="{881CFC27-7EAF-41EA-A413-4C6421D00812}" srcId="{6F7B6B54-CBE6-483A-A655-BEBBB105332E}" destId="{6F4CD4DE-0B65-4D0A-83E3-EB13C6F94F24}" srcOrd="1" destOrd="0" parTransId="{6BD8D4B4-BE79-4BDD-8906-8EB86CD8A816}" sibTransId="{2E6073B7-3DD6-4281-8210-52CBB64A28D6}"/>
    <dgm:cxn modelId="{D43B145F-3A26-48F5-B666-8A5E1614D43A}" srcId="{6F7B6B54-CBE6-483A-A655-BEBBB105332E}" destId="{984DC1E4-E3B4-4E88-94CC-5453AFDAA691}" srcOrd="0" destOrd="0" parTransId="{B9380756-DFAD-48D5-A53C-721AAE7E43A9}" sibTransId="{20C0CDBF-50D1-4BC6-9E9E-2D12E9D95A51}"/>
    <dgm:cxn modelId="{90235F9D-B5F6-4458-8092-51F9B4D2C08B}" srcId="{6F7B6B54-CBE6-483A-A655-BEBBB105332E}" destId="{9BBA62AE-AC2D-47FE-860B-11A8651F8348}" srcOrd="3" destOrd="0" parTransId="{3B4A749A-5FF4-4AF7-9453-FB6C48DE1FAE}" sibTransId="{DCF5A728-B678-4BE7-9999-09432FD9CFEC}"/>
    <dgm:cxn modelId="{8A2D4AA3-F414-4CBA-A697-CB61D3B8B23C}" type="presOf" srcId="{6F7B6B54-CBE6-483A-A655-BEBBB105332E}" destId="{81CB615B-1D90-4274-9CD2-D6671F22ADA1}" srcOrd="0" destOrd="0" presId="urn:microsoft.com/office/officeart/2005/8/layout/matrix3"/>
    <dgm:cxn modelId="{EAB268A6-C4F5-4558-822F-1F5C888BB891}" type="presOf" srcId="{7CDC9B79-9CB3-4175-98F8-473C07CC9478}" destId="{0D67CDDF-708C-42B6-AB0D-8C6B16435D04}" srcOrd="0" destOrd="0" presId="urn:microsoft.com/office/officeart/2005/8/layout/matrix3"/>
    <dgm:cxn modelId="{4B2E3AAB-0C22-4A90-8601-0B4052BE9EAD}" type="presOf" srcId="{984DC1E4-E3B4-4E88-94CC-5453AFDAA691}" destId="{269DA7E1-7403-44DC-BFA6-631997BB6C4B}" srcOrd="0" destOrd="0" presId="urn:microsoft.com/office/officeart/2005/8/layout/matrix3"/>
    <dgm:cxn modelId="{EA793AD9-1971-42EB-A51C-00777D52340B}" type="presOf" srcId="{6F4CD4DE-0B65-4D0A-83E3-EB13C6F94F24}" destId="{926AF6DD-5D48-4F57-9133-4C21002C0203}" srcOrd="0" destOrd="0" presId="urn:microsoft.com/office/officeart/2005/8/layout/matrix3"/>
    <dgm:cxn modelId="{1F9B99E8-3B0E-4F6B-BCA0-180BA222A75A}" srcId="{6F7B6B54-CBE6-483A-A655-BEBBB105332E}" destId="{7CDC9B79-9CB3-4175-98F8-473C07CC9478}" srcOrd="2" destOrd="0" parTransId="{973E1379-D178-4C55-91E9-6CEA7DE5D84E}" sibTransId="{0183952C-9242-4E1B-9CC8-D8DC7501012E}"/>
    <dgm:cxn modelId="{CE3FE7BE-273F-49D9-AA22-0F55B276FD34}" type="presParOf" srcId="{81CB615B-1D90-4274-9CD2-D6671F22ADA1}" destId="{EC15117A-8FF4-485D-AE18-06A344E2219F}" srcOrd="0" destOrd="0" presId="urn:microsoft.com/office/officeart/2005/8/layout/matrix3"/>
    <dgm:cxn modelId="{CEC379E1-9080-41F3-AC3D-EEEAAD88EA27}" type="presParOf" srcId="{81CB615B-1D90-4274-9CD2-D6671F22ADA1}" destId="{269DA7E1-7403-44DC-BFA6-631997BB6C4B}" srcOrd="1" destOrd="0" presId="urn:microsoft.com/office/officeart/2005/8/layout/matrix3"/>
    <dgm:cxn modelId="{9CB86A8A-6721-4DF9-BA0B-73D07D07B25B}" type="presParOf" srcId="{81CB615B-1D90-4274-9CD2-D6671F22ADA1}" destId="{926AF6DD-5D48-4F57-9133-4C21002C0203}" srcOrd="2" destOrd="0" presId="urn:microsoft.com/office/officeart/2005/8/layout/matrix3"/>
    <dgm:cxn modelId="{53FE28E2-88CA-4662-9177-56DAF9BBF47D}" type="presParOf" srcId="{81CB615B-1D90-4274-9CD2-D6671F22ADA1}" destId="{0D67CDDF-708C-42B6-AB0D-8C6B16435D04}" srcOrd="3" destOrd="0" presId="urn:microsoft.com/office/officeart/2005/8/layout/matrix3"/>
    <dgm:cxn modelId="{44E3D319-8463-4A39-9B80-9BDC553C6EC0}" type="presParOf" srcId="{81CB615B-1D90-4274-9CD2-D6671F22ADA1}" destId="{0C664844-7ECB-4EFE-9689-613ED65F3F34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8C557E65-F51E-46AA-8C0F-3D0359B5023D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B843A88B-8E12-4DE2-B4F2-34D38E41886E}">
      <dgm:prSet/>
      <dgm:spPr/>
      <dgm:t>
        <a:bodyPr/>
        <a:lstStyle/>
        <a:p>
          <a:r>
            <a:rPr lang="en-US"/>
            <a:t>Contact: </a:t>
          </a:r>
          <a:r>
            <a:rPr lang="en-IN"/>
            <a:t>golangda@</a:t>
          </a:r>
          <a:r>
            <a:rPr lang="en-US"/>
            <a:t>gmail.com</a:t>
          </a:r>
        </a:p>
      </dgm:t>
    </dgm:pt>
    <dgm:pt modelId="{1BF0E60B-061B-488B-AA6C-A57D7DC0CEDF}" type="parTrans" cxnId="{E9612F30-9FEC-4425-8DD6-D1D13E268639}">
      <dgm:prSet/>
      <dgm:spPr/>
      <dgm:t>
        <a:bodyPr/>
        <a:lstStyle/>
        <a:p>
          <a:endParaRPr lang="en-US"/>
        </a:p>
      </dgm:t>
    </dgm:pt>
    <dgm:pt modelId="{F92907D0-305A-40DD-A703-6B7B96623A29}" type="sibTrans" cxnId="{E9612F30-9FEC-4425-8DD6-D1D13E268639}">
      <dgm:prSet/>
      <dgm:spPr/>
      <dgm:t>
        <a:bodyPr/>
        <a:lstStyle/>
        <a:p>
          <a:endParaRPr lang="en-US"/>
        </a:p>
      </dgm:t>
    </dgm:pt>
    <dgm:pt modelId="{14C74016-6845-4889-9BB1-B30D50489C44}">
      <dgm:prSet/>
      <dgm:spPr/>
      <dgm:t>
        <a:bodyPr/>
        <a:lstStyle/>
        <a:p>
          <a:r>
            <a:rPr lang="en-IN" b="0" i="0" dirty="0">
              <a:hlinkClick xmlns:r="http://schemas.openxmlformats.org/officeDocument/2006/relationships" r:id="rId1"/>
            </a:rPr>
            <a:t>www.linkedin.com/in/rahulsidpatil</a:t>
          </a:r>
          <a:endParaRPr lang="en-US" dirty="0"/>
        </a:p>
      </dgm:t>
    </dgm:pt>
    <dgm:pt modelId="{0B38A7A5-02C9-4341-8BBD-8F0FAC30A24A}" type="parTrans" cxnId="{D9BB1B7C-04D7-4A24-9C2A-78CD326BD51E}">
      <dgm:prSet/>
      <dgm:spPr/>
      <dgm:t>
        <a:bodyPr/>
        <a:lstStyle/>
        <a:p>
          <a:endParaRPr lang="en-US"/>
        </a:p>
      </dgm:t>
    </dgm:pt>
    <dgm:pt modelId="{84B2993F-7D8C-44EA-BF73-5BDD6363943B}" type="sibTrans" cxnId="{D9BB1B7C-04D7-4A24-9C2A-78CD326BD51E}">
      <dgm:prSet/>
      <dgm:spPr/>
      <dgm:t>
        <a:bodyPr/>
        <a:lstStyle/>
        <a:p>
          <a:endParaRPr lang="en-US"/>
        </a:p>
      </dgm:t>
    </dgm:pt>
    <dgm:pt modelId="{5BFF92A8-3729-4AA7-B883-BBF2E8D92CC2}">
      <dgm:prSet/>
      <dgm:spPr/>
      <dgm:t>
        <a:bodyPr/>
        <a:lstStyle/>
        <a:p>
          <a:r>
            <a:rPr lang="en-US"/>
            <a:t>Questions?</a:t>
          </a:r>
        </a:p>
      </dgm:t>
    </dgm:pt>
    <dgm:pt modelId="{DF96EC4A-8F4D-4B11-B403-7DBA213674AC}" type="parTrans" cxnId="{D31F407D-D67D-4FCC-ABFA-3D770AC39815}">
      <dgm:prSet/>
      <dgm:spPr/>
      <dgm:t>
        <a:bodyPr/>
        <a:lstStyle/>
        <a:p>
          <a:endParaRPr lang="en-US"/>
        </a:p>
      </dgm:t>
    </dgm:pt>
    <dgm:pt modelId="{48422A65-46E9-4C22-B61D-6DA954F2EC4F}" type="sibTrans" cxnId="{D31F407D-D67D-4FCC-ABFA-3D770AC39815}">
      <dgm:prSet/>
      <dgm:spPr/>
      <dgm:t>
        <a:bodyPr/>
        <a:lstStyle/>
        <a:p>
          <a:endParaRPr lang="en-US"/>
        </a:p>
      </dgm:t>
    </dgm:pt>
    <dgm:pt modelId="{E43AB2F7-8557-4B97-A8BC-6546EA3EC5F7}" type="pres">
      <dgm:prSet presAssocID="{8C557E65-F51E-46AA-8C0F-3D0359B5023D}" presName="linear" presStyleCnt="0">
        <dgm:presLayoutVars>
          <dgm:dir/>
          <dgm:animLvl val="lvl"/>
          <dgm:resizeHandles val="exact"/>
        </dgm:presLayoutVars>
      </dgm:prSet>
      <dgm:spPr/>
    </dgm:pt>
    <dgm:pt modelId="{72D15B0F-F06A-4B42-812F-0FA70304CABC}" type="pres">
      <dgm:prSet presAssocID="{B843A88B-8E12-4DE2-B4F2-34D38E41886E}" presName="parentLin" presStyleCnt="0"/>
      <dgm:spPr/>
    </dgm:pt>
    <dgm:pt modelId="{F308A557-DF50-4E78-892B-6C9D9201CCD1}" type="pres">
      <dgm:prSet presAssocID="{B843A88B-8E12-4DE2-B4F2-34D38E41886E}" presName="parentLeftMargin" presStyleLbl="node1" presStyleIdx="0" presStyleCnt="3"/>
      <dgm:spPr/>
    </dgm:pt>
    <dgm:pt modelId="{495D4EA0-B12A-44E7-9D08-AC5EAE67BBB0}" type="pres">
      <dgm:prSet presAssocID="{B843A88B-8E12-4DE2-B4F2-34D38E41886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36247D5-5619-44C8-A1A0-DE2CD6240445}" type="pres">
      <dgm:prSet presAssocID="{B843A88B-8E12-4DE2-B4F2-34D38E41886E}" presName="negativeSpace" presStyleCnt="0"/>
      <dgm:spPr/>
    </dgm:pt>
    <dgm:pt modelId="{E704D10A-32E8-4E9C-A341-639922AB608A}" type="pres">
      <dgm:prSet presAssocID="{B843A88B-8E12-4DE2-B4F2-34D38E41886E}" presName="childText" presStyleLbl="conFgAcc1" presStyleIdx="0" presStyleCnt="3">
        <dgm:presLayoutVars>
          <dgm:bulletEnabled val="1"/>
        </dgm:presLayoutVars>
      </dgm:prSet>
      <dgm:spPr/>
    </dgm:pt>
    <dgm:pt modelId="{4E2A0715-459E-4795-89B8-9D1E16E314D4}" type="pres">
      <dgm:prSet presAssocID="{F92907D0-305A-40DD-A703-6B7B96623A29}" presName="spaceBetweenRectangles" presStyleCnt="0"/>
      <dgm:spPr/>
    </dgm:pt>
    <dgm:pt modelId="{5733D5FE-6743-452C-B778-5D6515C70410}" type="pres">
      <dgm:prSet presAssocID="{14C74016-6845-4889-9BB1-B30D50489C44}" presName="parentLin" presStyleCnt="0"/>
      <dgm:spPr/>
    </dgm:pt>
    <dgm:pt modelId="{4939B308-75FE-457D-BDC7-20A7AB117999}" type="pres">
      <dgm:prSet presAssocID="{14C74016-6845-4889-9BB1-B30D50489C44}" presName="parentLeftMargin" presStyleLbl="node1" presStyleIdx="0" presStyleCnt="3"/>
      <dgm:spPr/>
    </dgm:pt>
    <dgm:pt modelId="{1BC5FB4C-F184-4036-AC82-03C655AA9D12}" type="pres">
      <dgm:prSet presAssocID="{14C74016-6845-4889-9BB1-B30D50489C4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628FE18-AD60-4266-8E28-7A1B88EB46E5}" type="pres">
      <dgm:prSet presAssocID="{14C74016-6845-4889-9BB1-B30D50489C44}" presName="negativeSpace" presStyleCnt="0"/>
      <dgm:spPr/>
    </dgm:pt>
    <dgm:pt modelId="{EB471C24-2647-481F-A376-2E64D28A3065}" type="pres">
      <dgm:prSet presAssocID="{14C74016-6845-4889-9BB1-B30D50489C44}" presName="childText" presStyleLbl="conFgAcc1" presStyleIdx="1" presStyleCnt="3">
        <dgm:presLayoutVars>
          <dgm:bulletEnabled val="1"/>
        </dgm:presLayoutVars>
      </dgm:prSet>
      <dgm:spPr/>
    </dgm:pt>
    <dgm:pt modelId="{DB6CC7BA-B8FE-480C-AAD0-5FFDEF3104A9}" type="pres">
      <dgm:prSet presAssocID="{84B2993F-7D8C-44EA-BF73-5BDD6363943B}" presName="spaceBetweenRectangles" presStyleCnt="0"/>
      <dgm:spPr/>
    </dgm:pt>
    <dgm:pt modelId="{BA71A476-462D-420A-9182-E5E0089F1391}" type="pres">
      <dgm:prSet presAssocID="{5BFF92A8-3729-4AA7-B883-BBF2E8D92CC2}" presName="parentLin" presStyleCnt="0"/>
      <dgm:spPr/>
    </dgm:pt>
    <dgm:pt modelId="{51D36492-6F80-4FDD-8CFA-F3CF1DFC4D86}" type="pres">
      <dgm:prSet presAssocID="{5BFF92A8-3729-4AA7-B883-BBF2E8D92CC2}" presName="parentLeftMargin" presStyleLbl="node1" presStyleIdx="1" presStyleCnt="3"/>
      <dgm:spPr/>
    </dgm:pt>
    <dgm:pt modelId="{8DE9C343-8D47-47E3-83CC-015D583AD32B}" type="pres">
      <dgm:prSet presAssocID="{5BFF92A8-3729-4AA7-B883-BBF2E8D92CC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E463710-B79D-4262-BCEC-DFA3BE7B7416}" type="pres">
      <dgm:prSet presAssocID="{5BFF92A8-3729-4AA7-B883-BBF2E8D92CC2}" presName="negativeSpace" presStyleCnt="0"/>
      <dgm:spPr/>
    </dgm:pt>
    <dgm:pt modelId="{9149E2CC-87D0-4F3F-ABC6-80299F08EFAA}" type="pres">
      <dgm:prSet presAssocID="{5BFF92A8-3729-4AA7-B883-BBF2E8D92CC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9612F30-9FEC-4425-8DD6-D1D13E268639}" srcId="{8C557E65-F51E-46AA-8C0F-3D0359B5023D}" destId="{B843A88B-8E12-4DE2-B4F2-34D38E41886E}" srcOrd="0" destOrd="0" parTransId="{1BF0E60B-061B-488B-AA6C-A57D7DC0CEDF}" sibTransId="{F92907D0-305A-40DD-A703-6B7B96623A29}"/>
    <dgm:cxn modelId="{F927CD31-6744-4E92-9573-3F361EF6C5F6}" type="presOf" srcId="{B843A88B-8E12-4DE2-B4F2-34D38E41886E}" destId="{495D4EA0-B12A-44E7-9D08-AC5EAE67BBB0}" srcOrd="1" destOrd="0" presId="urn:microsoft.com/office/officeart/2005/8/layout/list1"/>
    <dgm:cxn modelId="{19109D6D-2E24-44E6-BE0B-39F49FACD297}" type="presOf" srcId="{5BFF92A8-3729-4AA7-B883-BBF2E8D92CC2}" destId="{8DE9C343-8D47-47E3-83CC-015D583AD32B}" srcOrd="1" destOrd="0" presId="urn:microsoft.com/office/officeart/2005/8/layout/list1"/>
    <dgm:cxn modelId="{EF5A3C5A-6C23-42F7-BF7A-1B4D0B160E78}" type="presOf" srcId="{14C74016-6845-4889-9BB1-B30D50489C44}" destId="{4939B308-75FE-457D-BDC7-20A7AB117999}" srcOrd="0" destOrd="0" presId="urn:microsoft.com/office/officeart/2005/8/layout/list1"/>
    <dgm:cxn modelId="{D9BB1B7C-04D7-4A24-9C2A-78CD326BD51E}" srcId="{8C557E65-F51E-46AA-8C0F-3D0359B5023D}" destId="{14C74016-6845-4889-9BB1-B30D50489C44}" srcOrd="1" destOrd="0" parTransId="{0B38A7A5-02C9-4341-8BBD-8F0FAC30A24A}" sibTransId="{84B2993F-7D8C-44EA-BF73-5BDD6363943B}"/>
    <dgm:cxn modelId="{D31F407D-D67D-4FCC-ABFA-3D770AC39815}" srcId="{8C557E65-F51E-46AA-8C0F-3D0359B5023D}" destId="{5BFF92A8-3729-4AA7-B883-BBF2E8D92CC2}" srcOrd="2" destOrd="0" parTransId="{DF96EC4A-8F4D-4B11-B403-7DBA213674AC}" sibTransId="{48422A65-46E9-4C22-B61D-6DA954F2EC4F}"/>
    <dgm:cxn modelId="{E4E929B4-E565-49FC-8A00-D0CC6B3A9055}" type="presOf" srcId="{14C74016-6845-4889-9BB1-B30D50489C44}" destId="{1BC5FB4C-F184-4036-AC82-03C655AA9D12}" srcOrd="1" destOrd="0" presId="urn:microsoft.com/office/officeart/2005/8/layout/list1"/>
    <dgm:cxn modelId="{CD9F3DBE-C4EC-438B-8B49-953BEFC26D70}" type="presOf" srcId="{B843A88B-8E12-4DE2-B4F2-34D38E41886E}" destId="{F308A557-DF50-4E78-892B-6C9D9201CCD1}" srcOrd="0" destOrd="0" presId="urn:microsoft.com/office/officeart/2005/8/layout/list1"/>
    <dgm:cxn modelId="{E08B48D6-634F-479E-80DC-5D246DA3F363}" type="presOf" srcId="{5BFF92A8-3729-4AA7-B883-BBF2E8D92CC2}" destId="{51D36492-6F80-4FDD-8CFA-F3CF1DFC4D86}" srcOrd="0" destOrd="0" presId="urn:microsoft.com/office/officeart/2005/8/layout/list1"/>
    <dgm:cxn modelId="{8BC147E5-1636-4FCC-8838-88E098486D0A}" type="presOf" srcId="{8C557E65-F51E-46AA-8C0F-3D0359B5023D}" destId="{E43AB2F7-8557-4B97-A8BC-6546EA3EC5F7}" srcOrd="0" destOrd="0" presId="urn:microsoft.com/office/officeart/2005/8/layout/list1"/>
    <dgm:cxn modelId="{F0511BFE-F7DA-49C0-B929-55C25934EF56}" type="presParOf" srcId="{E43AB2F7-8557-4B97-A8BC-6546EA3EC5F7}" destId="{72D15B0F-F06A-4B42-812F-0FA70304CABC}" srcOrd="0" destOrd="0" presId="urn:microsoft.com/office/officeart/2005/8/layout/list1"/>
    <dgm:cxn modelId="{05BFF5A5-0536-4E51-B1B3-B32096560854}" type="presParOf" srcId="{72D15B0F-F06A-4B42-812F-0FA70304CABC}" destId="{F308A557-DF50-4E78-892B-6C9D9201CCD1}" srcOrd="0" destOrd="0" presId="urn:microsoft.com/office/officeart/2005/8/layout/list1"/>
    <dgm:cxn modelId="{DE232882-7389-4FDA-9EB6-D89393C0408C}" type="presParOf" srcId="{72D15B0F-F06A-4B42-812F-0FA70304CABC}" destId="{495D4EA0-B12A-44E7-9D08-AC5EAE67BBB0}" srcOrd="1" destOrd="0" presId="urn:microsoft.com/office/officeart/2005/8/layout/list1"/>
    <dgm:cxn modelId="{A3435A18-CE8A-4B0E-8221-56800CB6402D}" type="presParOf" srcId="{E43AB2F7-8557-4B97-A8BC-6546EA3EC5F7}" destId="{D36247D5-5619-44C8-A1A0-DE2CD6240445}" srcOrd="1" destOrd="0" presId="urn:microsoft.com/office/officeart/2005/8/layout/list1"/>
    <dgm:cxn modelId="{82A08FEE-AF8E-482D-AB3D-68807E6B4F9E}" type="presParOf" srcId="{E43AB2F7-8557-4B97-A8BC-6546EA3EC5F7}" destId="{E704D10A-32E8-4E9C-A341-639922AB608A}" srcOrd="2" destOrd="0" presId="urn:microsoft.com/office/officeart/2005/8/layout/list1"/>
    <dgm:cxn modelId="{831B2863-BE11-40D7-B96D-82733ED49169}" type="presParOf" srcId="{E43AB2F7-8557-4B97-A8BC-6546EA3EC5F7}" destId="{4E2A0715-459E-4795-89B8-9D1E16E314D4}" srcOrd="3" destOrd="0" presId="urn:microsoft.com/office/officeart/2005/8/layout/list1"/>
    <dgm:cxn modelId="{D4BDED56-1F55-488D-B038-B1B01D851480}" type="presParOf" srcId="{E43AB2F7-8557-4B97-A8BC-6546EA3EC5F7}" destId="{5733D5FE-6743-452C-B778-5D6515C70410}" srcOrd="4" destOrd="0" presId="urn:microsoft.com/office/officeart/2005/8/layout/list1"/>
    <dgm:cxn modelId="{93E3A6C3-E853-4397-937E-6CEC7CDA579E}" type="presParOf" srcId="{5733D5FE-6743-452C-B778-5D6515C70410}" destId="{4939B308-75FE-457D-BDC7-20A7AB117999}" srcOrd="0" destOrd="0" presId="urn:microsoft.com/office/officeart/2005/8/layout/list1"/>
    <dgm:cxn modelId="{56C1025E-2FE9-4AA3-9B45-238F0E96F2C4}" type="presParOf" srcId="{5733D5FE-6743-452C-B778-5D6515C70410}" destId="{1BC5FB4C-F184-4036-AC82-03C655AA9D12}" srcOrd="1" destOrd="0" presId="urn:microsoft.com/office/officeart/2005/8/layout/list1"/>
    <dgm:cxn modelId="{49185385-11CF-4198-B6B2-60F5D3803441}" type="presParOf" srcId="{E43AB2F7-8557-4B97-A8BC-6546EA3EC5F7}" destId="{C628FE18-AD60-4266-8E28-7A1B88EB46E5}" srcOrd="5" destOrd="0" presId="urn:microsoft.com/office/officeart/2005/8/layout/list1"/>
    <dgm:cxn modelId="{8A0CD445-9063-4F2B-B9C0-A1A553DC6331}" type="presParOf" srcId="{E43AB2F7-8557-4B97-A8BC-6546EA3EC5F7}" destId="{EB471C24-2647-481F-A376-2E64D28A3065}" srcOrd="6" destOrd="0" presId="urn:microsoft.com/office/officeart/2005/8/layout/list1"/>
    <dgm:cxn modelId="{45D4555A-1AD0-4C04-B4B1-80AEE6FD2B32}" type="presParOf" srcId="{E43AB2F7-8557-4B97-A8BC-6546EA3EC5F7}" destId="{DB6CC7BA-B8FE-480C-AAD0-5FFDEF3104A9}" srcOrd="7" destOrd="0" presId="urn:microsoft.com/office/officeart/2005/8/layout/list1"/>
    <dgm:cxn modelId="{1072D8A4-FB40-4594-81D2-B56384C25C3B}" type="presParOf" srcId="{E43AB2F7-8557-4B97-A8BC-6546EA3EC5F7}" destId="{BA71A476-462D-420A-9182-E5E0089F1391}" srcOrd="8" destOrd="0" presId="urn:microsoft.com/office/officeart/2005/8/layout/list1"/>
    <dgm:cxn modelId="{68D669FF-9A7E-4AD0-B770-5E03CFCD8DFB}" type="presParOf" srcId="{BA71A476-462D-420A-9182-E5E0089F1391}" destId="{51D36492-6F80-4FDD-8CFA-F3CF1DFC4D86}" srcOrd="0" destOrd="0" presId="urn:microsoft.com/office/officeart/2005/8/layout/list1"/>
    <dgm:cxn modelId="{645A2A06-3902-4062-93B8-C3FD6189071C}" type="presParOf" srcId="{BA71A476-462D-420A-9182-E5E0089F1391}" destId="{8DE9C343-8D47-47E3-83CC-015D583AD32B}" srcOrd="1" destOrd="0" presId="urn:microsoft.com/office/officeart/2005/8/layout/list1"/>
    <dgm:cxn modelId="{F17A6299-F147-4CB6-A465-DD525AE66068}" type="presParOf" srcId="{E43AB2F7-8557-4B97-A8BC-6546EA3EC5F7}" destId="{3E463710-B79D-4262-BCEC-DFA3BE7B7416}" srcOrd="9" destOrd="0" presId="urn:microsoft.com/office/officeart/2005/8/layout/list1"/>
    <dgm:cxn modelId="{AC425CEC-1578-4E90-836B-BB733DB4A09C}" type="presParOf" srcId="{E43AB2F7-8557-4B97-A8BC-6546EA3EC5F7}" destId="{9149E2CC-87D0-4F3F-ABC6-80299F08EFA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D3A7CC-736D-4981-A411-F442C9A2E11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18D2C74-7CC6-4EAB-9347-3394E0E2C560}">
      <dgm:prSet/>
      <dgm:spPr/>
      <dgm:t>
        <a:bodyPr/>
        <a:lstStyle/>
        <a:p>
          <a:r>
            <a:rPr lang="en-US"/>
            <a:t>Go → Fast, lightweight, concurrency-friendly</a:t>
          </a:r>
        </a:p>
      </dgm:t>
    </dgm:pt>
    <dgm:pt modelId="{BA1C8F0B-7654-487E-AE84-D67624B535E2}" type="parTrans" cxnId="{326613AF-B893-4486-8117-9E2D0219DC0A}">
      <dgm:prSet/>
      <dgm:spPr/>
      <dgm:t>
        <a:bodyPr/>
        <a:lstStyle/>
        <a:p>
          <a:endParaRPr lang="en-US"/>
        </a:p>
      </dgm:t>
    </dgm:pt>
    <dgm:pt modelId="{C7C2D310-8FB1-47A0-B0D5-8FA0E0818468}" type="sibTrans" cxnId="{326613AF-B893-4486-8117-9E2D0219DC0A}">
      <dgm:prSet/>
      <dgm:spPr/>
      <dgm:t>
        <a:bodyPr/>
        <a:lstStyle/>
        <a:p>
          <a:endParaRPr lang="en-US"/>
        </a:p>
      </dgm:t>
    </dgm:pt>
    <dgm:pt modelId="{3EA54FCD-17D4-4292-9DDD-C627A3635EDF}">
      <dgm:prSet/>
      <dgm:spPr/>
      <dgm:t>
        <a:bodyPr/>
        <a:lstStyle/>
        <a:p>
          <a:r>
            <a:rPr lang="en-US"/>
            <a:t>Kafka → Distributed, durable event streaming</a:t>
          </a:r>
        </a:p>
      </dgm:t>
    </dgm:pt>
    <dgm:pt modelId="{B29CA36B-0848-47DD-9DA7-D4A7C744089D}" type="parTrans" cxnId="{D7549088-E56D-492C-B336-2055CCF71D13}">
      <dgm:prSet/>
      <dgm:spPr/>
      <dgm:t>
        <a:bodyPr/>
        <a:lstStyle/>
        <a:p>
          <a:endParaRPr lang="en-US"/>
        </a:p>
      </dgm:t>
    </dgm:pt>
    <dgm:pt modelId="{564B4E60-1F7F-4940-9A34-CACDE87AD5FC}" type="sibTrans" cxnId="{D7549088-E56D-492C-B336-2055CCF71D13}">
      <dgm:prSet/>
      <dgm:spPr/>
      <dgm:t>
        <a:bodyPr/>
        <a:lstStyle/>
        <a:p>
          <a:endParaRPr lang="en-US"/>
        </a:p>
      </dgm:t>
    </dgm:pt>
    <dgm:pt modelId="{6DEE4D24-7470-4999-B9E1-62A41233C3B7}">
      <dgm:prSet/>
      <dgm:spPr/>
      <dgm:t>
        <a:bodyPr/>
        <a:lstStyle/>
        <a:p>
          <a:r>
            <a:rPr lang="en-US"/>
            <a:t>MongoDB → Flexible document database</a:t>
          </a:r>
        </a:p>
      </dgm:t>
    </dgm:pt>
    <dgm:pt modelId="{54580078-BA5D-4C07-8A5B-E8DBCC378CA4}" type="parTrans" cxnId="{B3E6B6B6-80E2-474E-B372-EFC89C22888F}">
      <dgm:prSet/>
      <dgm:spPr/>
      <dgm:t>
        <a:bodyPr/>
        <a:lstStyle/>
        <a:p>
          <a:endParaRPr lang="en-US"/>
        </a:p>
      </dgm:t>
    </dgm:pt>
    <dgm:pt modelId="{64966CC0-5BC4-4CEC-B4B1-4C463F72FB11}" type="sibTrans" cxnId="{B3E6B6B6-80E2-474E-B372-EFC89C22888F}">
      <dgm:prSet/>
      <dgm:spPr/>
      <dgm:t>
        <a:bodyPr/>
        <a:lstStyle/>
        <a:p>
          <a:endParaRPr lang="en-US"/>
        </a:p>
      </dgm:t>
    </dgm:pt>
    <dgm:pt modelId="{62A493A5-F7B5-446D-B5FC-7F63C4663734}">
      <dgm:prSet/>
      <dgm:spPr/>
      <dgm:t>
        <a:bodyPr/>
        <a:lstStyle/>
        <a:p>
          <a:r>
            <a:rPr lang="en-US"/>
            <a:t>Kubernetes → Autoscaling and orchestration</a:t>
          </a:r>
        </a:p>
      </dgm:t>
    </dgm:pt>
    <dgm:pt modelId="{2C1F9E8C-26E0-4A5C-82CD-2BA0DD803739}" type="parTrans" cxnId="{90217138-D222-46FD-8A20-7DF488D640AA}">
      <dgm:prSet/>
      <dgm:spPr/>
      <dgm:t>
        <a:bodyPr/>
        <a:lstStyle/>
        <a:p>
          <a:endParaRPr lang="en-US"/>
        </a:p>
      </dgm:t>
    </dgm:pt>
    <dgm:pt modelId="{66C60D3E-B865-4E1C-8AD3-446485D2742B}" type="sibTrans" cxnId="{90217138-D222-46FD-8A20-7DF488D640AA}">
      <dgm:prSet/>
      <dgm:spPr/>
      <dgm:t>
        <a:bodyPr/>
        <a:lstStyle/>
        <a:p>
          <a:endParaRPr lang="en-US"/>
        </a:p>
      </dgm:t>
    </dgm:pt>
    <dgm:pt modelId="{4962B16F-FB56-4C93-947F-51259C5A5CEE}" type="pres">
      <dgm:prSet presAssocID="{02D3A7CC-736D-4981-A411-F442C9A2E113}" presName="linear" presStyleCnt="0">
        <dgm:presLayoutVars>
          <dgm:animLvl val="lvl"/>
          <dgm:resizeHandles val="exact"/>
        </dgm:presLayoutVars>
      </dgm:prSet>
      <dgm:spPr/>
    </dgm:pt>
    <dgm:pt modelId="{15ED5882-0C2A-479A-AB57-F0C55242EC17}" type="pres">
      <dgm:prSet presAssocID="{418D2C74-7CC6-4EAB-9347-3394E0E2C56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52029BD-A829-4AE5-B7E3-448D97FEA8B2}" type="pres">
      <dgm:prSet presAssocID="{C7C2D310-8FB1-47A0-B0D5-8FA0E0818468}" presName="spacer" presStyleCnt="0"/>
      <dgm:spPr/>
    </dgm:pt>
    <dgm:pt modelId="{E8DA7500-6858-4958-8BF3-43CBAA9B7206}" type="pres">
      <dgm:prSet presAssocID="{3EA54FCD-17D4-4292-9DDD-C627A3635ED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DABEA0C-9A92-4D7C-975D-8F290EDD3DB3}" type="pres">
      <dgm:prSet presAssocID="{564B4E60-1F7F-4940-9A34-CACDE87AD5FC}" presName="spacer" presStyleCnt="0"/>
      <dgm:spPr/>
    </dgm:pt>
    <dgm:pt modelId="{ECDFC4F5-9599-42B7-B7DC-78712143D73A}" type="pres">
      <dgm:prSet presAssocID="{6DEE4D24-7470-4999-B9E1-62A41233C3B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135112D-1C41-49E4-82FC-88DFDF55D639}" type="pres">
      <dgm:prSet presAssocID="{64966CC0-5BC4-4CEC-B4B1-4C463F72FB11}" presName="spacer" presStyleCnt="0"/>
      <dgm:spPr/>
    </dgm:pt>
    <dgm:pt modelId="{3CB1AA85-C8B6-4393-A6A8-3F5D7EE7E483}" type="pres">
      <dgm:prSet presAssocID="{62A493A5-F7B5-446D-B5FC-7F63C466373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8A27E11-A43C-4258-A52D-C90FF15D74C5}" type="presOf" srcId="{418D2C74-7CC6-4EAB-9347-3394E0E2C560}" destId="{15ED5882-0C2A-479A-AB57-F0C55242EC17}" srcOrd="0" destOrd="0" presId="urn:microsoft.com/office/officeart/2005/8/layout/vList2"/>
    <dgm:cxn modelId="{38A8DB29-A185-4C85-8E92-4591A2DB0C1E}" type="presOf" srcId="{6DEE4D24-7470-4999-B9E1-62A41233C3B7}" destId="{ECDFC4F5-9599-42B7-B7DC-78712143D73A}" srcOrd="0" destOrd="0" presId="urn:microsoft.com/office/officeart/2005/8/layout/vList2"/>
    <dgm:cxn modelId="{90217138-D222-46FD-8A20-7DF488D640AA}" srcId="{02D3A7CC-736D-4981-A411-F442C9A2E113}" destId="{62A493A5-F7B5-446D-B5FC-7F63C4663734}" srcOrd="3" destOrd="0" parTransId="{2C1F9E8C-26E0-4A5C-82CD-2BA0DD803739}" sibTransId="{66C60D3E-B865-4E1C-8AD3-446485D2742B}"/>
    <dgm:cxn modelId="{E733ED3E-394B-45D2-8647-6126C80F9DDC}" type="presOf" srcId="{02D3A7CC-736D-4981-A411-F442C9A2E113}" destId="{4962B16F-FB56-4C93-947F-51259C5A5CEE}" srcOrd="0" destOrd="0" presId="urn:microsoft.com/office/officeart/2005/8/layout/vList2"/>
    <dgm:cxn modelId="{8B92C244-D764-4ADA-987B-7755E5CA5EC0}" type="presOf" srcId="{3EA54FCD-17D4-4292-9DDD-C627A3635EDF}" destId="{E8DA7500-6858-4958-8BF3-43CBAA9B7206}" srcOrd="0" destOrd="0" presId="urn:microsoft.com/office/officeart/2005/8/layout/vList2"/>
    <dgm:cxn modelId="{D7549088-E56D-492C-B336-2055CCF71D13}" srcId="{02D3A7CC-736D-4981-A411-F442C9A2E113}" destId="{3EA54FCD-17D4-4292-9DDD-C627A3635EDF}" srcOrd="1" destOrd="0" parTransId="{B29CA36B-0848-47DD-9DA7-D4A7C744089D}" sibTransId="{564B4E60-1F7F-4940-9A34-CACDE87AD5FC}"/>
    <dgm:cxn modelId="{6B54A288-804F-4A7B-A747-9511D00FE8FB}" type="presOf" srcId="{62A493A5-F7B5-446D-B5FC-7F63C4663734}" destId="{3CB1AA85-C8B6-4393-A6A8-3F5D7EE7E483}" srcOrd="0" destOrd="0" presId="urn:microsoft.com/office/officeart/2005/8/layout/vList2"/>
    <dgm:cxn modelId="{326613AF-B893-4486-8117-9E2D0219DC0A}" srcId="{02D3A7CC-736D-4981-A411-F442C9A2E113}" destId="{418D2C74-7CC6-4EAB-9347-3394E0E2C560}" srcOrd="0" destOrd="0" parTransId="{BA1C8F0B-7654-487E-AE84-D67624B535E2}" sibTransId="{C7C2D310-8FB1-47A0-B0D5-8FA0E0818468}"/>
    <dgm:cxn modelId="{B3E6B6B6-80E2-474E-B372-EFC89C22888F}" srcId="{02D3A7CC-736D-4981-A411-F442C9A2E113}" destId="{6DEE4D24-7470-4999-B9E1-62A41233C3B7}" srcOrd="2" destOrd="0" parTransId="{54580078-BA5D-4C07-8A5B-E8DBCC378CA4}" sibTransId="{64966CC0-5BC4-4CEC-B4B1-4C463F72FB11}"/>
    <dgm:cxn modelId="{F3426F28-A6E1-4D43-B1DB-E0046C5599CE}" type="presParOf" srcId="{4962B16F-FB56-4C93-947F-51259C5A5CEE}" destId="{15ED5882-0C2A-479A-AB57-F0C55242EC17}" srcOrd="0" destOrd="0" presId="urn:microsoft.com/office/officeart/2005/8/layout/vList2"/>
    <dgm:cxn modelId="{4B762A2B-7CDB-4C29-9632-B8F2F19C4567}" type="presParOf" srcId="{4962B16F-FB56-4C93-947F-51259C5A5CEE}" destId="{452029BD-A829-4AE5-B7E3-448D97FEA8B2}" srcOrd="1" destOrd="0" presId="urn:microsoft.com/office/officeart/2005/8/layout/vList2"/>
    <dgm:cxn modelId="{36E3B8C9-47D5-4494-A513-5CE85E70F18B}" type="presParOf" srcId="{4962B16F-FB56-4C93-947F-51259C5A5CEE}" destId="{E8DA7500-6858-4958-8BF3-43CBAA9B7206}" srcOrd="2" destOrd="0" presId="urn:microsoft.com/office/officeart/2005/8/layout/vList2"/>
    <dgm:cxn modelId="{C0BDFDAB-85D2-4A90-B76A-7ACA82D2ABC4}" type="presParOf" srcId="{4962B16F-FB56-4C93-947F-51259C5A5CEE}" destId="{FDABEA0C-9A92-4D7C-975D-8F290EDD3DB3}" srcOrd="3" destOrd="0" presId="urn:microsoft.com/office/officeart/2005/8/layout/vList2"/>
    <dgm:cxn modelId="{D13380A2-942D-4967-A53E-27F50D029DA0}" type="presParOf" srcId="{4962B16F-FB56-4C93-947F-51259C5A5CEE}" destId="{ECDFC4F5-9599-42B7-B7DC-78712143D73A}" srcOrd="4" destOrd="0" presId="urn:microsoft.com/office/officeart/2005/8/layout/vList2"/>
    <dgm:cxn modelId="{FE1DA0E9-C8C1-4627-B7A8-F3211C302FA6}" type="presParOf" srcId="{4962B16F-FB56-4C93-947F-51259C5A5CEE}" destId="{E135112D-1C41-49E4-82FC-88DFDF55D639}" srcOrd="5" destOrd="0" presId="urn:microsoft.com/office/officeart/2005/8/layout/vList2"/>
    <dgm:cxn modelId="{B7479E72-83F0-419B-8B68-57CB144F54CC}" type="presParOf" srcId="{4962B16F-FB56-4C93-947F-51259C5A5CEE}" destId="{3CB1AA85-C8B6-4393-A6A8-3F5D7EE7E48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47F8B41-9AB0-418C-94C8-5F75139CE1A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9D3186F-8C0D-4D96-8F6B-A48BAFEE0592}">
      <dgm:prSet/>
      <dgm:spPr/>
      <dgm:t>
        <a:bodyPr/>
        <a:lstStyle/>
        <a:p>
          <a:pPr>
            <a:defRPr cap="all"/>
          </a:pPr>
          <a:r>
            <a:rPr lang="en-US"/>
            <a:t>1. Minikube Setup</a:t>
          </a:r>
        </a:p>
      </dgm:t>
    </dgm:pt>
    <dgm:pt modelId="{E734986F-290D-41F4-AB3B-D3DCA214245B}" type="parTrans" cxnId="{6A96336F-CDC8-4A5F-9C48-0BAFC6547917}">
      <dgm:prSet/>
      <dgm:spPr/>
      <dgm:t>
        <a:bodyPr/>
        <a:lstStyle/>
        <a:p>
          <a:endParaRPr lang="en-US"/>
        </a:p>
      </dgm:t>
    </dgm:pt>
    <dgm:pt modelId="{CE6A9CC6-53E1-4FE4-95A9-9E172B17CE9B}" type="sibTrans" cxnId="{6A96336F-CDC8-4A5F-9C48-0BAFC6547917}">
      <dgm:prSet/>
      <dgm:spPr/>
      <dgm:t>
        <a:bodyPr/>
        <a:lstStyle/>
        <a:p>
          <a:endParaRPr lang="en-US"/>
        </a:p>
      </dgm:t>
    </dgm:pt>
    <dgm:pt modelId="{980E2B23-006F-4DF9-BC9F-BFE89A2F20DF}">
      <dgm:prSet/>
      <dgm:spPr/>
      <dgm:t>
        <a:bodyPr/>
        <a:lstStyle/>
        <a:p>
          <a:pPr>
            <a:defRPr cap="all"/>
          </a:pPr>
          <a:r>
            <a:rPr lang="en-US"/>
            <a:t>2. Kafka Cluster Deployment</a:t>
          </a:r>
        </a:p>
      </dgm:t>
    </dgm:pt>
    <dgm:pt modelId="{6AC4FC3A-BD4E-4736-B4DF-90259AA75570}" type="parTrans" cxnId="{C1CF3A4A-79D8-4659-8D42-11B1E684ACA1}">
      <dgm:prSet/>
      <dgm:spPr/>
      <dgm:t>
        <a:bodyPr/>
        <a:lstStyle/>
        <a:p>
          <a:endParaRPr lang="en-US"/>
        </a:p>
      </dgm:t>
    </dgm:pt>
    <dgm:pt modelId="{D9BA58EE-3533-4715-A62E-6E99C7EA150B}" type="sibTrans" cxnId="{C1CF3A4A-79D8-4659-8D42-11B1E684ACA1}">
      <dgm:prSet/>
      <dgm:spPr/>
      <dgm:t>
        <a:bodyPr/>
        <a:lstStyle/>
        <a:p>
          <a:endParaRPr lang="en-US"/>
        </a:p>
      </dgm:t>
    </dgm:pt>
    <dgm:pt modelId="{A830E30B-4FC5-4501-B707-1818B5276C9F}">
      <dgm:prSet/>
      <dgm:spPr/>
      <dgm:t>
        <a:bodyPr/>
        <a:lstStyle/>
        <a:p>
          <a:pPr>
            <a:defRPr cap="all"/>
          </a:pPr>
          <a:r>
            <a:rPr lang="en-US"/>
            <a:t>3. Data Generator (Kafka Producer)</a:t>
          </a:r>
        </a:p>
      </dgm:t>
    </dgm:pt>
    <dgm:pt modelId="{E6BD823A-982E-4CCD-958E-AC61EE183D3C}" type="parTrans" cxnId="{696B3D49-7F49-4C33-B7F3-DBCB21B839B0}">
      <dgm:prSet/>
      <dgm:spPr/>
      <dgm:t>
        <a:bodyPr/>
        <a:lstStyle/>
        <a:p>
          <a:endParaRPr lang="en-US"/>
        </a:p>
      </dgm:t>
    </dgm:pt>
    <dgm:pt modelId="{A503CBDA-4FB4-474B-B30C-562B3A3A4A0D}" type="sibTrans" cxnId="{696B3D49-7F49-4C33-B7F3-DBCB21B839B0}">
      <dgm:prSet/>
      <dgm:spPr/>
      <dgm:t>
        <a:bodyPr/>
        <a:lstStyle/>
        <a:p>
          <a:endParaRPr lang="en-US"/>
        </a:p>
      </dgm:t>
    </dgm:pt>
    <dgm:pt modelId="{C53BE5DE-749B-4970-9DD7-7266A4E2775C}">
      <dgm:prSet/>
      <dgm:spPr/>
      <dgm:t>
        <a:bodyPr/>
        <a:lstStyle/>
        <a:p>
          <a:pPr>
            <a:defRPr cap="all"/>
          </a:pPr>
          <a:r>
            <a:rPr lang="en-US"/>
            <a:t>4. ETL Application (Go Kafka Consumer + MongoDB Upsert)</a:t>
          </a:r>
        </a:p>
      </dgm:t>
    </dgm:pt>
    <dgm:pt modelId="{E582D7E9-FE1F-4B5C-995E-E949AFB305FB}" type="parTrans" cxnId="{E11DB060-D161-427E-994B-2EE8930834F6}">
      <dgm:prSet/>
      <dgm:spPr/>
      <dgm:t>
        <a:bodyPr/>
        <a:lstStyle/>
        <a:p>
          <a:endParaRPr lang="en-US"/>
        </a:p>
      </dgm:t>
    </dgm:pt>
    <dgm:pt modelId="{B25B3D4B-3967-439D-8911-55A8A1153D27}" type="sibTrans" cxnId="{E11DB060-D161-427E-994B-2EE8930834F6}">
      <dgm:prSet/>
      <dgm:spPr/>
      <dgm:t>
        <a:bodyPr/>
        <a:lstStyle/>
        <a:p>
          <a:endParaRPr lang="en-US"/>
        </a:p>
      </dgm:t>
    </dgm:pt>
    <dgm:pt modelId="{B3DDA938-EE2E-4171-91ED-DA8354433601}">
      <dgm:prSet/>
      <dgm:spPr/>
      <dgm:t>
        <a:bodyPr/>
        <a:lstStyle/>
        <a:p>
          <a:pPr>
            <a:defRPr cap="all"/>
          </a:pPr>
          <a:r>
            <a:rPr lang="en-US"/>
            <a:t>5. MongoDB Deployment</a:t>
          </a:r>
        </a:p>
      </dgm:t>
    </dgm:pt>
    <dgm:pt modelId="{96FC85AA-5A1F-4536-9EB5-89FB117E4B3F}" type="parTrans" cxnId="{75D0C22E-4AF4-4FE6-9FA8-72181CFF0DF6}">
      <dgm:prSet/>
      <dgm:spPr/>
      <dgm:t>
        <a:bodyPr/>
        <a:lstStyle/>
        <a:p>
          <a:endParaRPr lang="en-US"/>
        </a:p>
      </dgm:t>
    </dgm:pt>
    <dgm:pt modelId="{73A4EE68-3FDF-48A0-9CDA-4E2E771BD4F6}" type="sibTrans" cxnId="{75D0C22E-4AF4-4FE6-9FA8-72181CFF0DF6}">
      <dgm:prSet/>
      <dgm:spPr/>
      <dgm:t>
        <a:bodyPr/>
        <a:lstStyle/>
        <a:p>
          <a:endParaRPr lang="en-US"/>
        </a:p>
      </dgm:t>
    </dgm:pt>
    <dgm:pt modelId="{73B04522-461E-4714-8567-7ED1349E8FF7}">
      <dgm:prSet/>
      <dgm:spPr/>
      <dgm:t>
        <a:bodyPr/>
        <a:lstStyle/>
        <a:p>
          <a:pPr>
            <a:defRPr cap="all"/>
          </a:pPr>
          <a:r>
            <a:rPr lang="en-US"/>
            <a:t>6. HPA Autoscaler</a:t>
          </a:r>
        </a:p>
      </dgm:t>
    </dgm:pt>
    <dgm:pt modelId="{63CB9181-4613-4953-A046-16BA88458804}" type="parTrans" cxnId="{3C78DF92-F704-436A-8B4C-E1AED48AC335}">
      <dgm:prSet/>
      <dgm:spPr/>
      <dgm:t>
        <a:bodyPr/>
        <a:lstStyle/>
        <a:p>
          <a:endParaRPr lang="en-US"/>
        </a:p>
      </dgm:t>
    </dgm:pt>
    <dgm:pt modelId="{1BDA70F5-C066-411A-86FA-E5EC1B0126AE}" type="sibTrans" cxnId="{3C78DF92-F704-436A-8B4C-E1AED48AC335}">
      <dgm:prSet/>
      <dgm:spPr/>
      <dgm:t>
        <a:bodyPr/>
        <a:lstStyle/>
        <a:p>
          <a:endParaRPr lang="en-US"/>
        </a:p>
      </dgm:t>
    </dgm:pt>
    <dgm:pt modelId="{057D3035-356F-40F3-A276-593B5F7068F0}">
      <dgm:prSet/>
      <dgm:spPr/>
      <dgm:t>
        <a:bodyPr/>
        <a:lstStyle/>
        <a:p>
          <a:pPr>
            <a:defRPr cap="all"/>
          </a:pPr>
          <a:r>
            <a:rPr lang="en-US"/>
            <a:t>7. Benchmarking</a:t>
          </a:r>
        </a:p>
      </dgm:t>
    </dgm:pt>
    <dgm:pt modelId="{A83BF2EC-08BA-41A0-86B2-2AD0789F260D}" type="parTrans" cxnId="{28DA5080-ED00-4C8E-AC2F-EA1335E95F98}">
      <dgm:prSet/>
      <dgm:spPr/>
      <dgm:t>
        <a:bodyPr/>
        <a:lstStyle/>
        <a:p>
          <a:endParaRPr lang="en-US"/>
        </a:p>
      </dgm:t>
    </dgm:pt>
    <dgm:pt modelId="{DE6C2320-4860-4481-B737-FB4C3A947162}" type="sibTrans" cxnId="{28DA5080-ED00-4C8E-AC2F-EA1335E95F98}">
      <dgm:prSet/>
      <dgm:spPr/>
      <dgm:t>
        <a:bodyPr/>
        <a:lstStyle/>
        <a:p>
          <a:endParaRPr lang="en-US"/>
        </a:p>
      </dgm:t>
    </dgm:pt>
    <dgm:pt modelId="{30B043F7-9EE2-4025-961B-CED41F9950AC}" type="pres">
      <dgm:prSet presAssocID="{047F8B41-9AB0-418C-94C8-5F75139CE1A6}" presName="root" presStyleCnt="0">
        <dgm:presLayoutVars>
          <dgm:dir/>
          <dgm:resizeHandles val="exact"/>
        </dgm:presLayoutVars>
      </dgm:prSet>
      <dgm:spPr/>
    </dgm:pt>
    <dgm:pt modelId="{E84B0879-7BC4-4AB4-833A-55A8520FE473}" type="pres">
      <dgm:prSet presAssocID="{F9D3186F-8C0D-4D96-8F6B-A48BAFEE0592}" presName="compNode" presStyleCnt="0"/>
      <dgm:spPr/>
    </dgm:pt>
    <dgm:pt modelId="{A8645DA8-91F8-4516-9F9B-907E527533B9}" type="pres">
      <dgm:prSet presAssocID="{F9D3186F-8C0D-4D96-8F6B-A48BAFEE0592}" presName="iconBgRect" presStyleLbl="bgShp" presStyleIdx="0" presStyleCnt="7"/>
      <dgm:spPr/>
    </dgm:pt>
    <dgm:pt modelId="{9C6BB465-CA31-4523-A040-7A86310FFADD}" type="pres">
      <dgm:prSet presAssocID="{F9D3186F-8C0D-4D96-8F6B-A48BAFEE0592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E80C2B19-9434-48FE-9A44-2A9EE18EFC0E}" type="pres">
      <dgm:prSet presAssocID="{F9D3186F-8C0D-4D96-8F6B-A48BAFEE0592}" presName="spaceRect" presStyleCnt="0"/>
      <dgm:spPr/>
    </dgm:pt>
    <dgm:pt modelId="{1BECE923-CC8B-4825-8444-D6EF644D7A4E}" type="pres">
      <dgm:prSet presAssocID="{F9D3186F-8C0D-4D96-8F6B-A48BAFEE0592}" presName="textRect" presStyleLbl="revTx" presStyleIdx="0" presStyleCnt="7">
        <dgm:presLayoutVars>
          <dgm:chMax val="1"/>
          <dgm:chPref val="1"/>
        </dgm:presLayoutVars>
      </dgm:prSet>
      <dgm:spPr/>
    </dgm:pt>
    <dgm:pt modelId="{1CEE78FF-EE30-4C7F-944E-A74A9AFCE4A0}" type="pres">
      <dgm:prSet presAssocID="{CE6A9CC6-53E1-4FE4-95A9-9E172B17CE9B}" presName="sibTrans" presStyleCnt="0"/>
      <dgm:spPr/>
    </dgm:pt>
    <dgm:pt modelId="{23EB2481-124F-4F81-A68F-7E6A1C027CE9}" type="pres">
      <dgm:prSet presAssocID="{980E2B23-006F-4DF9-BC9F-BFE89A2F20DF}" presName="compNode" presStyleCnt="0"/>
      <dgm:spPr/>
    </dgm:pt>
    <dgm:pt modelId="{8178670B-6B91-4690-9E5A-DC037C6292B9}" type="pres">
      <dgm:prSet presAssocID="{980E2B23-006F-4DF9-BC9F-BFE89A2F20DF}" presName="iconBgRect" presStyleLbl="bgShp" presStyleIdx="1" presStyleCnt="7"/>
      <dgm:spPr/>
    </dgm:pt>
    <dgm:pt modelId="{A95D7D0F-0FB6-438A-8E03-34446ADD6EA3}" type="pres">
      <dgm:prSet presAssocID="{980E2B23-006F-4DF9-BC9F-BFE89A2F20DF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D02F82E-2866-4690-B785-FFB63C3AA9B1}" type="pres">
      <dgm:prSet presAssocID="{980E2B23-006F-4DF9-BC9F-BFE89A2F20DF}" presName="spaceRect" presStyleCnt="0"/>
      <dgm:spPr/>
    </dgm:pt>
    <dgm:pt modelId="{3068DEA1-D7FA-488E-BA52-B71F89E7BFDF}" type="pres">
      <dgm:prSet presAssocID="{980E2B23-006F-4DF9-BC9F-BFE89A2F20DF}" presName="textRect" presStyleLbl="revTx" presStyleIdx="1" presStyleCnt="7">
        <dgm:presLayoutVars>
          <dgm:chMax val="1"/>
          <dgm:chPref val="1"/>
        </dgm:presLayoutVars>
      </dgm:prSet>
      <dgm:spPr/>
    </dgm:pt>
    <dgm:pt modelId="{E98F163A-E6D6-4990-90D5-5C8249C00C55}" type="pres">
      <dgm:prSet presAssocID="{D9BA58EE-3533-4715-A62E-6E99C7EA150B}" presName="sibTrans" presStyleCnt="0"/>
      <dgm:spPr/>
    </dgm:pt>
    <dgm:pt modelId="{584F32B1-0982-464A-8633-524DA3AF15E7}" type="pres">
      <dgm:prSet presAssocID="{A830E30B-4FC5-4501-B707-1818B5276C9F}" presName="compNode" presStyleCnt="0"/>
      <dgm:spPr/>
    </dgm:pt>
    <dgm:pt modelId="{9088B666-7993-459C-A86D-B203104B158C}" type="pres">
      <dgm:prSet presAssocID="{A830E30B-4FC5-4501-B707-1818B5276C9F}" presName="iconBgRect" presStyleLbl="bgShp" presStyleIdx="2" presStyleCnt="7"/>
      <dgm:spPr/>
    </dgm:pt>
    <dgm:pt modelId="{FED2DF92-901A-4B36-8D0C-D045012B51F9}" type="pres">
      <dgm:prSet presAssocID="{A830E30B-4FC5-4501-B707-1818B5276C9F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A1F92A7D-0D08-448E-BA6D-83F5A23A11CC}" type="pres">
      <dgm:prSet presAssocID="{A830E30B-4FC5-4501-B707-1818B5276C9F}" presName="spaceRect" presStyleCnt="0"/>
      <dgm:spPr/>
    </dgm:pt>
    <dgm:pt modelId="{FC985423-E954-4A9A-B601-B3DEB389265B}" type="pres">
      <dgm:prSet presAssocID="{A830E30B-4FC5-4501-B707-1818B5276C9F}" presName="textRect" presStyleLbl="revTx" presStyleIdx="2" presStyleCnt="7">
        <dgm:presLayoutVars>
          <dgm:chMax val="1"/>
          <dgm:chPref val="1"/>
        </dgm:presLayoutVars>
      </dgm:prSet>
      <dgm:spPr/>
    </dgm:pt>
    <dgm:pt modelId="{7DEF7267-FB59-49B9-9086-B3A4B553CBD5}" type="pres">
      <dgm:prSet presAssocID="{A503CBDA-4FB4-474B-B30C-562B3A3A4A0D}" presName="sibTrans" presStyleCnt="0"/>
      <dgm:spPr/>
    </dgm:pt>
    <dgm:pt modelId="{2C3D718E-E6E8-4A25-B228-9DFD5785F234}" type="pres">
      <dgm:prSet presAssocID="{C53BE5DE-749B-4970-9DD7-7266A4E2775C}" presName="compNode" presStyleCnt="0"/>
      <dgm:spPr/>
    </dgm:pt>
    <dgm:pt modelId="{151D836E-3D98-47D2-87CE-4FB9654B7A55}" type="pres">
      <dgm:prSet presAssocID="{C53BE5DE-749B-4970-9DD7-7266A4E2775C}" presName="iconBgRect" presStyleLbl="bgShp" presStyleIdx="3" presStyleCnt="7"/>
      <dgm:spPr/>
    </dgm:pt>
    <dgm:pt modelId="{C7342B06-8F00-4589-A62E-193C252D5B4B}" type="pres">
      <dgm:prSet presAssocID="{C53BE5DE-749B-4970-9DD7-7266A4E2775C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3EAA22D2-2262-4CF6-8AB1-0B227FAB4AFB}" type="pres">
      <dgm:prSet presAssocID="{C53BE5DE-749B-4970-9DD7-7266A4E2775C}" presName="spaceRect" presStyleCnt="0"/>
      <dgm:spPr/>
    </dgm:pt>
    <dgm:pt modelId="{3B49A36D-EF47-4904-90B3-A34A51DA2463}" type="pres">
      <dgm:prSet presAssocID="{C53BE5DE-749B-4970-9DD7-7266A4E2775C}" presName="textRect" presStyleLbl="revTx" presStyleIdx="3" presStyleCnt="7">
        <dgm:presLayoutVars>
          <dgm:chMax val="1"/>
          <dgm:chPref val="1"/>
        </dgm:presLayoutVars>
      </dgm:prSet>
      <dgm:spPr/>
    </dgm:pt>
    <dgm:pt modelId="{7B819D6D-1906-4C15-8B88-7422EB3A6EA3}" type="pres">
      <dgm:prSet presAssocID="{B25B3D4B-3967-439D-8911-55A8A1153D27}" presName="sibTrans" presStyleCnt="0"/>
      <dgm:spPr/>
    </dgm:pt>
    <dgm:pt modelId="{7FE0EFCD-6938-4FB3-B5D1-78CAB9CF17C2}" type="pres">
      <dgm:prSet presAssocID="{B3DDA938-EE2E-4171-91ED-DA8354433601}" presName="compNode" presStyleCnt="0"/>
      <dgm:spPr/>
    </dgm:pt>
    <dgm:pt modelId="{B9D4A08C-EF63-476B-9905-DC2D6E6E0915}" type="pres">
      <dgm:prSet presAssocID="{B3DDA938-EE2E-4171-91ED-DA8354433601}" presName="iconBgRect" presStyleLbl="bgShp" presStyleIdx="4" presStyleCnt="7"/>
      <dgm:spPr/>
    </dgm:pt>
    <dgm:pt modelId="{8D14CA07-47A5-4A3C-B61A-F5C18EE434E9}" type="pres">
      <dgm:prSet presAssocID="{B3DDA938-EE2E-4171-91ED-DA8354433601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2D4DE32-814F-4696-BC51-B3B67048E850}" type="pres">
      <dgm:prSet presAssocID="{B3DDA938-EE2E-4171-91ED-DA8354433601}" presName="spaceRect" presStyleCnt="0"/>
      <dgm:spPr/>
    </dgm:pt>
    <dgm:pt modelId="{C0843929-EFE2-4D77-9407-FA871130D7A9}" type="pres">
      <dgm:prSet presAssocID="{B3DDA938-EE2E-4171-91ED-DA8354433601}" presName="textRect" presStyleLbl="revTx" presStyleIdx="4" presStyleCnt="7">
        <dgm:presLayoutVars>
          <dgm:chMax val="1"/>
          <dgm:chPref val="1"/>
        </dgm:presLayoutVars>
      </dgm:prSet>
      <dgm:spPr/>
    </dgm:pt>
    <dgm:pt modelId="{54D13E50-3319-40E9-B5C1-BDB2A585F5A5}" type="pres">
      <dgm:prSet presAssocID="{73A4EE68-3FDF-48A0-9CDA-4E2E771BD4F6}" presName="sibTrans" presStyleCnt="0"/>
      <dgm:spPr/>
    </dgm:pt>
    <dgm:pt modelId="{EC438A27-37BE-4334-AE06-321E3B3F94B9}" type="pres">
      <dgm:prSet presAssocID="{73B04522-461E-4714-8567-7ED1349E8FF7}" presName="compNode" presStyleCnt="0"/>
      <dgm:spPr/>
    </dgm:pt>
    <dgm:pt modelId="{FC8D7C44-B9C3-4B1C-8200-7780C0A5A136}" type="pres">
      <dgm:prSet presAssocID="{73B04522-461E-4714-8567-7ED1349E8FF7}" presName="iconBgRect" presStyleLbl="bgShp" presStyleIdx="5" presStyleCnt="7"/>
      <dgm:spPr/>
    </dgm:pt>
    <dgm:pt modelId="{904A06C2-920E-43C3-9FED-3A38192FCA69}" type="pres">
      <dgm:prSet presAssocID="{73B04522-461E-4714-8567-7ED1349E8FF7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36A562FC-507B-4C7E-9365-96622F8BAC83}" type="pres">
      <dgm:prSet presAssocID="{73B04522-461E-4714-8567-7ED1349E8FF7}" presName="spaceRect" presStyleCnt="0"/>
      <dgm:spPr/>
    </dgm:pt>
    <dgm:pt modelId="{E00D1827-D43B-4307-B402-1FBE4C05088C}" type="pres">
      <dgm:prSet presAssocID="{73B04522-461E-4714-8567-7ED1349E8FF7}" presName="textRect" presStyleLbl="revTx" presStyleIdx="5" presStyleCnt="7">
        <dgm:presLayoutVars>
          <dgm:chMax val="1"/>
          <dgm:chPref val="1"/>
        </dgm:presLayoutVars>
      </dgm:prSet>
      <dgm:spPr/>
    </dgm:pt>
    <dgm:pt modelId="{433FEC28-803B-4EAF-A398-861B88D064EC}" type="pres">
      <dgm:prSet presAssocID="{1BDA70F5-C066-411A-86FA-E5EC1B0126AE}" presName="sibTrans" presStyleCnt="0"/>
      <dgm:spPr/>
    </dgm:pt>
    <dgm:pt modelId="{462816C2-AE9E-4DC9-98DF-F020479DB1FE}" type="pres">
      <dgm:prSet presAssocID="{057D3035-356F-40F3-A276-593B5F7068F0}" presName="compNode" presStyleCnt="0"/>
      <dgm:spPr/>
    </dgm:pt>
    <dgm:pt modelId="{15D0EA15-9BCF-4615-A9C7-9115A117BF10}" type="pres">
      <dgm:prSet presAssocID="{057D3035-356F-40F3-A276-593B5F7068F0}" presName="iconBgRect" presStyleLbl="bgShp" presStyleIdx="6" presStyleCnt="7"/>
      <dgm:spPr/>
    </dgm:pt>
    <dgm:pt modelId="{A377BCDC-6188-460B-872E-E2041AAF3619}" type="pres">
      <dgm:prSet presAssocID="{057D3035-356F-40F3-A276-593B5F7068F0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B9CA1767-D240-4F66-AB47-8CAC64078433}" type="pres">
      <dgm:prSet presAssocID="{057D3035-356F-40F3-A276-593B5F7068F0}" presName="spaceRect" presStyleCnt="0"/>
      <dgm:spPr/>
    </dgm:pt>
    <dgm:pt modelId="{372CFDB7-1DFC-4526-8E03-04735248D24E}" type="pres">
      <dgm:prSet presAssocID="{057D3035-356F-40F3-A276-593B5F7068F0}" presName="textRect" presStyleLbl="revTx" presStyleIdx="6" presStyleCnt="7">
        <dgm:presLayoutVars>
          <dgm:chMax val="1"/>
          <dgm:chPref val="1"/>
        </dgm:presLayoutVars>
      </dgm:prSet>
      <dgm:spPr/>
    </dgm:pt>
  </dgm:ptLst>
  <dgm:cxnLst>
    <dgm:cxn modelId="{D2809D05-C559-4964-AF7B-F4BFDAB61B6A}" type="presOf" srcId="{73B04522-461E-4714-8567-7ED1349E8FF7}" destId="{E00D1827-D43B-4307-B402-1FBE4C05088C}" srcOrd="0" destOrd="0" presId="urn:microsoft.com/office/officeart/2018/5/layout/IconCircleLabelList"/>
    <dgm:cxn modelId="{75D0C22E-4AF4-4FE6-9FA8-72181CFF0DF6}" srcId="{047F8B41-9AB0-418C-94C8-5F75139CE1A6}" destId="{B3DDA938-EE2E-4171-91ED-DA8354433601}" srcOrd="4" destOrd="0" parTransId="{96FC85AA-5A1F-4536-9EB5-89FB117E4B3F}" sibTransId="{73A4EE68-3FDF-48A0-9CDA-4E2E771BD4F6}"/>
    <dgm:cxn modelId="{E11DB060-D161-427E-994B-2EE8930834F6}" srcId="{047F8B41-9AB0-418C-94C8-5F75139CE1A6}" destId="{C53BE5DE-749B-4970-9DD7-7266A4E2775C}" srcOrd="3" destOrd="0" parTransId="{E582D7E9-FE1F-4B5C-995E-E949AFB305FB}" sibTransId="{B25B3D4B-3967-439D-8911-55A8A1153D27}"/>
    <dgm:cxn modelId="{7F541568-9136-4C8E-AF2F-0D4EFF855342}" type="presOf" srcId="{C53BE5DE-749B-4970-9DD7-7266A4E2775C}" destId="{3B49A36D-EF47-4904-90B3-A34A51DA2463}" srcOrd="0" destOrd="0" presId="urn:microsoft.com/office/officeart/2018/5/layout/IconCircleLabelList"/>
    <dgm:cxn modelId="{696B3D49-7F49-4C33-B7F3-DBCB21B839B0}" srcId="{047F8B41-9AB0-418C-94C8-5F75139CE1A6}" destId="{A830E30B-4FC5-4501-B707-1818B5276C9F}" srcOrd="2" destOrd="0" parTransId="{E6BD823A-982E-4CCD-958E-AC61EE183D3C}" sibTransId="{A503CBDA-4FB4-474B-B30C-562B3A3A4A0D}"/>
    <dgm:cxn modelId="{C1CF3A4A-79D8-4659-8D42-11B1E684ACA1}" srcId="{047F8B41-9AB0-418C-94C8-5F75139CE1A6}" destId="{980E2B23-006F-4DF9-BC9F-BFE89A2F20DF}" srcOrd="1" destOrd="0" parTransId="{6AC4FC3A-BD4E-4736-B4DF-90259AA75570}" sibTransId="{D9BA58EE-3533-4715-A62E-6E99C7EA150B}"/>
    <dgm:cxn modelId="{6A96336F-CDC8-4A5F-9C48-0BAFC6547917}" srcId="{047F8B41-9AB0-418C-94C8-5F75139CE1A6}" destId="{F9D3186F-8C0D-4D96-8F6B-A48BAFEE0592}" srcOrd="0" destOrd="0" parTransId="{E734986F-290D-41F4-AB3B-D3DCA214245B}" sibTransId="{CE6A9CC6-53E1-4FE4-95A9-9E172B17CE9B}"/>
    <dgm:cxn modelId="{28DA5080-ED00-4C8E-AC2F-EA1335E95F98}" srcId="{047F8B41-9AB0-418C-94C8-5F75139CE1A6}" destId="{057D3035-356F-40F3-A276-593B5F7068F0}" srcOrd="6" destOrd="0" parTransId="{A83BF2EC-08BA-41A0-86B2-2AD0789F260D}" sibTransId="{DE6C2320-4860-4481-B737-FB4C3A947162}"/>
    <dgm:cxn modelId="{DDB5D48B-3085-44A3-98B7-7D2E239E96AE}" type="presOf" srcId="{B3DDA938-EE2E-4171-91ED-DA8354433601}" destId="{C0843929-EFE2-4D77-9407-FA871130D7A9}" srcOrd="0" destOrd="0" presId="urn:microsoft.com/office/officeart/2018/5/layout/IconCircleLabelList"/>
    <dgm:cxn modelId="{3C78DF92-F704-436A-8B4C-E1AED48AC335}" srcId="{047F8B41-9AB0-418C-94C8-5F75139CE1A6}" destId="{73B04522-461E-4714-8567-7ED1349E8FF7}" srcOrd="5" destOrd="0" parTransId="{63CB9181-4613-4953-A046-16BA88458804}" sibTransId="{1BDA70F5-C066-411A-86FA-E5EC1B0126AE}"/>
    <dgm:cxn modelId="{58E7A3B2-BAA1-4383-BCE5-F5A017822BFE}" type="presOf" srcId="{A830E30B-4FC5-4501-B707-1818B5276C9F}" destId="{FC985423-E954-4A9A-B601-B3DEB389265B}" srcOrd="0" destOrd="0" presId="urn:microsoft.com/office/officeart/2018/5/layout/IconCircleLabelList"/>
    <dgm:cxn modelId="{6D2CCAB7-1124-4B1C-8232-13A8D47DB3C2}" type="presOf" srcId="{F9D3186F-8C0D-4D96-8F6B-A48BAFEE0592}" destId="{1BECE923-CC8B-4825-8444-D6EF644D7A4E}" srcOrd="0" destOrd="0" presId="urn:microsoft.com/office/officeart/2018/5/layout/IconCircleLabelList"/>
    <dgm:cxn modelId="{8D7F75B9-4B05-4011-8B71-EC63AA753AFA}" type="presOf" srcId="{057D3035-356F-40F3-A276-593B5F7068F0}" destId="{372CFDB7-1DFC-4526-8E03-04735248D24E}" srcOrd="0" destOrd="0" presId="urn:microsoft.com/office/officeart/2018/5/layout/IconCircleLabelList"/>
    <dgm:cxn modelId="{EFAE01C6-663D-4990-AD6B-E3A5F05E2690}" type="presOf" srcId="{047F8B41-9AB0-418C-94C8-5F75139CE1A6}" destId="{30B043F7-9EE2-4025-961B-CED41F9950AC}" srcOrd="0" destOrd="0" presId="urn:microsoft.com/office/officeart/2018/5/layout/IconCircleLabelList"/>
    <dgm:cxn modelId="{4F7904D8-DFB1-4987-9A83-F35251B559B7}" type="presOf" srcId="{980E2B23-006F-4DF9-BC9F-BFE89A2F20DF}" destId="{3068DEA1-D7FA-488E-BA52-B71F89E7BFDF}" srcOrd="0" destOrd="0" presId="urn:microsoft.com/office/officeart/2018/5/layout/IconCircleLabelList"/>
    <dgm:cxn modelId="{A2152D36-EACC-4518-93FC-A6CAAF7580D8}" type="presParOf" srcId="{30B043F7-9EE2-4025-961B-CED41F9950AC}" destId="{E84B0879-7BC4-4AB4-833A-55A8520FE473}" srcOrd="0" destOrd="0" presId="urn:microsoft.com/office/officeart/2018/5/layout/IconCircleLabelList"/>
    <dgm:cxn modelId="{6D8D3C96-BA72-410E-A2AA-F60D2604618E}" type="presParOf" srcId="{E84B0879-7BC4-4AB4-833A-55A8520FE473}" destId="{A8645DA8-91F8-4516-9F9B-907E527533B9}" srcOrd="0" destOrd="0" presId="urn:microsoft.com/office/officeart/2018/5/layout/IconCircleLabelList"/>
    <dgm:cxn modelId="{1E7ABD92-9739-42A1-8E8F-B96E090D8BF2}" type="presParOf" srcId="{E84B0879-7BC4-4AB4-833A-55A8520FE473}" destId="{9C6BB465-CA31-4523-A040-7A86310FFADD}" srcOrd="1" destOrd="0" presId="urn:microsoft.com/office/officeart/2018/5/layout/IconCircleLabelList"/>
    <dgm:cxn modelId="{DB32D4F5-A7D4-4A57-93F1-5F236C8531A4}" type="presParOf" srcId="{E84B0879-7BC4-4AB4-833A-55A8520FE473}" destId="{E80C2B19-9434-48FE-9A44-2A9EE18EFC0E}" srcOrd="2" destOrd="0" presId="urn:microsoft.com/office/officeart/2018/5/layout/IconCircleLabelList"/>
    <dgm:cxn modelId="{F40C0D98-2986-406C-89F6-909C941EFB5F}" type="presParOf" srcId="{E84B0879-7BC4-4AB4-833A-55A8520FE473}" destId="{1BECE923-CC8B-4825-8444-D6EF644D7A4E}" srcOrd="3" destOrd="0" presId="urn:microsoft.com/office/officeart/2018/5/layout/IconCircleLabelList"/>
    <dgm:cxn modelId="{FEBD12B8-E68A-4243-88D6-2415B1A7B2F1}" type="presParOf" srcId="{30B043F7-9EE2-4025-961B-CED41F9950AC}" destId="{1CEE78FF-EE30-4C7F-944E-A74A9AFCE4A0}" srcOrd="1" destOrd="0" presId="urn:microsoft.com/office/officeart/2018/5/layout/IconCircleLabelList"/>
    <dgm:cxn modelId="{E0EBE792-C5B6-45D8-9FEB-CDCE3DDE95B1}" type="presParOf" srcId="{30B043F7-9EE2-4025-961B-CED41F9950AC}" destId="{23EB2481-124F-4F81-A68F-7E6A1C027CE9}" srcOrd="2" destOrd="0" presId="urn:microsoft.com/office/officeart/2018/5/layout/IconCircleLabelList"/>
    <dgm:cxn modelId="{D985E43E-EBC7-4232-8DDF-BF7C7EC618C5}" type="presParOf" srcId="{23EB2481-124F-4F81-A68F-7E6A1C027CE9}" destId="{8178670B-6B91-4690-9E5A-DC037C6292B9}" srcOrd="0" destOrd="0" presId="urn:microsoft.com/office/officeart/2018/5/layout/IconCircleLabelList"/>
    <dgm:cxn modelId="{337B168F-A5BB-4351-931D-067B741D7AD5}" type="presParOf" srcId="{23EB2481-124F-4F81-A68F-7E6A1C027CE9}" destId="{A95D7D0F-0FB6-438A-8E03-34446ADD6EA3}" srcOrd="1" destOrd="0" presId="urn:microsoft.com/office/officeart/2018/5/layout/IconCircleLabelList"/>
    <dgm:cxn modelId="{57592FF8-64B9-4D59-A69D-585084EE0D6F}" type="presParOf" srcId="{23EB2481-124F-4F81-A68F-7E6A1C027CE9}" destId="{5D02F82E-2866-4690-B785-FFB63C3AA9B1}" srcOrd="2" destOrd="0" presId="urn:microsoft.com/office/officeart/2018/5/layout/IconCircleLabelList"/>
    <dgm:cxn modelId="{459BE775-683C-404E-93AA-4366F6692EA3}" type="presParOf" srcId="{23EB2481-124F-4F81-A68F-7E6A1C027CE9}" destId="{3068DEA1-D7FA-488E-BA52-B71F89E7BFDF}" srcOrd="3" destOrd="0" presId="urn:microsoft.com/office/officeart/2018/5/layout/IconCircleLabelList"/>
    <dgm:cxn modelId="{6D1D46D2-7D37-4BBC-BF6A-7C838536C726}" type="presParOf" srcId="{30B043F7-9EE2-4025-961B-CED41F9950AC}" destId="{E98F163A-E6D6-4990-90D5-5C8249C00C55}" srcOrd="3" destOrd="0" presId="urn:microsoft.com/office/officeart/2018/5/layout/IconCircleLabelList"/>
    <dgm:cxn modelId="{A3C99A64-31BA-4292-955A-09F9E57B1027}" type="presParOf" srcId="{30B043F7-9EE2-4025-961B-CED41F9950AC}" destId="{584F32B1-0982-464A-8633-524DA3AF15E7}" srcOrd="4" destOrd="0" presId="urn:microsoft.com/office/officeart/2018/5/layout/IconCircleLabelList"/>
    <dgm:cxn modelId="{5328CA30-1948-42E2-A5B0-E5331668543A}" type="presParOf" srcId="{584F32B1-0982-464A-8633-524DA3AF15E7}" destId="{9088B666-7993-459C-A86D-B203104B158C}" srcOrd="0" destOrd="0" presId="urn:microsoft.com/office/officeart/2018/5/layout/IconCircleLabelList"/>
    <dgm:cxn modelId="{31AA0BAA-90BB-4966-A3FD-2FAAEF38DB4D}" type="presParOf" srcId="{584F32B1-0982-464A-8633-524DA3AF15E7}" destId="{FED2DF92-901A-4B36-8D0C-D045012B51F9}" srcOrd="1" destOrd="0" presId="urn:microsoft.com/office/officeart/2018/5/layout/IconCircleLabelList"/>
    <dgm:cxn modelId="{9F37547F-1531-41FA-9607-EC397BBCC5F6}" type="presParOf" srcId="{584F32B1-0982-464A-8633-524DA3AF15E7}" destId="{A1F92A7D-0D08-448E-BA6D-83F5A23A11CC}" srcOrd="2" destOrd="0" presId="urn:microsoft.com/office/officeart/2018/5/layout/IconCircleLabelList"/>
    <dgm:cxn modelId="{90761002-085A-4F60-B5EB-3E92AC3C1737}" type="presParOf" srcId="{584F32B1-0982-464A-8633-524DA3AF15E7}" destId="{FC985423-E954-4A9A-B601-B3DEB389265B}" srcOrd="3" destOrd="0" presId="urn:microsoft.com/office/officeart/2018/5/layout/IconCircleLabelList"/>
    <dgm:cxn modelId="{16B9C288-96E3-436E-97B7-A3A83ED58AC8}" type="presParOf" srcId="{30B043F7-9EE2-4025-961B-CED41F9950AC}" destId="{7DEF7267-FB59-49B9-9086-B3A4B553CBD5}" srcOrd="5" destOrd="0" presId="urn:microsoft.com/office/officeart/2018/5/layout/IconCircleLabelList"/>
    <dgm:cxn modelId="{1A185699-0498-4137-A69F-BAD78C96D9AF}" type="presParOf" srcId="{30B043F7-9EE2-4025-961B-CED41F9950AC}" destId="{2C3D718E-E6E8-4A25-B228-9DFD5785F234}" srcOrd="6" destOrd="0" presId="urn:microsoft.com/office/officeart/2018/5/layout/IconCircleLabelList"/>
    <dgm:cxn modelId="{FE78A9BA-83A9-4A89-95FE-802882E95A2D}" type="presParOf" srcId="{2C3D718E-E6E8-4A25-B228-9DFD5785F234}" destId="{151D836E-3D98-47D2-87CE-4FB9654B7A55}" srcOrd="0" destOrd="0" presId="urn:microsoft.com/office/officeart/2018/5/layout/IconCircleLabelList"/>
    <dgm:cxn modelId="{1CCC34FE-B68B-4A0D-B5D6-0657C70ACA6F}" type="presParOf" srcId="{2C3D718E-E6E8-4A25-B228-9DFD5785F234}" destId="{C7342B06-8F00-4589-A62E-193C252D5B4B}" srcOrd="1" destOrd="0" presId="urn:microsoft.com/office/officeart/2018/5/layout/IconCircleLabelList"/>
    <dgm:cxn modelId="{52598942-3F8F-4149-BD36-9AA668A46BA7}" type="presParOf" srcId="{2C3D718E-E6E8-4A25-B228-9DFD5785F234}" destId="{3EAA22D2-2262-4CF6-8AB1-0B227FAB4AFB}" srcOrd="2" destOrd="0" presId="urn:microsoft.com/office/officeart/2018/5/layout/IconCircleLabelList"/>
    <dgm:cxn modelId="{BF79EC91-0FAA-4CC4-BE17-F12EE74C68C4}" type="presParOf" srcId="{2C3D718E-E6E8-4A25-B228-9DFD5785F234}" destId="{3B49A36D-EF47-4904-90B3-A34A51DA2463}" srcOrd="3" destOrd="0" presId="urn:microsoft.com/office/officeart/2018/5/layout/IconCircleLabelList"/>
    <dgm:cxn modelId="{A05F3D72-3406-441B-B2B4-26CE5742658B}" type="presParOf" srcId="{30B043F7-9EE2-4025-961B-CED41F9950AC}" destId="{7B819D6D-1906-4C15-8B88-7422EB3A6EA3}" srcOrd="7" destOrd="0" presId="urn:microsoft.com/office/officeart/2018/5/layout/IconCircleLabelList"/>
    <dgm:cxn modelId="{EC4E4E30-853C-4C4F-B02A-4CEBCDD96FE7}" type="presParOf" srcId="{30B043F7-9EE2-4025-961B-CED41F9950AC}" destId="{7FE0EFCD-6938-4FB3-B5D1-78CAB9CF17C2}" srcOrd="8" destOrd="0" presId="urn:microsoft.com/office/officeart/2018/5/layout/IconCircleLabelList"/>
    <dgm:cxn modelId="{9337F3EB-7E2B-476C-9B11-F6B154204CC7}" type="presParOf" srcId="{7FE0EFCD-6938-4FB3-B5D1-78CAB9CF17C2}" destId="{B9D4A08C-EF63-476B-9905-DC2D6E6E0915}" srcOrd="0" destOrd="0" presId="urn:microsoft.com/office/officeart/2018/5/layout/IconCircleLabelList"/>
    <dgm:cxn modelId="{6E1491D8-48AE-4C36-92DD-EA4A02C06254}" type="presParOf" srcId="{7FE0EFCD-6938-4FB3-B5D1-78CAB9CF17C2}" destId="{8D14CA07-47A5-4A3C-B61A-F5C18EE434E9}" srcOrd="1" destOrd="0" presId="urn:microsoft.com/office/officeart/2018/5/layout/IconCircleLabelList"/>
    <dgm:cxn modelId="{AC90DDCA-5E1D-4015-A6FC-D6463436F856}" type="presParOf" srcId="{7FE0EFCD-6938-4FB3-B5D1-78CAB9CF17C2}" destId="{D2D4DE32-814F-4696-BC51-B3B67048E850}" srcOrd="2" destOrd="0" presId="urn:microsoft.com/office/officeart/2018/5/layout/IconCircleLabelList"/>
    <dgm:cxn modelId="{39D59D58-5467-476A-A452-C4EA54B6566F}" type="presParOf" srcId="{7FE0EFCD-6938-4FB3-B5D1-78CAB9CF17C2}" destId="{C0843929-EFE2-4D77-9407-FA871130D7A9}" srcOrd="3" destOrd="0" presId="urn:microsoft.com/office/officeart/2018/5/layout/IconCircleLabelList"/>
    <dgm:cxn modelId="{7A3D8A39-4969-44FB-B357-7D5A258EEB93}" type="presParOf" srcId="{30B043F7-9EE2-4025-961B-CED41F9950AC}" destId="{54D13E50-3319-40E9-B5C1-BDB2A585F5A5}" srcOrd="9" destOrd="0" presId="urn:microsoft.com/office/officeart/2018/5/layout/IconCircleLabelList"/>
    <dgm:cxn modelId="{733AED6F-CAE4-4F42-9571-6CF97501E94D}" type="presParOf" srcId="{30B043F7-9EE2-4025-961B-CED41F9950AC}" destId="{EC438A27-37BE-4334-AE06-321E3B3F94B9}" srcOrd="10" destOrd="0" presId="urn:microsoft.com/office/officeart/2018/5/layout/IconCircleLabelList"/>
    <dgm:cxn modelId="{4F15F23A-0EF0-4E39-99E4-5194818F5EC3}" type="presParOf" srcId="{EC438A27-37BE-4334-AE06-321E3B3F94B9}" destId="{FC8D7C44-B9C3-4B1C-8200-7780C0A5A136}" srcOrd="0" destOrd="0" presId="urn:microsoft.com/office/officeart/2018/5/layout/IconCircleLabelList"/>
    <dgm:cxn modelId="{19B4A087-7A24-4D6B-98CA-AC5C1CFA9F95}" type="presParOf" srcId="{EC438A27-37BE-4334-AE06-321E3B3F94B9}" destId="{904A06C2-920E-43C3-9FED-3A38192FCA69}" srcOrd="1" destOrd="0" presId="urn:microsoft.com/office/officeart/2018/5/layout/IconCircleLabelList"/>
    <dgm:cxn modelId="{15C08A68-D648-41A0-896A-05CBE33D77BE}" type="presParOf" srcId="{EC438A27-37BE-4334-AE06-321E3B3F94B9}" destId="{36A562FC-507B-4C7E-9365-96622F8BAC83}" srcOrd="2" destOrd="0" presId="urn:microsoft.com/office/officeart/2018/5/layout/IconCircleLabelList"/>
    <dgm:cxn modelId="{E2046137-9C20-471E-A748-B412B232FAAD}" type="presParOf" srcId="{EC438A27-37BE-4334-AE06-321E3B3F94B9}" destId="{E00D1827-D43B-4307-B402-1FBE4C05088C}" srcOrd="3" destOrd="0" presId="urn:microsoft.com/office/officeart/2018/5/layout/IconCircleLabelList"/>
    <dgm:cxn modelId="{33319C7C-7735-4261-9FE9-578F83E6939A}" type="presParOf" srcId="{30B043F7-9EE2-4025-961B-CED41F9950AC}" destId="{433FEC28-803B-4EAF-A398-861B88D064EC}" srcOrd="11" destOrd="0" presId="urn:microsoft.com/office/officeart/2018/5/layout/IconCircleLabelList"/>
    <dgm:cxn modelId="{4143022B-A0A1-4023-A889-63D38345F9DF}" type="presParOf" srcId="{30B043F7-9EE2-4025-961B-CED41F9950AC}" destId="{462816C2-AE9E-4DC9-98DF-F020479DB1FE}" srcOrd="12" destOrd="0" presId="urn:microsoft.com/office/officeart/2018/5/layout/IconCircleLabelList"/>
    <dgm:cxn modelId="{DF643BA0-2E12-4589-846A-8DC3B02274CB}" type="presParOf" srcId="{462816C2-AE9E-4DC9-98DF-F020479DB1FE}" destId="{15D0EA15-9BCF-4615-A9C7-9115A117BF10}" srcOrd="0" destOrd="0" presId="urn:microsoft.com/office/officeart/2018/5/layout/IconCircleLabelList"/>
    <dgm:cxn modelId="{5A652840-3809-46AD-9B4C-BDA79954B09F}" type="presParOf" srcId="{462816C2-AE9E-4DC9-98DF-F020479DB1FE}" destId="{A377BCDC-6188-460B-872E-E2041AAF3619}" srcOrd="1" destOrd="0" presId="urn:microsoft.com/office/officeart/2018/5/layout/IconCircleLabelList"/>
    <dgm:cxn modelId="{03244ECF-1AAB-4AEE-959D-7F93CC4F4EB6}" type="presParOf" srcId="{462816C2-AE9E-4DC9-98DF-F020479DB1FE}" destId="{B9CA1767-D240-4F66-AB47-8CAC64078433}" srcOrd="2" destOrd="0" presId="urn:microsoft.com/office/officeart/2018/5/layout/IconCircleLabelList"/>
    <dgm:cxn modelId="{B2C226F9-82EA-4A8C-8EC0-CEA8BDC9EA05}" type="presParOf" srcId="{462816C2-AE9E-4DC9-98DF-F020479DB1FE}" destId="{372CFDB7-1DFC-4526-8E03-04735248D24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5C44E2C-CFA4-4089-8791-D4BC1E0444DD}" type="doc">
      <dgm:prSet loTypeId="urn:microsoft.com/office/officeart/2005/8/layout/cycle1" loCatId="cycle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5B2E8AA-C621-4EC9-BB31-9901ABCF8411}">
      <dgm:prSet/>
      <dgm:spPr/>
      <dgm:t>
        <a:bodyPr/>
        <a:lstStyle/>
        <a:p>
          <a:r>
            <a:rPr lang="en-US"/>
            <a:t>Install &amp; start Minikube</a:t>
          </a:r>
        </a:p>
      </dgm:t>
    </dgm:pt>
    <dgm:pt modelId="{6EF76A39-83F6-40F9-9BE5-E456E3D01424}" type="parTrans" cxnId="{6B1CCE9C-9140-451F-A221-EF4127B0038C}">
      <dgm:prSet/>
      <dgm:spPr/>
      <dgm:t>
        <a:bodyPr/>
        <a:lstStyle/>
        <a:p>
          <a:endParaRPr lang="en-US"/>
        </a:p>
      </dgm:t>
    </dgm:pt>
    <dgm:pt modelId="{5AEDCA06-74E3-4F8A-83A7-50818CBD80D5}" type="sibTrans" cxnId="{6B1CCE9C-9140-451F-A221-EF4127B0038C}">
      <dgm:prSet/>
      <dgm:spPr/>
      <dgm:t>
        <a:bodyPr/>
        <a:lstStyle/>
        <a:p>
          <a:endParaRPr lang="en-US"/>
        </a:p>
      </dgm:t>
    </dgm:pt>
    <dgm:pt modelId="{773A6A68-D2AB-4E98-B498-1C9287F1DF90}">
      <dgm:prSet/>
      <dgm:spPr/>
      <dgm:t>
        <a:bodyPr/>
        <a:lstStyle/>
        <a:p>
          <a:r>
            <a:rPr lang="en-US"/>
            <a:t>Basic kubectl commands</a:t>
          </a:r>
        </a:p>
      </dgm:t>
    </dgm:pt>
    <dgm:pt modelId="{E86F062F-3DA4-44D3-B079-638ADA899197}" type="parTrans" cxnId="{0890CBE4-3213-47C6-8934-C32A723340BE}">
      <dgm:prSet/>
      <dgm:spPr/>
      <dgm:t>
        <a:bodyPr/>
        <a:lstStyle/>
        <a:p>
          <a:endParaRPr lang="en-US"/>
        </a:p>
      </dgm:t>
    </dgm:pt>
    <dgm:pt modelId="{E7D936DF-5A93-4AE7-AEE0-516B5C9CCC1B}" type="sibTrans" cxnId="{0890CBE4-3213-47C6-8934-C32A723340BE}">
      <dgm:prSet/>
      <dgm:spPr/>
      <dgm:t>
        <a:bodyPr/>
        <a:lstStyle/>
        <a:p>
          <a:endParaRPr lang="en-US"/>
        </a:p>
      </dgm:t>
    </dgm:pt>
    <dgm:pt modelId="{468A3BEF-2CBF-411A-AF0A-5F4E5E31705B}">
      <dgm:prSet/>
      <dgm:spPr/>
      <dgm:t>
        <a:bodyPr/>
        <a:lstStyle/>
        <a:p>
          <a:r>
            <a:rPr lang="en-US"/>
            <a:t>Cluster up and running locally</a:t>
          </a:r>
        </a:p>
      </dgm:t>
    </dgm:pt>
    <dgm:pt modelId="{611EA1E5-EEEA-430A-A0EF-383B57EC8C45}" type="parTrans" cxnId="{6F7CA9F2-6A25-4390-B51C-06AF518617DE}">
      <dgm:prSet/>
      <dgm:spPr/>
      <dgm:t>
        <a:bodyPr/>
        <a:lstStyle/>
        <a:p>
          <a:endParaRPr lang="en-US"/>
        </a:p>
      </dgm:t>
    </dgm:pt>
    <dgm:pt modelId="{E36418F3-CE5A-4982-A40E-40D744D987EC}" type="sibTrans" cxnId="{6F7CA9F2-6A25-4390-B51C-06AF518617DE}">
      <dgm:prSet/>
      <dgm:spPr/>
      <dgm:t>
        <a:bodyPr/>
        <a:lstStyle/>
        <a:p>
          <a:endParaRPr lang="en-US"/>
        </a:p>
      </dgm:t>
    </dgm:pt>
    <dgm:pt modelId="{F7C9F234-37FE-4EB9-9BE2-11C9806FE013}" type="pres">
      <dgm:prSet presAssocID="{E5C44E2C-CFA4-4089-8791-D4BC1E0444DD}" presName="cycle" presStyleCnt="0">
        <dgm:presLayoutVars>
          <dgm:dir/>
          <dgm:resizeHandles val="exact"/>
        </dgm:presLayoutVars>
      </dgm:prSet>
      <dgm:spPr/>
    </dgm:pt>
    <dgm:pt modelId="{D9A9CEBC-396F-4FD7-B152-CBF72BF240A4}" type="pres">
      <dgm:prSet presAssocID="{A5B2E8AA-C621-4EC9-BB31-9901ABCF8411}" presName="dummy" presStyleCnt="0"/>
      <dgm:spPr/>
    </dgm:pt>
    <dgm:pt modelId="{0A1BD727-7DD4-4F4B-AAEF-33368E1D48ED}" type="pres">
      <dgm:prSet presAssocID="{A5B2E8AA-C621-4EC9-BB31-9901ABCF8411}" presName="node" presStyleLbl="revTx" presStyleIdx="0" presStyleCnt="3">
        <dgm:presLayoutVars>
          <dgm:bulletEnabled val="1"/>
        </dgm:presLayoutVars>
      </dgm:prSet>
      <dgm:spPr/>
    </dgm:pt>
    <dgm:pt modelId="{9DE3D02D-FE3E-4673-8979-73D0916AC2C7}" type="pres">
      <dgm:prSet presAssocID="{5AEDCA06-74E3-4F8A-83A7-50818CBD80D5}" presName="sibTrans" presStyleLbl="node1" presStyleIdx="0" presStyleCnt="3"/>
      <dgm:spPr/>
    </dgm:pt>
    <dgm:pt modelId="{FE049991-CB68-49A2-957C-CAC37B198521}" type="pres">
      <dgm:prSet presAssocID="{773A6A68-D2AB-4E98-B498-1C9287F1DF90}" presName="dummy" presStyleCnt="0"/>
      <dgm:spPr/>
    </dgm:pt>
    <dgm:pt modelId="{5B9D2B0E-D906-4D21-96D6-755CC5513D93}" type="pres">
      <dgm:prSet presAssocID="{773A6A68-D2AB-4E98-B498-1C9287F1DF90}" presName="node" presStyleLbl="revTx" presStyleIdx="1" presStyleCnt="3">
        <dgm:presLayoutVars>
          <dgm:bulletEnabled val="1"/>
        </dgm:presLayoutVars>
      </dgm:prSet>
      <dgm:spPr/>
    </dgm:pt>
    <dgm:pt modelId="{CC34FB3C-A4B8-41AD-9F4B-A90FD5B2E175}" type="pres">
      <dgm:prSet presAssocID="{E7D936DF-5A93-4AE7-AEE0-516B5C9CCC1B}" presName="sibTrans" presStyleLbl="node1" presStyleIdx="1" presStyleCnt="3"/>
      <dgm:spPr/>
    </dgm:pt>
    <dgm:pt modelId="{3B023088-72F7-4E92-A399-19E896E28F2B}" type="pres">
      <dgm:prSet presAssocID="{468A3BEF-2CBF-411A-AF0A-5F4E5E31705B}" presName="dummy" presStyleCnt="0"/>
      <dgm:spPr/>
    </dgm:pt>
    <dgm:pt modelId="{3C6A62C3-9AF9-495C-BF2C-A1E8164F9A0C}" type="pres">
      <dgm:prSet presAssocID="{468A3BEF-2CBF-411A-AF0A-5F4E5E31705B}" presName="node" presStyleLbl="revTx" presStyleIdx="2" presStyleCnt="3">
        <dgm:presLayoutVars>
          <dgm:bulletEnabled val="1"/>
        </dgm:presLayoutVars>
      </dgm:prSet>
      <dgm:spPr/>
    </dgm:pt>
    <dgm:pt modelId="{6653177D-95AA-44CE-92C7-7E17B076F05F}" type="pres">
      <dgm:prSet presAssocID="{E36418F3-CE5A-4982-A40E-40D744D987EC}" presName="sibTrans" presStyleLbl="node1" presStyleIdx="2" presStyleCnt="3"/>
      <dgm:spPr/>
    </dgm:pt>
  </dgm:ptLst>
  <dgm:cxnLst>
    <dgm:cxn modelId="{7B8A645F-60D3-4879-A417-95D5996CA603}" type="presOf" srcId="{773A6A68-D2AB-4E98-B498-1C9287F1DF90}" destId="{5B9D2B0E-D906-4D21-96D6-755CC5513D93}" srcOrd="0" destOrd="0" presId="urn:microsoft.com/office/officeart/2005/8/layout/cycle1"/>
    <dgm:cxn modelId="{336A4247-CDE9-4E45-B0E0-7D4321B95453}" type="presOf" srcId="{E7D936DF-5A93-4AE7-AEE0-516B5C9CCC1B}" destId="{CC34FB3C-A4B8-41AD-9F4B-A90FD5B2E175}" srcOrd="0" destOrd="0" presId="urn:microsoft.com/office/officeart/2005/8/layout/cycle1"/>
    <dgm:cxn modelId="{9EE5398B-54B0-4238-8F89-BE4F2CA95E7B}" type="presOf" srcId="{A5B2E8AA-C621-4EC9-BB31-9901ABCF8411}" destId="{0A1BD727-7DD4-4F4B-AAEF-33368E1D48ED}" srcOrd="0" destOrd="0" presId="urn:microsoft.com/office/officeart/2005/8/layout/cycle1"/>
    <dgm:cxn modelId="{2DBE1297-B3DF-4804-ADEF-E38A150C672F}" type="presOf" srcId="{468A3BEF-2CBF-411A-AF0A-5F4E5E31705B}" destId="{3C6A62C3-9AF9-495C-BF2C-A1E8164F9A0C}" srcOrd="0" destOrd="0" presId="urn:microsoft.com/office/officeart/2005/8/layout/cycle1"/>
    <dgm:cxn modelId="{6B1CCE9C-9140-451F-A221-EF4127B0038C}" srcId="{E5C44E2C-CFA4-4089-8791-D4BC1E0444DD}" destId="{A5B2E8AA-C621-4EC9-BB31-9901ABCF8411}" srcOrd="0" destOrd="0" parTransId="{6EF76A39-83F6-40F9-9BE5-E456E3D01424}" sibTransId="{5AEDCA06-74E3-4F8A-83A7-50818CBD80D5}"/>
    <dgm:cxn modelId="{70A01BB0-4616-4385-95B1-C290A16E7276}" type="presOf" srcId="{5AEDCA06-74E3-4F8A-83A7-50818CBD80D5}" destId="{9DE3D02D-FE3E-4673-8979-73D0916AC2C7}" srcOrd="0" destOrd="0" presId="urn:microsoft.com/office/officeart/2005/8/layout/cycle1"/>
    <dgm:cxn modelId="{1C05B7B0-0AB3-4C72-BDBB-1E0D277EEBE7}" type="presOf" srcId="{E36418F3-CE5A-4982-A40E-40D744D987EC}" destId="{6653177D-95AA-44CE-92C7-7E17B076F05F}" srcOrd="0" destOrd="0" presId="urn:microsoft.com/office/officeart/2005/8/layout/cycle1"/>
    <dgm:cxn modelId="{3D5083BF-08CD-4676-82E4-C1D2BBE84EB3}" type="presOf" srcId="{E5C44E2C-CFA4-4089-8791-D4BC1E0444DD}" destId="{F7C9F234-37FE-4EB9-9BE2-11C9806FE013}" srcOrd="0" destOrd="0" presId="urn:microsoft.com/office/officeart/2005/8/layout/cycle1"/>
    <dgm:cxn modelId="{0890CBE4-3213-47C6-8934-C32A723340BE}" srcId="{E5C44E2C-CFA4-4089-8791-D4BC1E0444DD}" destId="{773A6A68-D2AB-4E98-B498-1C9287F1DF90}" srcOrd="1" destOrd="0" parTransId="{E86F062F-3DA4-44D3-B079-638ADA899197}" sibTransId="{E7D936DF-5A93-4AE7-AEE0-516B5C9CCC1B}"/>
    <dgm:cxn modelId="{6F7CA9F2-6A25-4390-B51C-06AF518617DE}" srcId="{E5C44E2C-CFA4-4089-8791-D4BC1E0444DD}" destId="{468A3BEF-2CBF-411A-AF0A-5F4E5E31705B}" srcOrd="2" destOrd="0" parTransId="{611EA1E5-EEEA-430A-A0EF-383B57EC8C45}" sibTransId="{E36418F3-CE5A-4982-A40E-40D744D987EC}"/>
    <dgm:cxn modelId="{4AF23718-6F71-4910-8307-AB6C02DA3699}" type="presParOf" srcId="{F7C9F234-37FE-4EB9-9BE2-11C9806FE013}" destId="{D9A9CEBC-396F-4FD7-B152-CBF72BF240A4}" srcOrd="0" destOrd="0" presId="urn:microsoft.com/office/officeart/2005/8/layout/cycle1"/>
    <dgm:cxn modelId="{B34D47A2-529C-4209-B9A1-76807A66E6AA}" type="presParOf" srcId="{F7C9F234-37FE-4EB9-9BE2-11C9806FE013}" destId="{0A1BD727-7DD4-4F4B-AAEF-33368E1D48ED}" srcOrd="1" destOrd="0" presId="urn:microsoft.com/office/officeart/2005/8/layout/cycle1"/>
    <dgm:cxn modelId="{861CB028-B948-45B4-A9BC-67DC8806AC24}" type="presParOf" srcId="{F7C9F234-37FE-4EB9-9BE2-11C9806FE013}" destId="{9DE3D02D-FE3E-4673-8979-73D0916AC2C7}" srcOrd="2" destOrd="0" presId="urn:microsoft.com/office/officeart/2005/8/layout/cycle1"/>
    <dgm:cxn modelId="{EC88EDBE-D7F7-436C-B292-E24C370C4A94}" type="presParOf" srcId="{F7C9F234-37FE-4EB9-9BE2-11C9806FE013}" destId="{FE049991-CB68-49A2-957C-CAC37B198521}" srcOrd="3" destOrd="0" presId="urn:microsoft.com/office/officeart/2005/8/layout/cycle1"/>
    <dgm:cxn modelId="{F0F401D8-BF0A-4AFF-BB6F-5A73BC02B2C3}" type="presParOf" srcId="{F7C9F234-37FE-4EB9-9BE2-11C9806FE013}" destId="{5B9D2B0E-D906-4D21-96D6-755CC5513D93}" srcOrd="4" destOrd="0" presId="urn:microsoft.com/office/officeart/2005/8/layout/cycle1"/>
    <dgm:cxn modelId="{0750D4D2-A2BF-46C1-A9D6-CA25EE7D6068}" type="presParOf" srcId="{F7C9F234-37FE-4EB9-9BE2-11C9806FE013}" destId="{CC34FB3C-A4B8-41AD-9F4B-A90FD5B2E175}" srcOrd="5" destOrd="0" presId="urn:microsoft.com/office/officeart/2005/8/layout/cycle1"/>
    <dgm:cxn modelId="{4D580460-F090-4ED0-8A31-CA0826CBABB4}" type="presParOf" srcId="{F7C9F234-37FE-4EB9-9BE2-11C9806FE013}" destId="{3B023088-72F7-4E92-A399-19E896E28F2B}" srcOrd="6" destOrd="0" presId="urn:microsoft.com/office/officeart/2005/8/layout/cycle1"/>
    <dgm:cxn modelId="{7CBEBB14-6581-452B-9B9A-EE146BD39134}" type="presParOf" srcId="{F7C9F234-37FE-4EB9-9BE2-11C9806FE013}" destId="{3C6A62C3-9AF9-495C-BF2C-A1E8164F9A0C}" srcOrd="7" destOrd="0" presId="urn:microsoft.com/office/officeart/2005/8/layout/cycle1"/>
    <dgm:cxn modelId="{F944A4FA-3691-4169-B83E-12019D1937D0}" type="presParOf" srcId="{F7C9F234-37FE-4EB9-9BE2-11C9806FE013}" destId="{6653177D-95AA-44CE-92C7-7E17B076F05F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990D6ED-549E-4E1C-BDAB-10AEE556D50C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E9B42ED-1415-497C-A6E8-2D44C641D7BC}">
      <dgm:prSet/>
      <dgm:spPr/>
      <dgm:t>
        <a:bodyPr/>
        <a:lstStyle/>
        <a:p>
          <a:r>
            <a:rPr lang="en-US"/>
            <a:t>Using Bitnami Helm chart with kraft.enabled=true</a:t>
          </a:r>
        </a:p>
      </dgm:t>
    </dgm:pt>
    <dgm:pt modelId="{1A0AFFFA-E10D-4B6B-81B7-E6165E3A9484}" type="parTrans" cxnId="{13D62384-B7FC-4D73-AE13-D06F7868A942}">
      <dgm:prSet/>
      <dgm:spPr/>
      <dgm:t>
        <a:bodyPr/>
        <a:lstStyle/>
        <a:p>
          <a:endParaRPr lang="en-US"/>
        </a:p>
      </dgm:t>
    </dgm:pt>
    <dgm:pt modelId="{D4E7B218-810E-4C74-8813-A0E07832B84E}" type="sibTrans" cxnId="{13D62384-B7FC-4D73-AE13-D06F7868A942}">
      <dgm:prSet/>
      <dgm:spPr/>
      <dgm:t>
        <a:bodyPr/>
        <a:lstStyle/>
        <a:p>
          <a:endParaRPr lang="en-US"/>
        </a:p>
      </dgm:t>
    </dgm:pt>
    <dgm:pt modelId="{CD9ED6FF-483A-4D97-AFF7-7203F35E9B29}">
      <dgm:prSet/>
      <dgm:spPr/>
      <dgm:t>
        <a:bodyPr/>
        <a:lstStyle/>
        <a:p>
          <a:r>
            <a:rPr lang="en-US"/>
            <a:t>Simpler, faster, and production-ready deployment</a:t>
          </a:r>
        </a:p>
      </dgm:t>
    </dgm:pt>
    <dgm:pt modelId="{642E1301-3C97-4CEA-AC20-282BF6D75714}" type="parTrans" cxnId="{7648831D-71E3-435E-AE13-3D9334F72A5B}">
      <dgm:prSet/>
      <dgm:spPr/>
      <dgm:t>
        <a:bodyPr/>
        <a:lstStyle/>
        <a:p>
          <a:endParaRPr lang="en-US"/>
        </a:p>
      </dgm:t>
    </dgm:pt>
    <dgm:pt modelId="{C3AA1D19-260C-4404-B0C0-7150968DA799}" type="sibTrans" cxnId="{7648831D-71E3-435E-AE13-3D9334F72A5B}">
      <dgm:prSet/>
      <dgm:spPr/>
      <dgm:t>
        <a:bodyPr/>
        <a:lstStyle/>
        <a:p>
          <a:endParaRPr lang="en-US"/>
        </a:p>
      </dgm:t>
    </dgm:pt>
    <dgm:pt modelId="{1D576CF7-6316-431E-A343-BFF6BF801B37}">
      <dgm:prSet/>
      <dgm:spPr/>
      <dgm:t>
        <a:bodyPr/>
        <a:lstStyle/>
        <a:p>
          <a:r>
            <a:rPr lang="en-US"/>
            <a:t>helm install kafka bitnami/kafka --set kraft.enabled=true</a:t>
          </a:r>
        </a:p>
      </dgm:t>
    </dgm:pt>
    <dgm:pt modelId="{B45BDD20-0253-4644-8900-481838C87402}" type="parTrans" cxnId="{BF7E2CDD-42F0-45D6-8F06-130EFD154099}">
      <dgm:prSet/>
      <dgm:spPr/>
      <dgm:t>
        <a:bodyPr/>
        <a:lstStyle/>
        <a:p>
          <a:endParaRPr lang="en-US"/>
        </a:p>
      </dgm:t>
    </dgm:pt>
    <dgm:pt modelId="{655504F6-9D27-47AC-A9FC-A5BCCD752A5D}" type="sibTrans" cxnId="{BF7E2CDD-42F0-45D6-8F06-130EFD154099}">
      <dgm:prSet/>
      <dgm:spPr/>
      <dgm:t>
        <a:bodyPr/>
        <a:lstStyle/>
        <a:p>
          <a:endParaRPr lang="en-US"/>
        </a:p>
      </dgm:t>
    </dgm:pt>
    <dgm:pt modelId="{4D005D18-4517-4F12-BC7D-AD4C08896DDB}" type="pres">
      <dgm:prSet presAssocID="{5990D6ED-549E-4E1C-BDAB-10AEE556D50C}" presName="linear" presStyleCnt="0">
        <dgm:presLayoutVars>
          <dgm:animLvl val="lvl"/>
          <dgm:resizeHandles val="exact"/>
        </dgm:presLayoutVars>
      </dgm:prSet>
      <dgm:spPr/>
    </dgm:pt>
    <dgm:pt modelId="{9DD018C3-0909-4D0D-8807-ABFC83CF512D}" type="pres">
      <dgm:prSet presAssocID="{5E9B42ED-1415-497C-A6E8-2D44C641D7B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1A273A8-53D9-4FE6-91F8-27DE46189133}" type="pres">
      <dgm:prSet presAssocID="{D4E7B218-810E-4C74-8813-A0E07832B84E}" presName="spacer" presStyleCnt="0"/>
      <dgm:spPr/>
    </dgm:pt>
    <dgm:pt modelId="{7306FACD-227E-4344-AF62-D20C3C39349A}" type="pres">
      <dgm:prSet presAssocID="{CD9ED6FF-483A-4D97-AFF7-7203F35E9B2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3F95A01-351E-40E1-837A-6750A9C43BFE}" type="pres">
      <dgm:prSet presAssocID="{C3AA1D19-260C-4404-B0C0-7150968DA799}" presName="spacer" presStyleCnt="0"/>
      <dgm:spPr/>
    </dgm:pt>
    <dgm:pt modelId="{CBCF81F7-B9FE-4B42-BAAB-1579524F87CF}" type="pres">
      <dgm:prSet presAssocID="{1D576CF7-6316-431E-A343-BFF6BF801B3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78A5F1B-9E61-4155-8D31-29B54B7CDD39}" type="presOf" srcId="{5990D6ED-549E-4E1C-BDAB-10AEE556D50C}" destId="{4D005D18-4517-4F12-BC7D-AD4C08896DDB}" srcOrd="0" destOrd="0" presId="urn:microsoft.com/office/officeart/2005/8/layout/vList2"/>
    <dgm:cxn modelId="{7648831D-71E3-435E-AE13-3D9334F72A5B}" srcId="{5990D6ED-549E-4E1C-BDAB-10AEE556D50C}" destId="{CD9ED6FF-483A-4D97-AFF7-7203F35E9B29}" srcOrd="1" destOrd="0" parTransId="{642E1301-3C97-4CEA-AC20-282BF6D75714}" sibTransId="{C3AA1D19-260C-4404-B0C0-7150968DA799}"/>
    <dgm:cxn modelId="{E0A07B25-C49F-4508-89B7-16B3880735D9}" type="presOf" srcId="{CD9ED6FF-483A-4D97-AFF7-7203F35E9B29}" destId="{7306FACD-227E-4344-AF62-D20C3C39349A}" srcOrd="0" destOrd="0" presId="urn:microsoft.com/office/officeart/2005/8/layout/vList2"/>
    <dgm:cxn modelId="{E61AFA76-DDF9-44C3-8452-5B739DB00514}" type="presOf" srcId="{5E9B42ED-1415-497C-A6E8-2D44C641D7BC}" destId="{9DD018C3-0909-4D0D-8807-ABFC83CF512D}" srcOrd="0" destOrd="0" presId="urn:microsoft.com/office/officeart/2005/8/layout/vList2"/>
    <dgm:cxn modelId="{13D62384-B7FC-4D73-AE13-D06F7868A942}" srcId="{5990D6ED-549E-4E1C-BDAB-10AEE556D50C}" destId="{5E9B42ED-1415-497C-A6E8-2D44C641D7BC}" srcOrd="0" destOrd="0" parTransId="{1A0AFFFA-E10D-4B6B-81B7-E6165E3A9484}" sibTransId="{D4E7B218-810E-4C74-8813-A0E07832B84E}"/>
    <dgm:cxn modelId="{C4037092-5FDF-4A93-84B4-C10391EBD15F}" type="presOf" srcId="{1D576CF7-6316-431E-A343-BFF6BF801B37}" destId="{CBCF81F7-B9FE-4B42-BAAB-1579524F87CF}" srcOrd="0" destOrd="0" presId="urn:microsoft.com/office/officeart/2005/8/layout/vList2"/>
    <dgm:cxn modelId="{BF7E2CDD-42F0-45D6-8F06-130EFD154099}" srcId="{5990D6ED-549E-4E1C-BDAB-10AEE556D50C}" destId="{1D576CF7-6316-431E-A343-BFF6BF801B37}" srcOrd="2" destOrd="0" parTransId="{B45BDD20-0253-4644-8900-481838C87402}" sibTransId="{655504F6-9D27-47AC-A9FC-A5BCCD752A5D}"/>
    <dgm:cxn modelId="{560DB3E6-8A44-49DD-91A2-01E6C66E408E}" type="presParOf" srcId="{4D005D18-4517-4F12-BC7D-AD4C08896DDB}" destId="{9DD018C3-0909-4D0D-8807-ABFC83CF512D}" srcOrd="0" destOrd="0" presId="urn:microsoft.com/office/officeart/2005/8/layout/vList2"/>
    <dgm:cxn modelId="{E95C3D45-9DD9-45EC-B7D5-607230038CC1}" type="presParOf" srcId="{4D005D18-4517-4F12-BC7D-AD4C08896DDB}" destId="{51A273A8-53D9-4FE6-91F8-27DE46189133}" srcOrd="1" destOrd="0" presId="urn:microsoft.com/office/officeart/2005/8/layout/vList2"/>
    <dgm:cxn modelId="{6D60E841-AA59-429B-9511-846359A0CDDF}" type="presParOf" srcId="{4D005D18-4517-4F12-BC7D-AD4C08896DDB}" destId="{7306FACD-227E-4344-AF62-D20C3C39349A}" srcOrd="2" destOrd="0" presId="urn:microsoft.com/office/officeart/2005/8/layout/vList2"/>
    <dgm:cxn modelId="{8A823CF3-ED70-4DF2-9E90-F66836C5A939}" type="presParOf" srcId="{4D005D18-4517-4F12-BC7D-AD4C08896DDB}" destId="{03F95A01-351E-40E1-837A-6750A9C43BFE}" srcOrd="3" destOrd="0" presId="urn:microsoft.com/office/officeart/2005/8/layout/vList2"/>
    <dgm:cxn modelId="{5393E75E-00B6-43D0-AB71-BB4DE335527A}" type="presParOf" srcId="{4D005D18-4517-4F12-BC7D-AD4C08896DDB}" destId="{CBCF81F7-B9FE-4B42-BAAB-1579524F87C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7B5B460-37D0-44A4-A50D-E67678D331C2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DE2ADED-E0F9-463C-BAB0-56507FE9814F}">
      <dgm:prSet/>
      <dgm:spPr/>
      <dgm:t>
        <a:bodyPr/>
        <a:lstStyle/>
        <a:p>
          <a:r>
            <a:rPr lang="en-US"/>
            <a:t>Kafka producer in Go</a:t>
          </a:r>
        </a:p>
      </dgm:t>
    </dgm:pt>
    <dgm:pt modelId="{70A174DD-1225-403C-B4E3-4C22669443D6}" type="parTrans" cxnId="{688896CA-3FAE-48C8-96F2-6B322BA6C7C1}">
      <dgm:prSet/>
      <dgm:spPr/>
      <dgm:t>
        <a:bodyPr/>
        <a:lstStyle/>
        <a:p>
          <a:endParaRPr lang="en-US"/>
        </a:p>
      </dgm:t>
    </dgm:pt>
    <dgm:pt modelId="{FACC1279-D4A1-4360-BB8B-755932C2D33B}" type="sibTrans" cxnId="{688896CA-3FAE-48C8-96F2-6B322BA6C7C1}">
      <dgm:prSet/>
      <dgm:spPr/>
      <dgm:t>
        <a:bodyPr/>
        <a:lstStyle/>
        <a:p>
          <a:endParaRPr lang="en-US"/>
        </a:p>
      </dgm:t>
    </dgm:pt>
    <dgm:pt modelId="{B5BF40AE-A69D-4CA5-9908-30215CCFABA5}">
      <dgm:prSet/>
      <dgm:spPr/>
      <dgm:t>
        <a:bodyPr/>
        <a:lstStyle/>
        <a:p>
          <a:r>
            <a:rPr lang="en-US"/>
            <a:t>Sends JSON messages to dummy-data topic</a:t>
          </a:r>
        </a:p>
      </dgm:t>
    </dgm:pt>
    <dgm:pt modelId="{10BCFF22-7E92-400B-AB6D-FF4E4B7FBCD5}" type="parTrans" cxnId="{2B00C820-603E-4635-A4A6-F9644DB8AF61}">
      <dgm:prSet/>
      <dgm:spPr/>
      <dgm:t>
        <a:bodyPr/>
        <a:lstStyle/>
        <a:p>
          <a:endParaRPr lang="en-US"/>
        </a:p>
      </dgm:t>
    </dgm:pt>
    <dgm:pt modelId="{E41DA196-0AF5-4D25-B421-FD97C041C19F}" type="sibTrans" cxnId="{2B00C820-603E-4635-A4A6-F9644DB8AF61}">
      <dgm:prSet/>
      <dgm:spPr/>
      <dgm:t>
        <a:bodyPr/>
        <a:lstStyle/>
        <a:p>
          <a:endParaRPr lang="en-US"/>
        </a:p>
      </dgm:t>
    </dgm:pt>
    <dgm:pt modelId="{8B1E055E-5736-4A20-BD07-18402A3B9A2E}">
      <dgm:prSet/>
      <dgm:spPr/>
      <dgm:t>
        <a:bodyPr/>
        <a:lstStyle/>
        <a:p>
          <a:r>
            <a:rPr lang="en-US"/>
            <a:t>Tunable message rate (via sleep interval)</a:t>
          </a:r>
        </a:p>
      </dgm:t>
    </dgm:pt>
    <dgm:pt modelId="{942F4B97-C0D6-4ABA-8456-EAA070EEADF6}" type="parTrans" cxnId="{4F7D0D49-5395-47BC-94C4-7957E98843C0}">
      <dgm:prSet/>
      <dgm:spPr/>
      <dgm:t>
        <a:bodyPr/>
        <a:lstStyle/>
        <a:p>
          <a:endParaRPr lang="en-US"/>
        </a:p>
      </dgm:t>
    </dgm:pt>
    <dgm:pt modelId="{810F6B06-CEED-45D5-84AC-9B724F05853B}" type="sibTrans" cxnId="{4F7D0D49-5395-47BC-94C4-7957E98843C0}">
      <dgm:prSet/>
      <dgm:spPr/>
      <dgm:t>
        <a:bodyPr/>
        <a:lstStyle/>
        <a:p>
          <a:endParaRPr lang="en-US"/>
        </a:p>
      </dgm:t>
    </dgm:pt>
    <dgm:pt modelId="{89BA4979-DFB6-4379-8FA9-61A35DD69113}" type="pres">
      <dgm:prSet presAssocID="{A7B5B460-37D0-44A4-A50D-E67678D331C2}" presName="diagram" presStyleCnt="0">
        <dgm:presLayoutVars>
          <dgm:dir/>
          <dgm:resizeHandles val="exact"/>
        </dgm:presLayoutVars>
      </dgm:prSet>
      <dgm:spPr/>
    </dgm:pt>
    <dgm:pt modelId="{1F45ED76-2C5D-4258-B21F-2A15FE869F27}" type="pres">
      <dgm:prSet presAssocID="{1DE2ADED-E0F9-463C-BAB0-56507FE9814F}" presName="node" presStyleLbl="node1" presStyleIdx="0" presStyleCnt="3">
        <dgm:presLayoutVars>
          <dgm:bulletEnabled val="1"/>
        </dgm:presLayoutVars>
      </dgm:prSet>
      <dgm:spPr/>
    </dgm:pt>
    <dgm:pt modelId="{D7A4CE05-16ED-4C96-8076-F6A82F7D2191}" type="pres">
      <dgm:prSet presAssocID="{FACC1279-D4A1-4360-BB8B-755932C2D33B}" presName="sibTrans" presStyleCnt="0"/>
      <dgm:spPr/>
    </dgm:pt>
    <dgm:pt modelId="{E45DE3DA-4F67-419F-9419-D83C946E9253}" type="pres">
      <dgm:prSet presAssocID="{B5BF40AE-A69D-4CA5-9908-30215CCFABA5}" presName="node" presStyleLbl="node1" presStyleIdx="1" presStyleCnt="3">
        <dgm:presLayoutVars>
          <dgm:bulletEnabled val="1"/>
        </dgm:presLayoutVars>
      </dgm:prSet>
      <dgm:spPr/>
    </dgm:pt>
    <dgm:pt modelId="{D996BD56-EC4A-46F6-8F30-6BACBFDAF63F}" type="pres">
      <dgm:prSet presAssocID="{E41DA196-0AF5-4D25-B421-FD97C041C19F}" presName="sibTrans" presStyleCnt="0"/>
      <dgm:spPr/>
    </dgm:pt>
    <dgm:pt modelId="{F75A0F51-0A20-4DD9-8CDD-B43BB1E29A79}" type="pres">
      <dgm:prSet presAssocID="{8B1E055E-5736-4A20-BD07-18402A3B9A2E}" presName="node" presStyleLbl="node1" presStyleIdx="2" presStyleCnt="3">
        <dgm:presLayoutVars>
          <dgm:bulletEnabled val="1"/>
        </dgm:presLayoutVars>
      </dgm:prSet>
      <dgm:spPr/>
    </dgm:pt>
  </dgm:ptLst>
  <dgm:cxnLst>
    <dgm:cxn modelId="{2B00C820-603E-4635-A4A6-F9644DB8AF61}" srcId="{A7B5B460-37D0-44A4-A50D-E67678D331C2}" destId="{B5BF40AE-A69D-4CA5-9908-30215CCFABA5}" srcOrd="1" destOrd="0" parTransId="{10BCFF22-7E92-400B-AB6D-FF4E4B7FBCD5}" sibTransId="{E41DA196-0AF5-4D25-B421-FD97C041C19F}"/>
    <dgm:cxn modelId="{C39ADC65-E0AC-4879-90AC-4AD7B0D588D4}" type="presOf" srcId="{1DE2ADED-E0F9-463C-BAB0-56507FE9814F}" destId="{1F45ED76-2C5D-4258-B21F-2A15FE869F27}" srcOrd="0" destOrd="0" presId="urn:microsoft.com/office/officeart/2005/8/layout/default"/>
    <dgm:cxn modelId="{4F7D0D49-5395-47BC-94C4-7957E98843C0}" srcId="{A7B5B460-37D0-44A4-A50D-E67678D331C2}" destId="{8B1E055E-5736-4A20-BD07-18402A3B9A2E}" srcOrd="2" destOrd="0" parTransId="{942F4B97-C0D6-4ABA-8456-EAA070EEADF6}" sibTransId="{810F6B06-CEED-45D5-84AC-9B724F05853B}"/>
    <dgm:cxn modelId="{D89FAB7F-0822-49B9-85B2-AECA52C38BE5}" type="presOf" srcId="{B5BF40AE-A69D-4CA5-9908-30215CCFABA5}" destId="{E45DE3DA-4F67-419F-9419-D83C946E9253}" srcOrd="0" destOrd="0" presId="urn:microsoft.com/office/officeart/2005/8/layout/default"/>
    <dgm:cxn modelId="{688896CA-3FAE-48C8-96F2-6B322BA6C7C1}" srcId="{A7B5B460-37D0-44A4-A50D-E67678D331C2}" destId="{1DE2ADED-E0F9-463C-BAB0-56507FE9814F}" srcOrd="0" destOrd="0" parTransId="{70A174DD-1225-403C-B4E3-4C22669443D6}" sibTransId="{FACC1279-D4A1-4360-BB8B-755932C2D33B}"/>
    <dgm:cxn modelId="{F5EAB4DA-9E90-4E95-B995-36A1372F813B}" type="presOf" srcId="{A7B5B460-37D0-44A4-A50D-E67678D331C2}" destId="{89BA4979-DFB6-4379-8FA9-61A35DD69113}" srcOrd="0" destOrd="0" presId="urn:microsoft.com/office/officeart/2005/8/layout/default"/>
    <dgm:cxn modelId="{711399F6-ADFF-4C3B-9AA8-37C3ECB3CDD1}" type="presOf" srcId="{8B1E055E-5736-4A20-BD07-18402A3B9A2E}" destId="{F75A0F51-0A20-4DD9-8CDD-B43BB1E29A79}" srcOrd="0" destOrd="0" presId="urn:microsoft.com/office/officeart/2005/8/layout/default"/>
    <dgm:cxn modelId="{0F2CD207-D71A-41B4-9F7E-431187944202}" type="presParOf" srcId="{89BA4979-DFB6-4379-8FA9-61A35DD69113}" destId="{1F45ED76-2C5D-4258-B21F-2A15FE869F27}" srcOrd="0" destOrd="0" presId="urn:microsoft.com/office/officeart/2005/8/layout/default"/>
    <dgm:cxn modelId="{536D48FE-EA27-457E-9C17-FF57C4D71FAA}" type="presParOf" srcId="{89BA4979-DFB6-4379-8FA9-61A35DD69113}" destId="{D7A4CE05-16ED-4C96-8076-F6A82F7D2191}" srcOrd="1" destOrd="0" presId="urn:microsoft.com/office/officeart/2005/8/layout/default"/>
    <dgm:cxn modelId="{12AB869F-B5AC-4CB1-BEA8-FA8EC233BE43}" type="presParOf" srcId="{89BA4979-DFB6-4379-8FA9-61A35DD69113}" destId="{E45DE3DA-4F67-419F-9419-D83C946E9253}" srcOrd="2" destOrd="0" presId="urn:microsoft.com/office/officeart/2005/8/layout/default"/>
    <dgm:cxn modelId="{BA72A888-45EB-4462-9E3A-4A6F3700E57B}" type="presParOf" srcId="{89BA4979-DFB6-4379-8FA9-61A35DD69113}" destId="{D996BD56-EC4A-46F6-8F30-6BACBFDAF63F}" srcOrd="3" destOrd="0" presId="urn:microsoft.com/office/officeart/2005/8/layout/default"/>
    <dgm:cxn modelId="{41F6B0A2-4771-4EDD-A5DF-4FE9830C0087}" type="presParOf" srcId="{89BA4979-DFB6-4379-8FA9-61A35DD69113}" destId="{F75A0F51-0A20-4DD9-8CDD-B43BB1E29A79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F6ACBA7-BA4B-4053-B49C-87E039D768B0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396F17D-4CCF-4E6C-994D-20FA650BF25B}">
      <dgm:prSet/>
      <dgm:spPr/>
      <dgm:t>
        <a:bodyPr/>
        <a:lstStyle/>
        <a:p>
          <a:r>
            <a:rPr lang="en-US"/>
            <a:t>Kafka consumer</a:t>
          </a:r>
        </a:p>
      </dgm:t>
    </dgm:pt>
    <dgm:pt modelId="{094C84A1-07FF-410C-BB15-ECF0475EF16E}" type="parTrans" cxnId="{C1FD8CCE-DD14-4341-AF67-6CE3157C1328}">
      <dgm:prSet/>
      <dgm:spPr/>
      <dgm:t>
        <a:bodyPr/>
        <a:lstStyle/>
        <a:p>
          <a:endParaRPr lang="en-US"/>
        </a:p>
      </dgm:t>
    </dgm:pt>
    <dgm:pt modelId="{5D30F1EA-FBFF-4EC1-9680-AD6C0CBCE854}" type="sibTrans" cxnId="{C1FD8CCE-DD14-4341-AF67-6CE3157C1328}">
      <dgm:prSet/>
      <dgm:spPr/>
      <dgm:t>
        <a:bodyPr/>
        <a:lstStyle/>
        <a:p>
          <a:endParaRPr lang="en-US"/>
        </a:p>
      </dgm:t>
    </dgm:pt>
    <dgm:pt modelId="{409E3490-365D-40B5-87E2-C08151B24DD2}">
      <dgm:prSet/>
      <dgm:spPr/>
      <dgm:t>
        <a:bodyPr/>
        <a:lstStyle/>
        <a:p>
          <a:r>
            <a:rPr lang="en-US"/>
            <a:t>Transforms message into MongoDB bson.M</a:t>
          </a:r>
        </a:p>
      </dgm:t>
    </dgm:pt>
    <dgm:pt modelId="{77E84620-C193-4BAA-970E-D4F02245AC58}" type="parTrans" cxnId="{2B465BC1-199A-48B2-BB59-438CB3DEC4B1}">
      <dgm:prSet/>
      <dgm:spPr/>
      <dgm:t>
        <a:bodyPr/>
        <a:lstStyle/>
        <a:p>
          <a:endParaRPr lang="en-US"/>
        </a:p>
      </dgm:t>
    </dgm:pt>
    <dgm:pt modelId="{A7C166B1-F092-4B13-A228-B6D73B7A4684}" type="sibTrans" cxnId="{2B465BC1-199A-48B2-BB59-438CB3DEC4B1}">
      <dgm:prSet/>
      <dgm:spPr/>
      <dgm:t>
        <a:bodyPr/>
        <a:lstStyle/>
        <a:p>
          <a:endParaRPr lang="en-US"/>
        </a:p>
      </dgm:t>
    </dgm:pt>
    <dgm:pt modelId="{DCAFAB34-2431-4F1D-98ED-F9E6F3D42846}">
      <dgm:prSet/>
      <dgm:spPr/>
      <dgm:t>
        <a:bodyPr/>
        <a:lstStyle/>
        <a:p>
          <a:r>
            <a:rPr lang="en-US"/>
            <a:t>Inserts into MongoDB etl_db.data collection</a:t>
          </a:r>
        </a:p>
      </dgm:t>
    </dgm:pt>
    <dgm:pt modelId="{CC9530AC-389B-41F4-AF86-C0F420AD4C0E}" type="parTrans" cxnId="{977ECABA-0026-4587-ABC9-3B366A3F0193}">
      <dgm:prSet/>
      <dgm:spPr/>
      <dgm:t>
        <a:bodyPr/>
        <a:lstStyle/>
        <a:p>
          <a:endParaRPr lang="en-US"/>
        </a:p>
      </dgm:t>
    </dgm:pt>
    <dgm:pt modelId="{2CA84900-FAB1-43BE-AB81-1EA157039BB9}" type="sibTrans" cxnId="{977ECABA-0026-4587-ABC9-3B366A3F0193}">
      <dgm:prSet/>
      <dgm:spPr/>
      <dgm:t>
        <a:bodyPr/>
        <a:lstStyle/>
        <a:p>
          <a:endParaRPr lang="en-US"/>
        </a:p>
      </dgm:t>
    </dgm:pt>
    <dgm:pt modelId="{CF185A71-BF81-4E15-865A-646BB3D0B1E6}">
      <dgm:prSet/>
      <dgm:spPr/>
      <dgm:t>
        <a:bodyPr/>
        <a:lstStyle/>
        <a:p>
          <a:r>
            <a:rPr lang="en-US"/>
            <a:t>Production-ready concurrency possible</a:t>
          </a:r>
        </a:p>
      </dgm:t>
    </dgm:pt>
    <dgm:pt modelId="{80D6EDD4-C8F1-4B1C-A202-1F395BBC5FB0}" type="parTrans" cxnId="{11122098-32C8-4FAB-8080-8FA1B9E45D20}">
      <dgm:prSet/>
      <dgm:spPr/>
      <dgm:t>
        <a:bodyPr/>
        <a:lstStyle/>
        <a:p>
          <a:endParaRPr lang="en-US"/>
        </a:p>
      </dgm:t>
    </dgm:pt>
    <dgm:pt modelId="{F7346564-D59B-4B74-9AAE-C89C2A0A5103}" type="sibTrans" cxnId="{11122098-32C8-4FAB-8080-8FA1B9E45D20}">
      <dgm:prSet/>
      <dgm:spPr/>
      <dgm:t>
        <a:bodyPr/>
        <a:lstStyle/>
        <a:p>
          <a:endParaRPr lang="en-US"/>
        </a:p>
      </dgm:t>
    </dgm:pt>
    <dgm:pt modelId="{4EA2BC9F-619F-486F-AF5B-CBCF2811D17D}" type="pres">
      <dgm:prSet presAssocID="{DF6ACBA7-BA4B-4053-B49C-87E039D768B0}" presName="outerComposite" presStyleCnt="0">
        <dgm:presLayoutVars>
          <dgm:chMax val="5"/>
          <dgm:dir/>
          <dgm:resizeHandles val="exact"/>
        </dgm:presLayoutVars>
      </dgm:prSet>
      <dgm:spPr/>
    </dgm:pt>
    <dgm:pt modelId="{E73B3F40-9237-4A91-9E22-9323D8C4CBDB}" type="pres">
      <dgm:prSet presAssocID="{DF6ACBA7-BA4B-4053-B49C-87E039D768B0}" presName="dummyMaxCanvas" presStyleCnt="0">
        <dgm:presLayoutVars/>
      </dgm:prSet>
      <dgm:spPr/>
    </dgm:pt>
    <dgm:pt modelId="{6DCD81A6-3A7C-490A-8056-9D79031E98D1}" type="pres">
      <dgm:prSet presAssocID="{DF6ACBA7-BA4B-4053-B49C-87E039D768B0}" presName="FourNodes_1" presStyleLbl="node1" presStyleIdx="0" presStyleCnt="4">
        <dgm:presLayoutVars>
          <dgm:bulletEnabled val="1"/>
        </dgm:presLayoutVars>
      </dgm:prSet>
      <dgm:spPr/>
    </dgm:pt>
    <dgm:pt modelId="{EFD650EE-DBB8-4649-82BB-E811F9944849}" type="pres">
      <dgm:prSet presAssocID="{DF6ACBA7-BA4B-4053-B49C-87E039D768B0}" presName="FourNodes_2" presStyleLbl="node1" presStyleIdx="1" presStyleCnt="4">
        <dgm:presLayoutVars>
          <dgm:bulletEnabled val="1"/>
        </dgm:presLayoutVars>
      </dgm:prSet>
      <dgm:spPr/>
    </dgm:pt>
    <dgm:pt modelId="{626DC8FE-94C8-4D1F-839C-7F5789DA6285}" type="pres">
      <dgm:prSet presAssocID="{DF6ACBA7-BA4B-4053-B49C-87E039D768B0}" presName="FourNodes_3" presStyleLbl="node1" presStyleIdx="2" presStyleCnt="4">
        <dgm:presLayoutVars>
          <dgm:bulletEnabled val="1"/>
        </dgm:presLayoutVars>
      </dgm:prSet>
      <dgm:spPr/>
    </dgm:pt>
    <dgm:pt modelId="{1A4B49EA-4510-42F4-8A4D-9A7314756AFF}" type="pres">
      <dgm:prSet presAssocID="{DF6ACBA7-BA4B-4053-B49C-87E039D768B0}" presName="FourNodes_4" presStyleLbl="node1" presStyleIdx="3" presStyleCnt="4">
        <dgm:presLayoutVars>
          <dgm:bulletEnabled val="1"/>
        </dgm:presLayoutVars>
      </dgm:prSet>
      <dgm:spPr/>
    </dgm:pt>
    <dgm:pt modelId="{B267B479-26CC-49D1-8719-44C4D15B7CC5}" type="pres">
      <dgm:prSet presAssocID="{DF6ACBA7-BA4B-4053-B49C-87E039D768B0}" presName="FourConn_1-2" presStyleLbl="fgAccFollowNode1" presStyleIdx="0" presStyleCnt="3">
        <dgm:presLayoutVars>
          <dgm:bulletEnabled val="1"/>
        </dgm:presLayoutVars>
      </dgm:prSet>
      <dgm:spPr/>
    </dgm:pt>
    <dgm:pt modelId="{245BDD27-AB01-4DE6-A2CB-2F468FF247AA}" type="pres">
      <dgm:prSet presAssocID="{DF6ACBA7-BA4B-4053-B49C-87E039D768B0}" presName="FourConn_2-3" presStyleLbl="fgAccFollowNode1" presStyleIdx="1" presStyleCnt="3">
        <dgm:presLayoutVars>
          <dgm:bulletEnabled val="1"/>
        </dgm:presLayoutVars>
      </dgm:prSet>
      <dgm:spPr/>
    </dgm:pt>
    <dgm:pt modelId="{3844A3E5-090F-4EFC-918D-0905FD34A062}" type="pres">
      <dgm:prSet presAssocID="{DF6ACBA7-BA4B-4053-B49C-87E039D768B0}" presName="FourConn_3-4" presStyleLbl="fgAccFollowNode1" presStyleIdx="2" presStyleCnt="3">
        <dgm:presLayoutVars>
          <dgm:bulletEnabled val="1"/>
        </dgm:presLayoutVars>
      </dgm:prSet>
      <dgm:spPr/>
    </dgm:pt>
    <dgm:pt modelId="{C086C55E-FAA0-4058-9FF2-C31C03924170}" type="pres">
      <dgm:prSet presAssocID="{DF6ACBA7-BA4B-4053-B49C-87E039D768B0}" presName="FourNodes_1_text" presStyleLbl="node1" presStyleIdx="3" presStyleCnt="4">
        <dgm:presLayoutVars>
          <dgm:bulletEnabled val="1"/>
        </dgm:presLayoutVars>
      </dgm:prSet>
      <dgm:spPr/>
    </dgm:pt>
    <dgm:pt modelId="{520E8C78-C4AF-4401-A431-A37EBF93D704}" type="pres">
      <dgm:prSet presAssocID="{DF6ACBA7-BA4B-4053-B49C-87E039D768B0}" presName="FourNodes_2_text" presStyleLbl="node1" presStyleIdx="3" presStyleCnt="4">
        <dgm:presLayoutVars>
          <dgm:bulletEnabled val="1"/>
        </dgm:presLayoutVars>
      </dgm:prSet>
      <dgm:spPr/>
    </dgm:pt>
    <dgm:pt modelId="{534A2D5D-EE33-4583-94B4-DC87D98A598C}" type="pres">
      <dgm:prSet presAssocID="{DF6ACBA7-BA4B-4053-B49C-87E039D768B0}" presName="FourNodes_3_text" presStyleLbl="node1" presStyleIdx="3" presStyleCnt="4">
        <dgm:presLayoutVars>
          <dgm:bulletEnabled val="1"/>
        </dgm:presLayoutVars>
      </dgm:prSet>
      <dgm:spPr/>
    </dgm:pt>
    <dgm:pt modelId="{BD5E59AC-0CB1-4833-BF05-3E9BA911796D}" type="pres">
      <dgm:prSet presAssocID="{DF6ACBA7-BA4B-4053-B49C-87E039D768B0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51CCC726-550D-4F3F-8A0E-2924DCD8CD82}" type="presOf" srcId="{2CA84900-FAB1-43BE-AB81-1EA157039BB9}" destId="{3844A3E5-090F-4EFC-918D-0905FD34A062}" srcOrd="0" destOrd="0" presId="urn:microsoft.com/office/officeart/2005/8/layout/vProcess5"/>
    <dgm:cxn modelId="{7DD9A827-99A6-4214-8A93-E5825C75ED76}" type="presOf" srcId="{A396F17D-4CCF-4E6C-994D-20FA650BF25B}" destId="{6DCD81A6-3A7C-490A-8056-9D79031E98D1}" srcOrd="0" destOrd="0" presId="urn:microsoft.com/office/officeart/2005/8/layout/vProcess5"/>
    <dgm:cxn modelId="{CE6AF92D-46E4-4AB2-80B2-50A5CDBA3462}" type="presOf" srcId="{CF185A71-BF81-4E15-865A-646BB3D0B1E6}" destId="{BD5E59AC-0CB1-4833-BF05-3E9BA911796D}" srcOrd="1" destOrd="0" presId="urn:microsoft.com/office/officeart/2005/8/layout/vProcess5"/>
    <dgm:cxn modelId="{7EE80033-63E8-4740-A0A3-23E4BF97374B}" type="presOf" srcId="{DCAFAB34-2431-4F1D-98ED-F9E6F3D42846}" destId="{626DC8FE-94C8-4D1F-839C-7F5789DA6285}" srcOrd="0" destOrd="0" presId="urn:microsoft.com/office/officeart/2005/8/layout/vProcess5"/>
    <dgm:cxn modelId="{A0C98234-B9AD-4DD5-ADC3-6F2C1D6FFE9E}" type="presOf" srcId="{A396F17D-4CCF-4E6C-994D-20FA650BF25B}" destId="{C086C55E-FAA0-4058-9FF2-C31C03924170}" srcOrd="1" destOrd="0" presId="urn:microsoft.com/office/officeart/2005/8/layout/vProcess5"/>
    <dgm:cxn modelId="{8EA6EB67-4C56-4530-942B-4F6FFB764224}" type="presOf" srcId="{DF6ACBA7-BA4B-4053-B49C-87E039D768B0}" destId="{4EA2BC9F-619F-486F-AF5B-CBCF2811D17D}" srcOrd="0" destOrd="0" presId="urn:microsoft.com/office/officeart/2005/8/layout/vProcess5"/>
    <dgm:cxn modelId="{3F406D79-D8B4-46C5-83BB-297A9A7E3C34}" type="presOf" srcId="{CF185A71-BF81-4E15-865A-646BB3D0B1E6}" destId="{1A4B49EA-4510-42F4-8A4D-9A7314756AFF}" srcOrd="0" destOrd="0" presId="urn:microsoft.com/office/officeart/2005/8/layout/vProcess5"/>
    <dgm:cxn modelId="{9434F780-E1AB-4124-9A25-DB6C885BC6B8}" type="presOf" srcId="{409E3490-365D-40B5-87E2-C08151B24DD2}" destId="{520E8C78-C4AF-4401-A431-A37EBF93D704}" srcOrd="1" destOrd="0" presId="urn:microsoft.com/office/officeart/2005/8/layout/vProcess5"/>
    <dgm:cxn modelId="{AB1DF593-8509-4E62-9423-8123AA096DFF}" type="presOf" srcId="{409E3490-365D-40B5-87E2-C08151B24DD2}" destId="{EFD650EE-DBB8-4649-82BB-E811F9944849}" srcOrd="0" destOrd="0" presId="urn:microsoft.com/office/officeart/2005/8/layout/vProcess5"/>
    <dgm:cxn modelId="{11122098-32C8-4FAB-8080-8FA1B9E45D20}" srcId="{DF6ACBA7-BA4B-4053-B49C-87E039D768B0}" destId="{CF185A71-BF81-4E15-865A-646BB3D0B1E6}" srcOrd="3" destOrd="0" parTransId="{80D6EDD4-C8F1-4B1C-A202-1F395BBC5FB0}" sibTransId="{F7346564-D59B-4B74-9AAE-C89C2A0A5103}"/>
    <dgm:cxn modelId="{977ECABA-0026-4587-ABC9-3B366A3F0193}" srcId="{DF6ACBA7-BA4B-4053-B49C-87E039D768B0}" destId="{DCAFAB34-2431-4F1D-98ED-F9E6F3D42846}" srcOrd="2" destOrd="0" parTransId="{CC9530AC-389B-41F4-AF86-C0F420AD4C0E}" sibTransId="{2CA84900-FAB1-43BE-AB81-1EA157039BB9}"/>
    <dgm:cxn modelId="{0999F4BA-79AA-4FC1-8504-6575218237A7}" type="presOf" srcId="{5D30F1EA-FBFF-4EC1-9680-AD6C0CBCE854}" destId="{B267B479-26CC-49D1-8719-44C4D15B7CC5}" srcOrd="0" destOrd="0" presId="urn:microsoft.com/office/officeart/2005/8/layout/vProcess5"/>
    <dgm:cxn modelId="{2B465BC1-199A-48B2-BB59-438CB3DEC4B1}" srcId="{DF6ACBA7-BA4B-4053-B49C-87E039D768B0}" destId="{409E3490-365D-40B5-87E2-C08151B24DD2}" srcOrd="1" destOrd="0" parTransId="{77E84620-C193-4BAA-970E-D4F02245AC58}" sibTransId="{A7C166B1-F092-4B13-A228-B6D73B7A4684}"/>
    <dgm:cxn modelId="{C1FD8CCE-DD14-4341-AF67-6CE3157C1328}" srcId="{DF6ACBA7-BA4B-4053-B49C-87E039D768B0}" destId="{A396F17D-4CCF-4E6C-994D-20FA650BF25B}" srcOrd="0" destOrd="0" parTransId="{094C84A1-07FF-410C-BB15-ECF0475EF16E}" sibTransId="{5D30F1EA-FBFF-4EC1-9680-AD6C0CBCE854}"/>
    <dgm:cxn modelId="{F49537E8-1211-46CB-BEB4-EEED0BDEBA45}" type="presOf" srcId="{A7C166B1-F092-4B13-A228-B6D73B7A4684}" destId="{245BDD27-AB01-4DE6-A2CB-2F468FF247AA}" srcOrd="0" destOrd="0" presId="urn:microsoft.com/office/officeart/2005/8/layout/vProcess5"/>
    <dgm:cxn modelId="{1666CEED-F6ED-4F82-9DE9-CE438F48ECC0}" type="presOf" srcId="{DCAFAB34-2431-4F1D-98ED-F9E6F3D42846}" destId="{534A2D5D-EE33-4583-94B4-DC87D98A598C}" srcOrd="1" destOrd="0" presId="urn:microsoft.com/office/officeart/2005/8/layout/vProcess5"/>
    <dgm:cxn modelId="{591445EF-7029-4D6D-AC22-28C7CD39DA22}" type="presParOf" srcId="{4EA2BC9F-619F-486F-AF5B-CBCF2811D17D}" destId="{E73B3F40-9237-4A91-9E22-9323D8C4CBDB}" srcOrd="0" destOrd="0" presId="urn:microsoft.com/office/officeart/2005/8/layout/vProcess5"/>
    <dgm:cxn modelId="{86F2BA65-F3F7-43B0-9266-D2A10D4055F5}" type="presParOf" srcId="{4EA2BC9F-619F-486F-AF5B-CBCF2811D17D}" destId="{6DCD81A6-3A7C-490A-8056-9D79031E98D1}" srcOrd="1" destOrd="0" presId="urn:microsoft.com/office/officeart/2005/8/layout/vProcess5"/>
    <dgm:cxn modelId="{1EEA5B2E-84F9-4A93-A76A-C253FAE0BD5B}" type="presParOf" srcId="{4EA2BC9F-619F-486F-AF5B-CBCF2811D17D}" destId="{EFD650EE-DBB8-4649-82BB-E811F9944849}" srcOrd="2" destOrd="0" presId="urn:microsoft.com/office/officeart/2005/8/layout/vProcess5"/>
    <dgm:cxn modelId="{1218FC68-ACCA-4CAC-95DD-7B37EB499ACD}" type="presParOf" srcId="{4EA2BC9F-619F-486F-AF5B-CBCF2811D17D}" destId="{626DC8FE-94C8-4D1F-839C-7F5789DA6285}" srcOrd="3" destOrd="0" presId="urn:microsoft.com/office/officeart/2005/8/layout/vProcess5"/>
    <dgm:cxn modelId="{92DF48C4-1707-43DA-9012-F90B6F29F6F4}" type="presParOf" srcId="{4EA2BC9F-619F-486F-AF5B-CBCF2811D17D}" destId="{1A4B49EA-4510-42F4-8A4D-9A7314756AFF}" srcOrd="4" destOrd="0" presId="urn:microsoft.com/office/officeart/2005/8/layout/vProcess5"/>
    <dgm:cxn modelId="{AC034F68-D229-4CD4-B127-24B4FDADA061}" type="presParOf" srcId="{4EA2BC9F-619F-486F-AF5B-CBCF2811D17D}" destId="{B267B479-26CC-49D1-8719-44C4D15B7CC5}" srcOrd="5" destOrd="0" presId="urn:microsoft.com/office/officeart/2005/8/layout/vProcess5"/>
    <dgm:cxn modelId="{02FC2395-A016-4289-B905-88F2E010716D}" type="presParOf" srcId="{4EA2BC9F-619F-486F-AF5B-CBCF2811D17D}" destId="{245BDD27-AB01-4DE6-A2CB-2F468FF247AA}" srcOrd="6" destOrd="0" presId="urn:microsoft.com/office/officeart/2005/8/layout/vProcess5"/>
    <dgm:cxn modelId="{C9638DD2-7CD2-4AC6-BD9E-389FD1807DA5}" type="presParOf" srcId="{4EA2BC9F-619F-486F-AF5B-CBCF2811D17D}" destId="{3844A3E5-090F-4EFC-918D-0905FD34A062}" srcOrd="7" destOrd="0" presId="urn:microsoft.com/office/officeart/2005/8/layout/vProcess5"/>
    <dgm:cxn modelId="{6ADF06FE-FDED-4CF9-85CB-F9CF87F06FAF}" type="presParOf" srcId="{4EA2BC9F-619F-486F-AF5B-CBCF2811D17D}" destId="{C086C55E-FAA0-4058-9FF2-C31C03924170}" srcOrd="8" destOrd="0" presId="urn:microsoft.com/office/officeart/2005/8/layout/vProcess5"/>
    <dgm:cxn modelId="{22EF1B18-19D2-45DD-B914-60A3FFFBB9AF}" type="presParOf" srcId="{4EA2BC9F-619F-486F-AF5B-CBCF2811D17D}" destId="{520E8C78-C4AF-4401-A431-A37EBF93D704}" srcOrd="9" destOrd="0" presId="urn:microsoft.com/office/officeart/2005/8/layout/vProcess5"/>
    <dgm:cxn modelId="{F22EA7DD-CC0B-4BAE-BD0B-5DD9D4FBCA86}" type="presParOf" srcId="{4EA2BC9F-619F-486F-AF5B-CBCF2811D17D}" destId="{534A2D5D-EE33-4583-94B4-DC87D98A598C}" srcOrd="10" destOrd="0" presId="urn:microsoft.com/office/officeart/2005/8/layout/vProcess5"/>
    <dgm:cxn modelId="{BBF90DF5-6BC4-4E3C-835E-E20E4A585E29}" type="presParOf" srcId="{4EA2BC9F-619F-486F-AF5B-CBCF2811D17D}" destId="{BD5E59AC-0CB1-4833-BF05-3E9BA911796D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5980C24-FE1A-4C2F-93D0-970251096017}" type="doc">
      <dgm:prSet loTypeId="urn:microsoft.com/office/officeart/2005/8/layout/cycle1" loCatId="cycle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CB5D5A6-7A88-4AA1-AA58-7D6B06A7FB0C}">
      <dgm:prSet/>
      <dgm:spPr/>
      <dgm:t>
        <a:bodyPr/>
        <a:lstStyle/>
        <a:p>
          <a:r>
            <a:rPr lang="en-US"/>
            <a:t>Single pod setup</a:t>
          </a:r>
        </a:p>
      </dgm:t>
    </dgm:pt>
    <dgm:pt modelId="{7253142B-1299-40C9-BEA5-D148B47D6780}" type="parTrans" cxnId="{3043FC83-A9DF-4558-86F7-C77A2095F45F}">
      <dgm:prSet/>
      <dgm:spPr/>
      <dgm:t>
        <a:bodyPr/>
        <a:lstStyle/>
        <a:p>
          <a:endParaRPr lang="en-US"/>
        </a:p>
      </dgm:t>
    </dgm:pt>
    <dgm:pt modelId="{A2BA8B74-E074-462E-BE01-0B110B8A8C39}" type="sibTrans" cxnId="{3043FC83-A9DF-4558-86F7-C77A2095F45F}">
      <dgm:prSet/>
      <dgm:spPr/>
      <dgm:t>
        <a:bodyPr/>
        <a:lstStyle/>
        <a:p>
          <a:endParaRPr lang="en-US"/>
        </a:p>
      </dgm:t>
    </dgm:pt>
    <dgm:pt modelId="{A7FC18DA-2F83-4A66-B124-C31AFDC133A9}">
      <dgm:prSet/>
      <dgm:spPr/>
      <dgm:t>
        <a:bodyPr/>
        <a:lstStyle/>
        <a:p>
          <a:r>
            <a:rPr lang="en-US"/>
            <a:t>YAML deployment</a:t>
          </a:r>
        </a:p>
      </dgm:t>
    </dgm:pt>
    <dgm:pt modelId="{75409DF8-462E-450B-A301-CF99292721F1}" type="parTrans" cxnId="{C426BE67-5E6A-4435-B141-44C06C57511A}">
      <dgm:prSet/>
      <dgm:spPr/>
      <dgm:t>
        <a:bodyPr/>
        <a:lstStyle/>
        <a:p>
          <a:endParaRPr lang="en-US"/>
        </a:p>
      </dgm:t>
    </dgm:pt>
    <dgm:pt modelId="{F47E75D2-CB1D-4CEE-8550-A659EDF744D4}" type="sibTrans" cxnId="{C426BE67-5E6A-4435-B141-44C06C57511A}">
      <dgm:prSet/>
      <dgm:spPr/>
      <dgm:t>
        <a:bodyPr/>
        <a:lstStyle/>
        <a:p>
          <a:endParaRPr lang="en-US"/>
        </a:p>
      </dgm:t>
    </dgm:pt>
    <dgm:pt modelId="{1049442C-9421-4339-AFE9-33A4B92A6421}">
      <dgm:prSet/>
      <dgm:spPr/>
      <dgm:t>
        <a:bodyPr/>
        <a:lstStyle/>
        <a:p>
          <a:r>
            <a:rPr lang="en-US"/>
            <a:t>Exposed service for internal cluster access</a:t>
          </a:r>
        </a:p>
      </dgm:t>
    </dgm:pt>
    <dgm:pt modelId="{788B38DE-B3C9-4684-88EB-B91590D71D04}" type="parTrans" cxnId="{80F8B981-E18F-4295-A91C-54FE12BCBDE2}">
      <dgm:prSet/>
      <dgm:spPr/>
      <dgm:t>
        <a:bodyPr/>
        <a:lstStyle/>
        <a:p>
          <a:endParaRPr lang="en-US"/>
        </a:p>
      </dgm:t>
    </dgm:pt>
    <dgm:pt modelId="{759EBA3F-7F55-4B51-AE52-556F0B540802}" type="sibTrans" cxnId="{80F8B981-E18F-4295-A91C-54FE12BCBDE2}">
      <dgm:prSet/>
      <dgm:spPr/>
      <dgm:t>
        <a:bodyPr/>
        <a:lstStyle/>
        <a:p>
          <a:endParaRPr lang="en-US"/>
        </a:p>
      </dgm:t>
    </dgm:pt>
    <dgm:pt modelId="{A439FDCE-029D-4376-B2E4-0D90B7DD7F58}" type="pres">
      <dgm:prSet presAssocID="{E5980C24-FE1A-4C2F-93D0-970251096017}" presName="cycle" presStyleCnt="0">
        <dgm:presLayoutVars>
          <dgm:dir/>
          <dgm:resizeHandles val="exact"/>
        </dgm:presLayoutVars>
      </dgm:prSet>
      <dgm:spPr/>
    </dgm:pt>
    <dgm:pt modelId="{9F29EF8E-6B0D-47CE-A34D-8B722BA40EA5}" type="pres">
      <dgm:prSet presAssocID="{CCB5D5A6-7A88-4AA1-AA58-7D6B06A7FB0C}" presName="dummy" presStyleCnt="0"/>
      <dgm:spPr/>
    </dgm:pt>
    <dgm:pt modelId="{ADF286ED-AC46-4F47-9D4F-3FD789972F7F}" type="pres">
      <dgm:prSet presAssocID="{CCB5D5A6-7A88-4AA1-AA58-7D6B06A7FB0C}" presName="node" presStyleLbl="revTx" presStyleIdx="0" presStyleCnt="3">
        <dgm:presLayoutVars>
          <dgm:bulletEnabled val="1"/>
        </dgm:presLayoutVars>
      </dgm:prSet>
      <dgm:spPr/>
    </dgm:pt>
    <dgm:pt modelId="{855E6FFD-3255-47B8-BE65-CA6C4D6D0308}" type="pres">
      <dgm:prSet presAssocID="{A2BA8B74-E074-462E-BE01-0B110B8A8C39}" presName="sibTrans" presStyleLbl="node1" presStyleIdx="0" presStyleCnt="3"/>
      <dgm:spPr/>
    </dgm:pt>
    <dgm:pt modelId="{4889EA67-0A3F-4556-A5B9-65D5E41F6236}" type="pres">
      <dgm:prSet presAssocID="{A7FC18DA-2F83-4A66-B124-C31AFDC133A9}" presName="dummy" presStyleCnt="0"/>
      <dgm:spPr/>
    </dgm:pt>
    <dgm:pt modelId="{0498BF52-9E5E-4483-BF2D-BAB5E541BB2C}" type="pres">
      <dgm:prSet presAssocID="{A7FC18DA-2F83-4A66-B124-C31AFDC133A9}" presName="node" presStyleLbl="revTx" presStyleIdx="1" presStyleCnt="3">
        <dgm:presLayoutVars>
          <dgm:bulletEnabled val="1"/>
        </dgm:presLayoutVars>
      </dgm:prSet>
      <dgm:spPr/>
    </dgm:pt>
    <dgm:pt modelId="{0CC3FE5A-931D-4089-9330-0848AFEDCC47}" type="pres">
      <dgm:prSet presAssocID="{F47E75D2-CB1D-4CEE-8550-A659EDF744D4}" presName="sibTrans" presStyleLbl="node1" presStyleIdx="1" presStyleCnt="3"/>
      <dgm:spPr/>
    </dgm:pt>
    <dgm:pt modelId="{9D986689-046C-48F7-89D2-8DA35D6692AE}" type="pres">
      <dgm:prSet presAssocID="{1049442C-9421-4339-AFE9-33A4B92A6421}" presName="dummy" presStyleCnt="0"/>
      <dgm:spPr/>
    </dgm:pt>
    <dgm:pt modelId="{87C2F8F7-3DD9-436D-AB10-69C7900D5B71}" type="pres">
      <dgm:prSet presAssocID="{1049442C-9421-4339-AFE9-33A4B92A6421}" presName="node" presStyleLbl="revTx" presStyleIdx="2" presStyleCnt="3">
        <dgm:presLayoutVars>
          <dgm:bulletEnabled val="1"/>
        </dgm:presLayoutVars>
      </dgm:prSet>
      <dgm:spPr/>
    </dgm:pt>
    <dgm:pt modelId="{B5BD07F5-72AF-43A3-BE40-C7697E0AACDF}" type="pres">
      <dgm:prSet presAssocID="{759EBA3F-7F55-4B51-AE52-556F0B540802}" presName="sibTrans" presStyleLbl="node1" presStyleIdx="2" presStyleCnt="3"/>
      <dgm:spPr/>
    </dgm:pt>
  </dgm:ptLst>
  <dgm:cxnLst>
    <dgm:cxn modelId="{62C14528-9D1A-4900-BBA5-84FB319993ED}" type="presOf" srcId="{1049442C-9421-4339-AFE9-33A4B92A6421}" destId="{87C2F8F7-3DD9-436D-AB10-69C7900D5B71}" srcOrd="0" destOrd="0" presId="urn:microsoft.com/office/officeart/2005/8/layout/cycle1"/>
    <dgm:cxn modelId="{BB5ABA5F-1244-42FB-B0B3-A994A4CECBBB}" type="presOf" srcId="{F47E75D2-CB1D-4CEE-8550-A659EDF744D4}" destId="{0CC3FE5A-931D-4089-9330-0848AFEDCC47}" srcOrd="0" destOrd="0" presId="urn:microsoft.com/office/officeart/2005/8/layout/cycle1"/>
    <dgm:cxn modelId="{C426BE67-5E6A-4435-B141-44C06C57511A}" srcId="{E5980C24-FE1A-4C2F-93D0-970251096017}" destId="{A7FC18DA-2F83-4A66-B124-C31AFDC133A9}" srcOrd="1" destOrd="0" parTransId="{75409DF8-462E-450B-A301-CF99292721F1}" sibTransId="{F47E75D2-CB1D-4CEE-8550-A659EDF744D4}"/>
    <dgm:cxn modelId="{98EB4151-3B36-4D37-9D8F-1C40156D64F3}" type="presOf" srcId="{A2BA8B74-E074-462E-BE01-0B110B8A8C39}" destId="{855E6FFD-3255-47B8-BE65-CA6C4D6D0308}" srcOrd="0" destOrd="0" presId="urn:microsoft.com/office/officeart/2005/8/layout/cycle1"/>
    <dgm:cxn modelId="{80F8B981-E18F-4295-A91C-54FE12BCBDE2}" srcId="{E5980C24-FE1A-4C2F-93D0-970251096017}" destId="{1049442C-9421-4339-AFE9-33A4B92A6421}" srcOrd="2" destOrd="0" parTransId="{788B38DE-B3C9-4684-88EB-B91590D71D04}" sibTransId="{759EBA3F-7F55-4B51-AE52-556F0B540802}"/>
    <dgm:cxn modelId="{3043FC83-A9DF-4558-86F7-C77A2095F45F}" srcId="{E5980C24-FE1A-4C2F-93D0-970251096017}" destId="{CCB5D5A6-7A88-4AA1-AA58-7D6B06A7FB0C}" srcOrd="0" destOrd="0" parTransId="{7253142B-1299-40C9-BEA5-D148B47D6780}" sibTransId="{A2BA8B74-E074-462E-BE01-0B110B8A8C39}"/>
    <dgm:cxn modelId="{E7455D94-B0E7-4AA1-B00E-4D5E2AA4AA37}" type="presOf" srcId="{CCB5D5A6-7A88-4AA1-AA58-7D6B06A7FB0C}" destId="{ADF286ED-AC46-4F47-9D4F-3FD789972F7F}" srcOrd="0" destOrd="0" presId="urn:microsoft.com/office/officeart/2005/8/layout/cycle1"/>
    <dgm:cxn modelId="{F74102F1-8BB9-47CB-A5F7-49F594F27246}" type="presOf" srcId="{E5980C24-FE1A-4C2F-93D0-970251096017}" destId="{A439FDCE-029D-4376-B2E4-0D90B7DD7F58}" srcOrd="0" destOrd="0" presId="urn:microsoft.com/office/officeart/2005/8/layout/cycle1"/>
    <dgm:cxn modelId="{C35D6FF1-9838-4709-953A-628332E6D47F}" type="presOf" srcId="{759EBA3F-7F55-4B51-AE52-556F0B540802}" destId="{B5BD07F5-72AF-43A3-BE40-C7697E0AACDF}" srcOrd="0" destOrd="0" presId="urn:microsoft.com/office/officeart/2005/8/layout/cycle1"/>
    <dgm:cxn modelId="{4E6661F6-1F56-4A14-996D-2B8B297AB742}" type="presOf" srcId="{A7FC18DA-2F83-4A66-B124-C31AFDC133A9}" destId="{0498BF52-9E5E-4483-BF2D-BAB5E541BB2C}" srcOrd="0" destOrd="0" presId="urn:microsoft.com/office/officeart/2005/8/layout/cycle1"/>
    <dgm:cxn modelId="{EEE90E65-D33F-4F32-8F6B-29AB95912418}" type="presParOf" srcId="{A439FDCE-029D-4376-B2E4-0D90B7DD7F58}" destId="{9F29EF8E-6B0D-47CE-A34D-8B722BA40EA5}" srcOrd="0" destOrd="0" presId="urn:microsoft.com/office/officeart/2005/8/layout/cycle1"/>
    <dgm:cxn modelId="{16770F54-52D4-4DC3-B1DC-9EB05E53F9A1}" type="presParOf" srcId="{A439FDCE-029D-4376-B2E4-0D90B7DD7F58}" destId="{ADF286ED-AC46-4F47-9D4F-3FD789972F7F}" srcOrd="1" destOrd="0" presId="urn:microsoft.com/office/officeart/2005/8/layout/cycle1"/>
    <dgm:cxn modelId="{A32F5614-BDBA-43D0-9269-E8E5C5082883}" type="presParOf" srcId="{A439FDCE-029D-4376-B2E4-0D90B7DD7F58}" destId="{855E6FFD-3255-47B8-BE65-CA6C4D6D0308}" srcOrd="2" destOrd="0" presId="urn:microsoft.com/office/officeart/2005/8/layout/cycle1"/>
    <dgm:cxn modelId="{A5E69477-EE9D-46BE-8B4A-F95F086AC428}" type="presParOf" srcId="{A439FDCE-029D-4376-B2E4-0D90B7DD7F58}" destId="{4889EA67-0A3F-4556-A5B9-65D5E41F6236}" srcOrd="3" destOrd="0" presId="urn:microsoft.com/office/officeart/2005/8/layout/cycle1"/>
    <dgm:cxn modelId="{D3AA2B6D-AA6A-4800-B357-C9B5C419DFB0}" type="presParOf" srcId="{A439FDCE-029D-4376-B2E4-0D90B7DD7F58}" destId="{0498BF52-9E5E-4483-BF2D-BAB5E541BB2C}" srcOrd="4" destOrd="0" presId="urn:microsoft.com/office/officeart/2005/8/layout/cycle1"/>
    <dgm:cxn modelId="{D9199DB9-C841-4E8B-A1E1-65D5AB14DA32}" type="presParOf" srcId="{A439FDCE-029D-4376-B2E4-0D90B7DD7F58}" destId="{0CC3FE5A-931D-4089-9330-0848AFEDCC47}" srcOrd="5" destOrd="0" presId="urn:microsoft.com/office/officeart/2005/8/layout/cycle1"/>
    <dgm:cxn modelId="{D87132D4-5995-411B-9459-D407C1BCC9C9}" type="presParOf" srcId="{A439FDCE-029D-4376-B2E4-0D90B7DD7F58}" destId="{9D986689-046C-48F7-89D2-8DA35D6692AE}" srcOrd="6" destOrd="0" presId="urn:microsoft.com/office/officeart/2005/8/layout/cycle1"/>
    <dgm:cxn modelId="{88C6AC5E-F8D6-4918-805D-36BFBCB320CB}" type="presParOf" srcId="{A439FDCE-029D-4376-B2E4-0D90B7DD7F58}" destId="{87C2F8F7-3DD9-436D-AB10-69C7900D5B71}" srcOrd="7" destOrd="0" presId="urn:microsoft.com/office/officeart/2005/8/layout/cycle1"/>
    <dgm:cxn modelId="{0E204288-FF98-436F-8FAA-CC0C14D9F4B8}" type="presParOf" srcId="{A439FDCE-029D-4376-B2E4-0D90B7DD7F58}" destId="{B5BD07F5-72AF-43A3-BE40-C7697E0AACDF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E9966A2-4A49-4BF0-8B33-DE58783C7C5E}" type="doc">
      <dgm:prSet loTypeId="urn:microsoft.com/office/officeart/2005/8/layout/vList5" loCatId="list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63E3213-03C1-40D8-A7F0-8A407D83AF3F}">
      <dgm:prSet/>
      <dgm:spPr/>
      <dgm:t>
        <a:bodyPr/>
        <a:lstStyle/>
        <a:p>
          <a:r>
            <a:rPr lang="en-US"/>
            <a:t>Kubernetes HPA</a:t>
          </a:r>
        </a:p>
      </dgm:t>
    </dgm:pt>
    <dgm:pt modelId="{D190F6FB-E55D-4445-B717-D1C256E0CD91}" type="parTrans" cxnId="{2EBD5635-5B05-4493-BBE0-42AED64C171A}">
      <dgm:prSet/>
      <dgm:spPr/>
      <dgm:t>
        <a:bodyPr/>
        <a:lstStyle/>
        <a:p>
          <a:endParaRPr lang="en-US"/>
        </a:p>
      </dgm:t>
    </dgm:pt>
    <dgm:pt modelId="{AA717D46-9801-4473-976A-0DE5D7AC4D36}" type="sibTrans" cxnId="{2EBD5635-5B05-4493-BBE0-42AED64C171A}">
      <dgm:prSet/>
      <dgm:spPr/>
      <dgm:t>
        <a:bodyPr/>
        <a:lstStyle/>
        <a:p>
          <a:endParaRPr lang="en-US"/>
        </a:p>
      </dgm:t>
    </dgm:pt>
    <dgm:pt modelId="{9D7225B2-E828-4AC2-8EDB-F410CEB09C20}">
      <dgm:prSet/>
      <dgm:spPr/>
      <dgm:t>
        <a:bodyPr/>
        <a:lstStyle/>
        <a:p>
          <a:r>
            <a:rPr lang="en-US"/>
            <a:t>kubectl autoscale based on CPU usage</a:t>
          </a:r>
        </a:p>
      </dgm:t>
    </dgm:pt>
    <dgm:pt modelId="{60FF57FB-8021-45C1-9E1D-13BA421D6DF6}" type="parTrans" cxnId="{76EF4133-4F8A-4E81-ADDE-FC23998AD35D}">
      <dgm:prSet/>
      <dgm:spPr/>
      <dgm:t>
        <a:bodyPr/>
        <a:lstStyle/>
        <a:p>
          <a:endParaRPr lang="en-US"/>
        </a:p>
      </dgm:t>
    </dgm:pt>
    <dgm:pt modelId="{2EF7F18C-CA72-432A-9596-E8FF58C6D7C7}" type="sibTrans" cxnId="{76EF4133-4F8A-4E81-ADDE-FC23998AD35D}">
      <dgm:prSet/>
      <dgm:spPr/>
      <dgm:t>
        <a:bodyPr/>
        <a:lstStyle/>
        <a:p>
          <a:endParaRPr lang="en-US"/>
        </a:p>
      </dgm:t>
    </dgm:pt>
    <dgm:pt modelId="{C54DD6C1-3E6F-407E-A7B4-74674B6C95E8}">
      <dgm:prSet/>
      <dgm:spPr/>
      <dgm:t>
        <a:bodyPr/>
        <a:lstStyle/>
        <a:p>
          <a:r>
            <a:rPr lang="en-US"/>
            <a:t>Minimum 1, maximum 10 pods</a:t>
          </a:r>
        </a:p>
      </dgm:t>
    </dgm:pt>
    <dgm:pt modelId="{65FC7D37-CB11-42A1-9750-6E0ED809EFFD}" type="parTrans" cxnId="{2516A96C-3B12-4B21-B5AC-F36947E52377}">
      <dgm:prSet/>
      <dgm:spPr/>
      <dgm:t>
        <a:bodyPr/>
        <a:lstStyle/>
        <a:p>
          <a:endParaRPr lang="en-US"/>
        </a:p>
      </dgm:t>
    </dgm:pt>
    <dgm:pt modelId="{A9C3C98C-2A2B-4557-ACD0-E7E8F730B84D}" type="sibTrans" cxnId="{2516A96C-3B12-4B21-B5AC-F36947E52377}">
      <dgm:prSet/>
      <dgm:spPr/>
      <dgm:t>
        <a:bodyPr/>
        <a:lstStyle/>
        <a:p>
          <a:endParaRPr lang="en-US"/>
        </a:p>
      </dgm:t>
    </dgm:pt>
    <dgm:pt modelId="{068B37C4-503E-4B71-886B-F57AFE114E0B}">
      <dgm:prSet/>
      <dgm:spPr/>
      <dgm:t>
        <a:bodyPr/>
        <a:lstStyle/>
        <a:p>
          <a:r>
            <a:rPr lang="en-US"/>
            <a:t>Responsive to workload spikes</a:t>
          </a:r>
        </a:p>
      </dgm:t>
    </dgm:pt>
    <dgm:pt modelId="{99C06E1B-9A02-4431-A92F-D3725B997C26}" type="parTrans" cxnId="{5C7CBC5A-C25D-4E2E-99D0-8439CE50DA2F}">
      <dgm:prSet/>
      <dgm:spPr/>
      <dgm:t>
        <a:bodyPr/>
        <a:lstStyle/>
        <a:p>
          <a:endParaRPr lang="en-US"/>
        </a:p>
      </dgm:t>
    </dgm:pt>
    <dgm:pt modelId="{A81827D2-A639-49B8-B9CD-568E8DFEFD1A}" type="sibTrans" cxnId="{5C7CBC5A-C25D-4E2E-99D0-8439CE50DA2F}">
      <dgm:prSet/>
      <dgm:spPr/>
      <dgm:t>
        <a:bodyPr/>
        <a:lstStyle/>
        <a:p>
          <a:endParaRPr lang="en-US"/>
        </a:p>
      </dgm:t>
    </dgm:pt>
    <dgm:pt modelId="{7E701C32-440D-45EA-9D6A-9FFC7617E664}" type="pres">
      <dgm:prSet presAssocID="{DE9966A2-4A49-4BF0-8B33-DE58783C7C5E}" presName="Name0" presStyleCnt="0">
        <dgm:presLayoutVars>
          <dgm:dir/>
          <dgm:animLvl val="lvl"/>
          <dgm:resizeHandles val="exact"/>
        </dgm:presLayoutVars>
      </dgm:prSet>
      <dgm:spPr/>
    </dgm:pt>
    <dgm:pt modelId="{B20F2702-B0F5-4648-AD42-8162DD020A13}" type="pres">
      <dgm:prSet presAssocID="{C63E3213-03C1-40D8-A7F0-8A407D83AF3F}" presName="linNode" presStyleCnt="0"/>
      <dgm:spPr/>
    </dgm:pt>
    <dgm:pt modelId="{6D8BE313-20F6-4CB9-8371-503906E4EAB3}" type="pres">
      <dgm:prSet presAssocID="{C63E3213-03C1-40D8-A7F0-8A407D83AF3F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870A515D-0E34-4ACA-BBF0-C950ADE14842}" type="pres">
      <dgm:prSet presAssocID="{AA717D46-9801-4473-976A-0DE5D7AC4D36}" presName="sp" presStyleCnt="0"/>
      <dgm:spPr/>
    </dgm:pt>
    <dgm:pt modelId="{FC041372-CB49-465A-ACCC-36AB8F8B0612}" type="pres">
      <dgm:prSet presAssocID="{9D7225B2-E828-4AC2-8EDB-F410CEB09C20}" presName="linNode" presStyleCnt="0"/>
      <dgm:spPr/>
    </dgm:pt>
    <dgm:pt modelId="{6C2EA77B-1178-4AC3-B6FF-8DBD115B814E}" type="pres">
      <dgm:prSet presAssocID="{9D7225B2-E828-4AC2-8EDB-F410CEB09C20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883629BC-D40A-4906-894A-246DB609EDD1}" type="pres">
      <dgm:prSet presAssocID="{2EF7F18C-CA72-432A-9596-E8FF58C6D7C7}" presName="sp" presStyleCnt="0"/>
      <dgm:spPr/>
    </dgm:pt>
    <dgm:pt modelId="{0ACB88B1-F707-4FE7-9A17-B4CD90DD1405}" type="pres">
      <dgm:prSet presAssocID="{C54DD6C1-3E6F-407E-A7B4-74674B6C95E8}" presName="linNode" presStyleCnt="0"/>
      <dgm:spPr/>
    </dgm:pt>
    <dgm:pt modelId="{6BA4A3D1-DBA9-4999-B5DD-50EBE5222786}" type="pres">
      <dgm:prSet presAssocID="{C54DD6C1-3E6F-407E-A7B4-74674B6C95E8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841E54D7-C185-4F4F-8F0C-6DBEAE1F649B}" type="pres">
      <dgm:prSet presAssocID="{A9C3C98C-2A2B-4557-ACD0-E7E8F730B84D}" presName="sp" presStyleCnt="0"/>
      <dgm:spPr/>
    </dgm:pt>
    <dgm:pt modelId="{30C7056A-12AE-4817-ADCA-D8CDF4084CC0}" type="pres">
      <dgm:prSet presAssocID="{068B37C4-503E-4B71-886B-F57AFE114E0B}" presName="linNode" presStyleCnt="0"/>
      <dgm:spPr/>
    </dgm:pt>
    <dgm:pt modelId="{B62C9CDD-0870-4251-BC5F-CC51065F9A8D}" type="pres">
      <dgm:prSet presAssocID="{068B37C4-503E-4B71-886B-F57AFE114E0B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76EF4133-4F8A-4E81-ADDE-FC23998AD35D}" srcId="{DE9966A2-4A49-4BF0-8B33-DE58783C7C5E}" destId="{9D7225B2-E828-4AC2-8EDB-F410CEB09C20}" srcOrd="1" destOrd="0" parTransId="{60FF57FB-8021-45C1-9E1D-13BA421D6DF6}" sibTransId="{2EF7F18C-CA72-432A-9596-E8FF58C6D7C7}"/>
    <dgm:cxn modelId="{2EBD5635-5B05-4493-BBE0-42AED64C171A}" srcId="{DE9966A2-4A49-4BF0-8B33-DE58783C7C5E}" destId="{C63E3213-03C1-40D8-A7F0-8A407D83AF3F}" srcOrd="0" destOrd="0" parTransId="{D190F6FB-E55D-4445-B717-D1C256E0CD91}" sibTransId="{AA717D46-9801-4473-976A-0DE5D7AC4D36}"/>
    <dgm:cxn modelId="{2516A96C-3B12-4B21-B5AC-F36947E52377}" srcId="{DE9966A2-4A49-4BF0-8B33-DE58783C7C5E}" destId="{C54DD6C1-3E6F-407E-A7B4-74674B6C95E8}" srcOrd="2" destOrd="0" parTransId="{65FC7D37-CB11-42A1-9750-6E0ED809EFFD}" sibTransId="{A9C3C98C-2A2B-4557-ACD0-E7E8F730B84D}"/>
    <dgm:cxn modelId="{F562AA6E-0057-478F-B3FB-9FDC222EBFA4}" type="presOf" srcId="{C63E3213-03C1-40D8-A7F0-8A407D83AF3F}" destId="{6D8BE313-20F6-4CB9-8371-503906E4EAB3}" srcOrd="0" destOrd="0" presId="urn:microsoft.com/office/officeart/2005/8/layout/vList5"/>
    <dgm:cxn modelId="{5C7CBC5A-C25D-4E2E-99D0-8439CE50DA2F}" srcId="{DE9966A2-4A49-4BF0-8B33-DE58783C7C5E}" destId="{068B37C4-503E-4B71-886B-F57AFE114E0B}" srcOrd="3" destOrd="0" parTransId="{99C06E1B-9A02-4431-A92F-D3725B997C26}" sibTransId="{A81827D2-A639-49B8-B9CD-568E8DFEFD1A}"/>
    <dgm:cxn modelId="{E7B531A2-06BA-4301-9631-435C9CDAD803}" type="presOf" srcId="{068B37C4-503E-4B71-886B-F57AFE114E0B}" destId="{B62C9CDD-0870-4251-BC5F-CC51065F9A8D}" srcOrd="0" destOrd="0" presId="urn:microsoft.com/office/officeart/2005/8/layout/vList5"/>
    <dgm:cxn modelId="{6C818FC4-0433-4A39-96C6-C8580C758093}" type="presOf" srcId="{C54DD6C1-3E6F-407E-A7B4-74674B6C95E8}" destId="{6BA4A3D1-DBA9-4999-B5DD-50EBE5222786}" srcOrd="0" destOrd="0" presId="urn:microsoft.com/office/officeart/2005/8/layout/vList5"/>
    <dgm:cxn modelId="{ACF862F8-7F04-4D3F-9934-6A9AA47BF7CE}" type="presOf" srcId="{DE9966A2-4A49-4BF0-8B33-DE58783C7C5E}" destId="{7E701C32-440D-45EA-9D6A-9FFC7617E664}" srcOrd="0" destOrd="0" presId="urn:microsoft.com/office/officeart/2005/8/layout/vList5"/>
    <dgm:cxn modelId="{613272FC-866C-4518-AE23-2A1E9E7EDFD5}" type="presOf" srcId="{9D7225B2-E828-4AC2-8EDB-F410CEB09C20}" destId="{6C2EA77B-1178-4AC3-B6FF-8DBD115B814E}" srcOrd="0" destOrd="0" presId="urn:microsoft.com/office/officeart/2005/8/layout/vList5"/>
    <dgm:cxn modelId="{1E161DA8-1BCD-4A3C-8696-92CFEFA8104B}" type="presParOf" srcId="{7E701C32-440D-45EA-9D6A-9FFC7617E664}" destId="{B20F2702-B0F5-4648-AD42-8162DD020A13}" srcOrd="0" destOrd="0" presId="urn:microsoft.com/office/officeart/2005/8/layout/vList5"/>
    <dgm:cxn modelId="{0D8AB7F7-E370-4A66-AF8A-AE58E8A2121D}" type="presParOf" srcId="{B20F2702-B0F5-4648-AD42-8162DD020A13}" destId="{6D8BE313-20F6-4CB9-8371-503906E4EAB3}" srcOrd="0" destOrd="0" presId="urn:microsoft.com/office/officeart/2005/8/layout/vList5"/>
    <dgm:cxn modelId="{04E7E607-E715-4C78-874B-B8F1DCFD0916}" type="presParOf" srcId="{7E701C32-440D-45EA-9D6A-9FFC7617E664}" destId="{870A515D-0E34-4ACA-BBF0-C950ADE14842}" srcOrd="1" destOrd="0" presId="urn:microsoft.com/office/officeart/2005/8/layout/vList5"/>
    <dgm:cxn modelId="{9E732B55-778F-4A80-AD25-5BDAA63488E4}" type="presParOf" srcId="{7E701C32-440D-45EA-9D6A-9FFC7617E664}" destId="{FC041372-CB49-465A-ACCC-36AB8F8B0612}" srcOrd="2" destOrd="0" presId="urn:microsoft.com/office/officeart/2005/8/layout/vList5"/>
    <dgm:cxn modelId="{493B478E-0777-48CA-9202-12517ED9D374}" type="presParOf" srcId="{FC041372-CB49-465A-ACCC-36AB8F8B0612}" destId="{6C2EA77B-1178-4AC3-B6FF-8DBD115B814E}" srcOrd="0" destOrd="0" presId="urn:microsoft.com/office/officeart/2005/8/layout/vList5"/>
    <dgm:cxn modelId="{4A239F1C-9E4E-4E33-B00F-948088175130}" type="presParOf" srcId="{7E701C32-440D-45EA-9D6A-9FFC7617E664}" destId="{883629BC-D40A-4906-894A-246DB609EDD1}" srcOrd="3" destOrd="0" presId="urn:microsoft.com/office/officeart/2005/8/layout/vList5"/>
    <dgm:cxn modelId="{8F1F6B21-EBA9-4745-BBC4-500876739D5B}" type="presParOf" srcId="{7E701C32-440D-45EA-9D6A-9FFC7617E664}" destId="{0ACB88B1-F707-4FE7-9A17-B4CD90DD1405}" srcOrd="4" destOrd="0" presId="urn:microsoft.com/office/officeart/2005/8/layout/vList5"/>
    <dgm:cxn modelId="{1D269B7E-83B3-4449-86A9-3B61C0B6AC0C}" type="presParOf" srcId="{0ACB88B1-F707-4FE7-9A17-B4CD90DD1405}" destId="{6BA4A3D1-DBA9-4999-B5DD-50EBE5222786}" srcOrd="0" destOrd="0" presId="urn:microsoft.com/office/officeart/2005/8/layout/vList5"/>
    <dgm:cxn modelId="{0E7A8ED1-2581-498A-97DF-05DDA43C842C}" type="presParOf" srcId="{7E701C32-440D-45EA-9D6A-9FFC7617E664}" destId="{841E54D7-C185-4F4F-8F0C-6DBEAE1F649B}" srcOrd="5" destOrd="0" presId="urn:microsoft.com/office/officeart/2005/8/layout/vList5"/>
    <dgm:cxn modelId="{EEB3449C-E325-489E-89D4-0C14F7DAA225}" type="presParOf" srcId="{7E701C32-440D-45EA-9D6A-9FFC7617E664}" destId="{30C7056A-12AE-4817-ADCA-D8CDF4084CC0}" srcOrd="6" destOrd="0" presId="urn:microsoft.com/office/officeart/2005/8/layout/vList5"/>
    <dgm:cxn modelId="{586FBC63-8EAA-44E8-A8EF-23907AD9B85B}" type="presParOf" srcId="{30C7056A-12AE-4817-ADCA-D8CDF4084CC0}" destId="{B62C9CDD-0870-4251-BC5F-CC51065F9A8D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02C2AB-2570-4AB7-9C5C-80A970F527E3}">
      <dsp:nvSpPr>
        <dsp:cNvPr id="0" name=""/>
        <dsp:cNvSpPr/>
      </dsp:nvSpPr>
      <dsp:spPr>
        <a:xfrm>
          <a:off x="518185" y="768902"/>
          <a:ext cx="1475437" cy="1475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06AE2D-AABE-4C60-922D-6DF36C51D364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EBBFE4-3E68-4BD9-9273-0FDE61D29D71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Data volumes are growing exponentially</a:t>
          </a:r>
        </a:p>
      </dsp:txBody>
      <dsp:txXfrm>
        <a:off x="46529" y="2703902"/>
        <a:ext cx="2418750" cy="720000"/>
      </dsp:txXfrm>
    </dsp:sp>
    <dsp:sp modelId="{BFF4512A-1BCE-4202-AC4E-A472336FA046}">
      <dsp:nvSpPr>
        <dsp:cNvPr id="0" name=""/>
        <dsp:cNvSpPr/>
      </dsp:nvSpPr>
      <dsp:spPr>
        <a:xfrm>
          <a:off x="3360216" y="768902"/>
          <a:ext cx="1475437" cy="1475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6E7E9C-40EE-4980-ADCF-4788004088B6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2D9313-1E76-4A25-BD85-217DBC5DCD9B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Real-time analytics &amp; responsive systems demand scalable pipelines</a:t>
          </a:r>
        </a:p>
      </dsp:txBody>
      <dsp:txXfrm>
        <a:off x="2888560" y="2703902"/>
        <a:ext cx="2418750" cy="720000"/>
      </dsp:txXfrm>
    </dsp:sp>
    <dsp:sp modelId="{48CE18CD-9233-4A4E-B36B-4B84FC923C47}">
      <dsp:nvSpPr>
        <dsp:cNvPr id="0" name=""/>
        <dsp:cNvSpPr/>
      </dsp:nvSpPr>
      <dsp:spPr>
        <a:xfrm>
          <a:off x="6202248" y="768902"/>
          <a:ext cx="1475437" cy="1475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18E65B-F571-4670-87DC-6EE07E18DA16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195660-1B6C-45BF-A549-DED4051EDA31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Traditional stack limitations → need for modern tooling</a:t>
          </a:r>
        </a:p>
      </dsp:txBody>
      <dsp:txXfrm>
        <a:off x="5730591" y="2703902"/>
        <a:ext cx="2418750" cy="72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AE6F67-FDB0-4207-96D2-32E4F536EB81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C98FDF-2EDB-4E23-A808-88BF25757550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Load simulation using k6</a:t>
          </a:r>
        </a:p>
      </dsp:txBody>
      <dsp:txXfrm>
        <a:off x="78583" y="2435142"/>
        <a:ext cx="2399612" cy="720000"/>
      </dsp:txXfrm>
    </dsp:sp>
    <dsp:sp modelId="{62A68C0F-F907-4404-9A5E-0772401324A7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F4B5B1-8EAB-4914-8650-94AB5E3F8DD0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Metrics: Kafka lag, MongoDB throughput</a:t>
          </a:r>
        </a:p>
      </dsp:txBody>
      <dsp:txXfrm>
        <a:off x="2898129" y="2435142"/>
        <a:ext cx="2399612" cy="720000"/>
      </dsp:txXfrm>
    </dsp:sp>
    <dsp:sp modelId="{3192359E-BF96-4E22-9E0A-ABB37E098AC2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017DD1-1BCA-4E44-B914-369A00C92869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Optional tools: Prometheus, Grafana</a:t>
          </a:r>
        </a:p>
      </dsp:txBody>
      <dsp:txXfrm>
        <a:off x="5717674" y="2435142"/>
        <a:ext cx="2399612" cy="7200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A30F1F-6512-48E4-9DE7-EC218E575345}">
      <dsp:nvSpPr>
        <dsp:cNvPr id="0" name=""/>
        <dsp:cNvSpPr/>
      </dsp:nvSpPr>
      <dsp:spPr>
        <a:xfrm>
          <a:off x="0" y="180378"/>
          <a:ext cx="5175384" cy="5175384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4E8DBE-B735-49DB-87BD-FA7925ECB741}">
      <dsp:nvSpPr>
        <dsp:cNvPr id="0" name=""/>
        <dsp:cNvSpPr/>
      </dsp:nvSpPr>
      <dsp:spPr>
        <a:xfrm>
          <a:off x="491661" y="672039"/>
          <a:ext cx="2018399" cy="20183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Show running pipeline in Minikube</a:t>
          </a:r>
        </a:p>
      </dsp:txBody>
      <dsp:txXfrm>
        <a:off x="590191" y="770569"/>
        <a:ext cx="1821339" cy="1821339"/>
      </dsp:txXfrm>
    </dsp:sp>
    <dsp:sp modelId="{7B97C321-3DB8-43C1-95EF-038293099B26}">
      <dsp:nvSpPr>
        <dsp:cNvPr id="0" name=""/>
        <dsp:cNvSpPr/>
      </dsp:nvSpPr>
      <dsp:spPr>
        <a:xfrm>
          <a:off x="2665322" y="672039"/>
          <a:ext cx="2018399" cy="201839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Kafka producing/consuming messages</a:t>
          </a:r>
        </a:p>
      </dsp:txBody>
      <dsp:txXfrm>
        <a:off x="2763852" y="770569"/>
        <a:ext cx="1821339" cy="1821339"/>
      </dsp:txXfrm>
    </dsp:sp>
    <dsp:sp modelId="{7C54BF40-09AD-46CB-882F-9B8170459655}">
      <dsp:nvSpPr>
        <dsp:cNvPr id="0" name=""/>
        <dsp:cNvSpPr/>
      </dsp:nvSpPr>
      <dsp:spPr>
        <a:xfrm>
          <a:off x="491661" y="2845701"/>
          <a:ext cx="2018399" cy="201839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MongoDB insert verification</a:t>
          </a:r>
        </a:p>
      </dsp:txBody>
      <dsp:txXfrm>
        <a:off x="590191" y="2944231"/>
        <a:ext cx="1821339" cy="1821339"/>
      </dsp:txXfrm>
    </dsp:sp>
    <dsp:sp modelId="{37D814E4-93EC-4CC7-92FF-ECC10202F9D4}">
      <dsp:nvSpPr>
        <dsp:cNvPr id="0" name=""/>
        <dsp:cNvSpPr/>
      </dsp:nvSpPr>
      <dsp:spPr>
        <a:xfrm>
          <a:off x="2665322" y="2845701"/>
          <a:ext cx="2018399" cy="20183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HPA in action with kubectl top pods</a:t>
          </a:r>
        </a:p>
      </dsp:txBody>
      <dsp:txXfrm>
        <a:off x="2763852" y="2944231"/>
        <a:ext cx="1821339" cy="182133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53D189-1EDE-494E-B07C-D8930BB22CCD}">
      <dsp:nvSpPr>
        <dsp:cNvPr id="0" name=""/>
        <dsp:cNvSpPr/>
      </dsp:nvSpPr>
      <dsp:spPr>
        <a:xfrm>
          <a:off x="698767" y="90361"/>
          <a:ext cx="1291029" cy="1291029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B48A3B-A2A4-47A0-BC69-200C155E0565}">
      <dsp:nvSpPr>
        <dsp:cNvPr id="0" name=""/>
        <dsp:cNvSpPr/>
      </dsp:nvSpPr>
      <dsp:spPr>
        <a:xfrm>
          <a:off x="973904" y="365498"/>
          <a:ext cx="740754" cy="7407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94E117-BDA7-4405-B5C8-A2613ECC8C2D}">
      <dsp:nvSpPr>
        <dsp:cNvPr id="0" name=""/>
        <dsp:cNvSpPr/>
      </dsp:nvSpPr>
      <dsp:spPr>
        <a:xfrm>
          <a:off x="286061" y="1783515"/>
          <a:ext cx="211644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✅ Fully working data pipeline</a:t>
          </a:r>
        </a:p>
      </dsp:txBody>
      <dsp:txXfrm>
        <a:off x="286061" y="1783515"/>
        <a:ext cx="2116442" cy="720000"/>
      </dsp:txXfrm>
    </dsp:sp>
    <dsp:sp modelId="{2169AD4B-ECFA-4A7C-81A8-9C8E0E6C7CC8}">
      <dsp:nvSpPr>
        <dsp:cNvPr id="0" name=""/>
        <dsp:cNvSpPr/>
      </dsp:nvSpPr>
      <dsp:spPr>
        <a:xfrm>
          <a:off x="3185586" y="90361"/>
          <a:ext cx="1291029" cy="1291029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1A5B37-5A6E-4ADF-B1C9-EF2D845080F6}">
      <dsp:nvSpPr>
        <dsp:cNvPr id="0" name=""/>
        <dsp:cNvSpPr/>
      </dsp:nvSpPr>
      <dsp:spPr>
        <a:xfrm>
          <a:off x="3460724" y="365498"/>
          <a:ext cx="740754" cy="7407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0210B1-5AA1-4038-96CE-4B7BFC1B914A}">
      <dsp:nvSpPr>
        <dsp:cNvPr id="0" name=""/>
        <dsp:cNvSpPr/>
      </dsp:nvSpPr>
      <dsp:spPr>
        <a:xfrm>
          <a:off x="2772880" y="1783515"/>
          <a:ext cx="211644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✅ Simple, scalable Go components</a:t>
          </a:r>
        </a:p>
      </dsp:txBody>
      <dsp:txXfrm>
        <a:off x="2772880" y="1783515"/>
        <a:ext cx="2116442" cy="720000"/>
      </dsp:txXfrm>
    </dsp:sp>
    <dsp:sp modelId="{06621E00-41E9-4585-B6A8-BE62D5FC221E}">
      <dsp:nvSpPr>
        <dsp:cNvPr id="0" name=""/>
        <dsp:cNvSpPr/>
      </dsp:nvSpPr>
      <dsp:spPr>
        <a:xfrm>
          <a:off x="698767" y="3032625"/>
          <a:ext cx="1291029" cy="1291029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F20765-68EA-427E-BE48-21454CFEC98A}">
      <dsp:nvSpPr>
        <dsp:cNvPr id="0" name=""/>
        <dsp:cNvSpPr/>
      </dsp:nvSpPr>
      <dsp:spPr>
        <a:xfrm>
          <a:off x="973904" y="3307763"/>
          <a:ext cx="740754" cy="7407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E981FF-D032-469A-B65A-0F477AED2682}">
      <dsp:nvSpPr>
        <dsp:cNvPr id="0" name=""/>
        <dsp:cNvSpPr/>
      </dsp:nvSpPr>
      <dsp:spPr>
        <a:xfrm>
          <a:off x="286061" y="4725779"/>
          <a:ext cx="211644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✅ Real-time ingestion and autoscaling</a:t>
          </a:r>
        </a:p>
      </dsp:txBody>
      <dsp:txXfrm>
        <a:off x="286061" y="4725779"/>
        <a:ext cx="2116442" cy="720000"/>
      </dsp:txXfrm>
    </dsp:sp>
    <dsp:sp modelId="{4C96D14F-3D17-4209-BA0C-F5D998C58C5B}">
      <dsp:nvSpPr>
        <dsp:cNvPr id="0" name=""/>
        <dsp:cNvSpPr/>
      </dsp:nvSpPr>
      <dsp:spPr>
        <a:xfrm>
          <a:off x="3185586" y="3032625"/>
          <a:ext cx="1291029" cy="1291029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A67702-0D6C-4719-8396-03F49AED904B}">
      <dsp:nvSpPr>
        <dsp:cNvPr id="0" name=""/>
        <dsp:cNvSpPr/>
      </dsp:nvSpPr>
      <dsp:spPr>
        <a:xfrm>
          <a:off x="3460724" y="3307763"/>
          <a:ext cx="740754" cy="7407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2DC588-31BA-458B-BDC5-C5694487CBAE}">
      <dsp:nvSpPr>
        <dsp:cNvPr id="0" name=""/>
        <dsp:cNvSpPr/>
      </dsp:nvSpPr>
      <dsp:spPr>
        <a:xfrm>
          <a:off x="2772880" y="4725779"/>
          <a:ext cx="211644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✅ Extensible for real-world systems</a:t>
          </a:r>
        </a:p>
      </dsp:txBody>
      <dsp:txXfrm>
        <a:off x="2772880" y="4725779"/>
        <a:ext cx="2116442" cy="72000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15117A-8FF4-485D-AE18-06A344E2219F}">
      <dsp:nvSpPr>
        <dsp:cNvPr id="0" name=""/>
        <dsp:cNvSpPr/>
      </dsp:nvSpPr>
      <dsp:spPr>
        <a:xfrm>
          <a:off x="0" y="405975"/>
          <a:ext cx="4718785" cy="4718785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9DA7E1-7403-44DC-BFA6-631997BB6C4B}">
      <dsp:nvSpPr>
        <dsp:cNvPr id="0" name=""/>
        <dsp:cNvSpPr/>
      </dsp:nvSpPr>
      <dsp:spPr>
        <a:xfrm>
          <a:off x="448284" y="854259"/>
          <a:ext cx="1840326" cy="184032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Add observability and alerting</a:t>
          </a:r>
        </a:p>
      </dsp:txBody>
      <dsp:txXfrm>
        <a:off x="538121" y="944096"/>
        <a:ext cx="1660652" cy="1660652"/>
      </dsp:txXfrm>
    </dsp:sp>
    <dsp:sp modelId="{926AF6DD-5D48-4F57-9133-4C21002C0203}">
      <dsp:nvSpPr>
        <dsp:cNvPr id="0" name=""/>
        <dsp:cNvSpPr/>
      </dsp:nvSpPr>
      <dsp:spPr>
        <a:xfrm>
          <a:off x="2430174" y="854259"/>
          <a:ext cx="1840326" cy="184032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Cloud-native version (GKE/EKS/Azure AKS)</a:t>
          </a:r>
        </a:p>
      </dsp:txBody>
      <dsp:txXfrm>
        <a:off x="2520011" y="944096"/>
        <a:ext cx="1660652" cy="1660652"/>
      </dsp:txXfrm>
    </dsp:sp>
    <dsp:sp modelId="{0D67CDDF-708C-42B6-AB0D-8C6B16435D04}">
      <dsp:nvSpPr>
        <dsp:cNvPr id="0" name=""/>
        <dsp:cNvSpPr/>
      </dsp:nvSpPr>
      <dsp:spPr>
        <a:xfrm>
          <a:off x="448284" y="2836149"/>
          <a:ext cx="1840326" cy="184032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Integrate with real data sources</a:t>
          </a:r>
        </a:p>
      </dsp:txBody>
      <dsp:txXfrm>
        <a:off x="538121" y="2925986"/>
        <a:ext cx="1660652" cy="1660652"/>
      </dsp:txXfrm>
    </dsp:sp>
    <dsp:sp modelId="{0C664844-7ECB-4EFE-9689-613ED65F3F34}">
      <dsp:nvSpPr>
        <dsp:cNvPr id="0" name=""/>
        <dsp:cNvSpPr/>
      </dsp:nvSpPr>
      <dsp:spPr>
        <a:xfrm>
          <a:off x="2430174" y="2836149"/>
          <a:ext cx="1840326" cy="184032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GitHub repo and Docker images (coming soon)</a:t>
          </a:r>
        </a:p>
      </dsp:txBody>
      <dsp:txXfrm>
        <a:off x="2520011" y="2925986"/>
        <a:ext cx="1660652" cy="166065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04D10A-32E8-4E9C-A341-639922AB608A}">
      <dsp:nvSpPr>
        <dsp:cNvPr id="0" name=""/>
        <dsp:cNvSpPr/>
      </dsp:nvSpPr>
      <dsp:spPr>
        <a:xfrm>
          <a:off x="0" y="1943064"/>
          <a:ext cx="469773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5D4EA0-B12A-44E7-9D08-AC5EAE67BBB0}">
      <dsp:nvSpPr>
        <dsp:cNvPr id="0" name=""/>
        <dsp:cNvSpPr/>
      </dsp:nvSpPr>
      <dsp:spPr>
        <a:xfrm>
          <a:off x="234886" y="1706903"/>
          <a:ext cx="3288411" cy="4723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294" tIns="0" rIns="12429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Contact: </a:t>
          </a:r>
          <a:r>
            <a:rPr lang="en-IN" sz="1600" kern="1200"/>
            <a:t>golangda@</a:t>
          </a:r>
          <a:r>
            <a:rPr lang="en-US" sz="1600" kern="1200"/>
            <a:t>gmail.com</a:t>
          </a:r>
        </a:p>
      </dsp:txBody>
      <dsp:txXfrm>
        <a:off x="257943" y="1729960"/>
        <a:ext cx="3242297" cy="426206"/>
      </dsp:txXfrm>
    </dsp:sp>
    <dsp:sp modelId="{EB471C24-2647-481F-A376-2E64D28A3065}">
      <dsp:nvSpPr>
        <dsp:cNvPr id="0" name=""/>
        <dsp:cNvSpPr/>
      </dsp:nvSpPr>
      <dsp:spPr>
        <a:xfrm>
          <a:off x="0" y="2668823"/>
          <a:ext cx="469773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C5FB4C-F184-4036-AC82-03C655AA9D12}">
      <dsp:nvSpPr>
        <dsp:cNvPr id="0" name=""/>
        <dsp:cNvSpPr/>
      </dsp:nvSpPr>
      <dsp:spPr>
        <a:xfrm>
          <a:off x="234886" y="2432664"/>
          <a:ext cx="3288411" cy="472320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294" tIns="0" rIns="12429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 dirty="0">
              <a:hlinkClick xmlns:r="http://schemas.openxmlformats.org/officeDocument/2006/relationships" r:id="rId1"/>
            </a:rPr>
            <a:t>www.linkedin.com/in/rahulsidpatil</a:t>
          </a:r>
          <a:endParaRPr lang="en-US" sz="1600" kern="1200" dirty="0"/>
        </a:p>
      </dsp:txBody>
      <dsp:txXfrm>
        <a:off x="257943" y="2455721"/>
        <a:ext cx="3242297" cy="426206"/>
      </dsp:txXfrm>
    </dsp:sp>
    <dsp:sp modelId="{9149E2CC-87D0-4F3F-ABC6-80299F08EFAA}">
      <dsp:nvSpPr>
        <dsp:cNvPr id="0" name=""/>
        <dsp:cNvSpPr/>
      </dsp:nvSpPr>
      <dsp:spPr>
        <a:xfrm>
          <a:off x="0" y="3394583"/>
          <a:ext cx="4697730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E9C343-8D47-47E3-83CC-015D583AD32B}">
      <dsp:nvSpPr>
        <dsp:cNvPr id="0" name=""/>
        <dsp:cNvSpPr/>
      </dsp:nvSpPr>
      <dsp:spPr>
        <a:xfrm>
          <a:off x="234886" y="3158423"/>
          <a:ext cx="3288411" cy="47232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294" tIns="0" rIns="12429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Questions?</a:t>
          </a:r>
        </a:p>
      </dsp:txBody>
      <dsp:txXfrm>
        <a:off x="257943" y="3181480"/>
        <a:ext cx="3242297" cy="426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ED5882-0C2A-479A-AB57-F0C55242EC17}">
      <dsp:nvSpPr>
        <dsp:cNvPr id="0" name=""/>
        <dsp:cNvSpPr/>
      </dsp:nvSpPr>
      <dsp:spPr>
        <a:xfrm>
          <a:off x="0" y="30"/>
          <a:ext cx="5175384" cy="13127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Go → Fast, lightweight, concurrency-friendly</a:t>
          </a:r>
        </a:p>
      </dsp:txBody>
      <dsp:txXfrm>
        <a:off x="64083" y="64113"/>
        <a:ext cx="5047218" cy="1184574"/>
      </dsp:txXfrm>
    </dsp:sp>
    <dsp:sp modelId="{E8DA7500-6858-4958-8BF3-43CBAA9B7206}">
      <dsp:nvSpPr>
        <dsp:cNvPr id="0" name=""/>
        <dsp:cNvSpPr/>
      </dsp:nvSpPr>
      <dsp:spPr>
        <a:xfrm>
          <a:off x="0" y="1407810"/>
          <a:ext cx="5175384" cy="1312740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Kafka → Distributed, durable event streaming</a:t>
          </a:r>
        </a:p>
      </dsp:txBody>
      <dsp:txXfrm>
        <a:off x="64083" y="1471893"/>
        <a:ext cx="5047218" cy="1184574"/>
      </dsp:txXfrm>
    </dsp:sp>
    <dsp:sp modelId="{ECDFC4F5-9599-42B7-B7DC-78712143D73A}">
      <dsp:nvSpPr>
        <dsp:cNvPr id="0" name=""/>
        <dsp:cNvSpPr/>
      </dsp:nvSpPr>
      <dsp:spPr>
        <a:xfrm>
          <a:off x="0" y="2815590"/>
          <a:ext cx="5175384" cy="1312740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MongoDB → Flexible document database</a:t>
          </a:r>
        </a:p>
      </dsp:txBody>
      <dsp:txXfrm>
        <a:off x="64083" y="2879673"/>
        <a:ext cx="5047218" cy="1184574"/>
      </dsp:txXfrm>
    </dsp:sp>
    <dsp:sp modelId="{3CB1AA85-C8B6-4393-A6A8-3F5D7EE7E483}">
      <dsp:nvSpPr>
        <dsp:cNvPr id="0" name=""/>
        <dsp:cNvSpPr/>
      </dsp:nvSpPr>
      <dsp:spPr>
        <a:xfrm>
          <a:off x="0" y="4223370"/>
          <a:ext cx="5175384" cy="131274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Kubernetes → Autoscaling and orchestration</a:t>
          </a:r>
        </a:p>
      </dsp:txBody>
      <dsp:txXfrm>
        <a:off x="64083" y="4287453"/>
        <a:ext cx="5047218" cy="11845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645DA8-91F8-4516-9F9B-907E527533B9}">
      <dsp:nvSpPr>
        <dsp:cNvPr id="0" name=""/>
        <dsp:cNvSpPr/>
      </dsp:nvSpPr>
      <dsp:spPr>
        <a:xfrm>
          <a:off x="827085" y="211"/>
          <a:ext cx="965039" cy="96503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6BB465-CA31-4523-A040-7A86310FFADD}">
      <dsp:nvSpPr>
        <dsp:cNvPr id="0" name=""/>
        <dsp:cNvSpPr/>
      </dsp:nvSpPr>
      <dsp:spPr>
        <a:xfrm>
          <a:off x="1032749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ECE923-CC8B-4825-8444-D6EF644D7A4E}">
      <dsp:nvSpPr>
        <dsp:cNvPr id="0" name=""/>
        <dsp:cNvSpPr/>
      </dsp:nvSpPr>
      <dsp:spPr>
        <a:xfrm>
          <a:off x="518589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1. Minikube Setup</a:t>
          </a:r>
        </a:p>
      </dsp:txBody>
      <dsp:txXfrm>
        <a:off x="518589" y="1265836"/>
        <a:ext cx="1582031" cy="632812"/>
      </dsp:txXfrm>
    </dsp:sp>
    <dsp:sp modelId="{8178670B-6B91-4690-9E5A-DC037C6292B9}">
      <dsp:nvSpPr>
        <dsp:cNvPr id="0" name=""/>
        <dsp:cNvSpPr/>
      </dsp:nvSpPr>
      <dsp:spPr>
        <a:xfrm>
          <a:off x="2685972" y="211"/>
          <a:ext cx="965039" cy="96503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5D7D0F-0FB6-438A-8E03-34446ADD6EA3}">
      <dsp:nvSpPr>
        <dsp:cNvPr id="0" name=""/>
        <dsp:cNvSpPr/>
      </dsp:nvSpPr>
      <dsp:spPr>
        <a:xfrm>
          <a:off x="2891636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68DEA1-D7FA-488E-BA52-B71F89E7BFDF}">
      <dsp:nvSpPr>
        <dsp:cNvPr id="0" name=""/>
        <dsp:cNvSpPr/>
      </dsp:nvSpPr>
      <dsp:spPr>
        <a:xfrm>
          <a:off x="2377476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2. Kafka Cluster Deployment</a:t>
          </a:r>
        </a:p>
      </dsp:txBody>
      <dsp:txXfrm>
        <a:off x="2377476" y="1265836"/>
        <a:ext cx="1582031" cy="632812"/>
      </dsp:txXfrm>
    </dsp:sp>
    <dsp:sp modelId="{9088B666-7993-459C-A86D-B203104B158C}">
      <dsp:nvSpPr>
        <dsp:cNvPr id="0" name=""/>
        <dsp:cNvSpPr/>
      </dsp:nvSpPr>
      <dsp:spPr>
        <a:xfrm>
          <a:off x="4544859" y="211"/>
          <a:ext cx="965039" cy="96503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D2DF92-901A-4B36-8D0C-D045012B51F9}">
      <dsp:nvSpPr>
        <dsp:cNvPr id="0" name=""/>
        <dsp:cNvSpPr/>
      </dsp:nvSpPr>
      <dsp:spPr>
        <a:xfrm>
          <a:off x="4750523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985423-E954-4A9A-B601-B3DEB389265B}">
      <dsp:nvSpPr>
        <dsp:cNvPr id="0" name=""/>
        <dsp:cNvSpPr/>
      </dsp:nvSpPr>
      <dsp:spPr>
        <a:xfrm>
          <a:off x="4236363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3. Data Generator (Kafka Producer)</a:t>
          </a:r>
        </a:p>
      </dsp:txBody>
      <dsp:txXfrm>
        <a:off x="4236363" y="1265836"/>
        <a:ext cx="1582031" cy="632812"/>
      </dsp:txXfrm>
    </dsp:sp>
    <dsp:sp modelId="{151D836E-3D98-47D2-87CE-4FB9654B7A55}">
      <dsp:nvSpPr>
        <dsp:cNvPr id="0" name=""/>
        <dsp:cNvSpPr/>
      </dsp:nvSpPr>
      <dsp:spPr>
        <a:xfrm>
          <a:off x="6403746" y="211"/>
          <a:ext cx="965039" cy="96503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342B06-8F00-4589-A62E-193C252D5B4B}">
      <dsp:nvSpPr>
        <dsp:cNvPr id="0" name=""/>
        <dsp:cNvSpPr/>
      </dsp:nvSpPr>
      <dsp:spPr>
        <a:xfrm>
          <a:off x="6609410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49A36D-EF47-4904-90B3-A34A51DA2463}">
      <dsp:nvSpPr>
        <dsp:cNvPr id="0" name=""/>
        <dsp:cNvSpPr/>
      </dsp:nvSpPr>
      <dsp:spPr>
        <a:xfrm>
          <a:off x="6095249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4. ETL Application (Go Kafka Consumer + MongoDB Upsert)</a:t>
          </a:r>
        </a:p>
      </dsp:txBody>
      <dsp:txXfrm>
        <a:off x="6095249" y="1265836"/>
        <a:ext cx="1582031" cy="632812"/>
      </dsp:txXfrm>
    </dsp:sp>
    <dsp:sp modelId="{B9D4A08C-EF63-476B-9905-DC2D6E6E0915}">
      <dsp:nvSpPr>
        <dsp:cNvPr id="0" name=""/>
        <dsp:cNvSpPr/>
      </dsp:nvSpPr>
      <dsp:spPr>
        <a:xfrm>
          <a:off x="1756529" y="2294156"/>
          <a:ext cx="965039" cy="965039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14CA07-47A5-4A3C-B61A-F5C18EE434E9}">
      <dsp:nvSpPr>
        <dsp:cNvPr id="0" name=""/>
        <dsp:cNvSpPr/>
      </dsp:nvSpPr>
      <dsp:spPr>
        <a:xfrm>
          <a:off x="1962193" y="2499820"/>
          <a:ext cx="553710" cy="55371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843929-EFE2-4D77-9407-FA871130D7A9}">
      <dsp:nvSpPr>
        <dsp:cNvPr id="0" name=""/>
        <dsp:cNvSpPr/>
      </dsp:nvSpPr>
      <dsp:spPr>
        <a:xfrm>
          <a:off x="1448033" y="3559781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5. MongoDB Deployment</a:t>
          </a:r>
        </a:p>
      </dsp:txBody>
      <dsp:txXfrm>
        <a:off x="1448033" y="3559781"/>
        <a:ext cx="1582031" cy="632812"/>
      </dsp:txXfrm>
    </dsp:sp>
    <dsp:sp modelId="{FC8D7C44-B9C3-4B1C-8200-7780C0A5A136}">
      <dsp:nvSpPr>
        <dsp:cNvPr id="0" name=""/>
        <dsp:cNvSpPr/>
      </dsp:nvSpPr>
      <dsp:spPr>
        <a:xfrm>
          <a:off x="3615415" y="2294156"/>
          <a:ext cx="965039" cy="96503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4A06C2-920E-43C3-9FED-3A38192FCA69}">
      <dsp:nvSpPr>
        <dsp:cNvPr id="0" name=""/>
        <dsp:cNvSpPr/>
      </dsp:nvSpPr>
      <dsp:spPr>
        <a:xfrm>
          <a:off x="3821080" y="2499820"/>
          <a:ext cx="553710" cy="55371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0D1827-D43B-4307-B402-1FBE4C05088C}">
      <dsp:nvSpPr>
        <dsp:cNvPr id="0" name=""/>
        <dsp:cNvSpPr/>
      </dsp:nvSpPr>
      <dsp:spPr>
        <a:xfrm>
          <a:off x="3306919" y="3559781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6. HPA Autoscaler</a:t>
          </a:r>
        </a:p>
      </dsp:txBody>
      <dsp:txXfrm>
        <a:off x="3306919" y="3559781"/>
        <a:ext cx="1582031" cy="632812"/>
      </dsp:txXfrm>
    </dsp:sp>
    <dsp:sp modelId="{15D0EA15-9BCF-4615-A9C7-9115A117BF10}">
      <dsp:nvSpPr>
        <dsp:cNvPr id="0" name=""/>
        <dsp:cNvSpPr/>
      </dsp:nvSpPr>
      <dsp:spPr>
        <a:xfrm>
          <a:off x="5474302" y="2294156"/>
          <a:ext cx="965039" cy="96503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77BCDC-6188-460B-872E-E2041AAF3619}">
      <dsp:nvSpPr>
        <dsp:cNvPr id="0" name=""/>
        <dsp:cNvSpPr/>
      </dsp:nvSpPr>
      <dsp:spPr>
        <a:xfrm>
          <a:off x="5679966" y="2499820"/>
          <a:ext cx="553710" cy="55371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2CFDB7-1DFC-4526-8E03-04735248D24E}">
      <dsp:nvSpPr>
        <dsp:cNvPr id="0" name=""/>
        <dsp:cNvSpPr/>
      </dsp:nvSpPr>
      <dsp:spPr>
        <a:xfrm>
          <a:off x="5165806" y="3559781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7. Benchmarking</a:t>
          </a:r>
        </a:p>
      </dsp:txBody>
      <dsp:txXfrm>
        <a:off x="5165806" y="3559781"/>
        <a:ext cx="1582031" cy="6328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1BD727-7DD4-4F4B-AAEF-33368E1D48ED}">
      <dsp:nvSpPr>
        <dsp:cNvPr id="0" name=""/>
        <dsp:cNvSpPr/>
      </dsp:nvSpPr>
      <dsp:spPr>
        <a:xfrm>
          <a:off x="4571171" y="273057"/>
          <a:ext cx="1390656" cy="1390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Install &amp; start Minikube</a:t>
          </a:r>
        </a:p>
      </dsp:txBody>
      <dsp:txXfrm>
        <a:off x="4571171" y="273057"/>
        <a:ext cx="1390656" cy="1390656"/>
      </dsp:txXfrm>
    </dsp:sp>
    <dsp:sp modelId="{9DE3D02D-FE3E-4673-8979-73D0916AC2C7}">
      <dsp:nvSpPr>
        <dsp:cNvPr id="0" name=""/>
        <dsp:cNvSpPr/>
      </dsp:nvSpPr>
      <dsp:spPr>
        <a:xfrm>
          <a:off x="2454817" y="-60"/>
          <a:ext cx="3286236" cy="3286236"/>
        </a:xfrm>
        <a:prstGeom prst="circularArrow">
          <a:avLst>
            <a:gd name="adj1" fmla="val 8252"/>
            <a:gd name="adj2" fmla="val 576413"/>
            <a:gd name="adj3" fmla="val 2962499"/>
            <a:gd name="adj4" fmla="val 52631"/>
            <a:gd name="adj5" fmla="val 9627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9D2B0E-D906-4D21-96D6-755CC5513D93}">
      <dsp:nvSpPr>
        <dsp:cNvPr id="0" name=""/>
        <dsp:cNvSpPr/>
      </dsp:nvSpPr>
      <dsp:spPr>
        <a:xfrm>
          <a:off x="3402607" y="2297070"/>
          <a:ext cx="1390656" cy="1390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Basic kubectl commands</a:t>
          </a:r>
        </a:p>
      </dsp:txBody>
      <dsp:txXfrm>
        <a:off x="3402607" y="2297070"/>
        <a:ext cx="1390656" cy="1390656"/>
      </dsp:txXfrm>
    </dsp:sp>
    <dsp:sp modelId="{CC34FB3C-A4B8-41AD-9F4B-A90FD5B2E175}">
      <dsp:nvSpPr>
        <dsp:cNvPr id="0" name=""/>
        <dsp:cNvSpPr/>
      </dsp:nvSpPr>
      <dsp:spPr>
        <a:xfrm>
          <a:off x="2454817" y="-60"/>
          <a:ext cx="3286236" cy="3286236"/>
        </a:xfrm>
        <a:prstGeom prst="circularArrow">
          <a:avLst>
            <a:gd name="adj1" fmla="val 8252"/>
            <a:gd name="adj2" fmla="val 576413"/>
            <a:gd name="adj3" fmla="val 10170955"/>
            <a:gd name="adj4" fmla="val 7261088"/>
            <a:gd name="adj5" fmla="val 9627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6A62C3-9AF9-495C-BF2C-A1E8164F9A0C}">
      <dsp:nvSpPr>
        <dsp:cNvPr id="0" name=""/>
        <dsp:cNvSpPr/>
      </dsp:nvSpPr>
      <dsp:spPr>
        <a:xfrm>
          <a:off x="2234042" y="273057"/>
          <a:ext cx="1390656" cy="1390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Cluster up and running locally</a:t>
          </a:r>
        </a:p>
      </dsp:txBody>
      <dsp:txXfrm>
        <a:off x="2234042" y="273057"/>
        <a:ext cx="1390656" cy="1390656"/>
      </dsp:txXfrm>
    </dsp:sp>
    <dsp:sp modelId="{6653177D-95AA-44CE-92C7-7E17B076F05F}">
      <dsp:nvSpPr>
        <dsp:cNvPr id="0" name=""/>
        <dsp:cNvSpPr/>
      </dsp:nvSpPr>
      <dsp:spPr>
        <a:xfrm>
          <a:off x="2454817" y="-60"/>
          <a:ext cx="3286236" cy="3286236"/>
        </a:xfrm>
        <a:prstGeom prst="circularArrow">
          <a:avLst>
            <a:gd name="adj1" fmla="val 8252"/>
            <a:gd name="adj2" fmla="val 576413"/>
            <a:gd name="adj3" fmla="val 16855454"/>
            <a:gd name="adj4" fmla="val 14968133"/>
            <a:gd name="adj5" fmla="val 9627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D018C3-0909-4D0D-8807-ABFC83CF512D}">
      <dsp:nvSpPr>
        <dsp:cNvPr id="0" name=""/>
        <dsp:cNvSpPr/>
      </dsp:nvSpPr>
      <dsp:spPr>
        <a:xfrm>
          <a:off x="0" y="61824"/>
          <a:ext cx="4697730" cy="173415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Using Bitnami Helm chart with kraft.enabled=true</a:t>
          </a:r>
        </a:p>
      </dsp:txBody>
      <dsp:txXfrm>
        <a:off x="84655" y="146479"/>
        <a:ext cx="4528420" cy="1564849"/>
      </dsp:txXfrm>
    </dsp:sp>
    <dsp:sp modelId="{7306FACD-227E-4344-AF62-D20C3C39349A}">
      <dsp:nvSpPr>
        <dsp:cNvPr id="0" name=""/>
        <dsp:cNvSpPr/>
      </dsp:nvSpPr>
      <dsp:spPr>
        <a:xfrm>
          <a:off x="0" y="1885264"/>
          <a:ext cx="4697730" cy="173415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Simpler, faster, and production-ready deployment</a:t>
          </a:r>
        </a:p>
      </dsp:txBody>
      <dsp:txXfrm>
        <a:off x="84655" y="1969919"/>
        <a:ext cx="4528420" cy="1564849"/>
      </dsp:txXfrm>
    </dsp:sp>
    <dsp:sp modelId="{CBCF81F7-B9FE-4B42-BAAB-1579524F87CF}">
      <dsp:nvSpPr>
        <dsp:cNvPr id="0" name=""/>
        <dsp:cNvSpPr/>
      </dsp:nvSpPr>
      <dsp:spPr>
        <a:xfrm>
          <a:off x="0" y="3708703"/>
          <a:ext cx="4697730" cy="173415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helm install kafka bitnami/kafka --set kraft.enabled=true</a:t>
          </a:r>
        </a:p>
      </dsp:txBody>
      <dsp:txXfrm>
        <a:off x="84655" y="3793358"/>
        <a:ext cx="4528420" cy="156484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45ED76-2C5D-4258-B21F-2A15FE869F27}">
      <dsp:nvSpPr>
        <dsp:cNvPr id="0" name=""/>
        <dsp:cNvSpPr/>
      </dsp:nvSpPr>
      <dsp:spPr>
        <a:xfrm>
          <a:off x="1161858" y="4658"/>
          <a:ext cx="2664723" cy="159883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Kafka producer in Go</a:t>
          </a:r>
        </a:p>
      </dsp:txBody>
      <dsp:txXfrm>
        <a:off x="1161858" y="4658"/>
        <a:ext cx="2664723" cy="1598833"/>
      </dsp:txXfrm>
    </dsp:sp>
    <dsp:sp modelId="{E45DE3DA-4F67-419F-9419-D83C946E9253}">
      <dsp:nvSpPr>
        <dsp:cNvPr id="0" name=""/>
        <dsp:cNvSpPr/>
      </dsp:nvSpPr>
      <dsp:spPr>
        <a:xfrm>
          <a:off x="1161858" y="1869965"/>
          <a:ext cx="2664723" cy="1598833"/>
        </a:xfrm>
        <a:prstGeom prst="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Sends JSON messages to dummy-data topic</a:t>
          </a:r>
        </a:p>
      </dsp:txBody>
      <dsp:txXfrm>
        <a:off x="1161858" y="1869965"/>
        <a:ext cx="2664723" cy="1598833"/>
      </dsp:txXfrm>
    </dsp:sp>
    <dsp:sp modelId="{F75A0F51-0A20-4DD9-8CDD-B43BB1E29A79}">
      <dsp:nvSpPr>
        <dsp:cNvPr id="0" name=""/>
        <dsp:cNvSpPr/>
      </dsp:nvSpPr>
      <dsp:spPr>
        <a:xfrm>
          <a:off x="1161858" y="3735271"/>
          <a:ext cx="2664723" cy="1598833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Tunable message rate (via sleep interval)</a:t>
          </a:r>
        </a:p>
      </dsp:txBody>
      <dsp:txXfrm>
        <a:off x="1161858" y="3735271"/>
        <a:ext cx="2664723" cy="159883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CD81A6-3A7C-490A-8056-9D79031E98D1}">
      <dsp:nvSpPr>
        <dsp:cNvPr id="0" name=""/>
        <dsp:cNvSpPr/>
      </dsp:nvSpPr>
      <dsp:spPr>
        <a:xfrm>
          <a:off x="0" y="0"/>
          <a:ext cx="4140307" cy="121795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Kafka consumer</a:t>
          </a:r>
        </a:p>
      </dsp:txBody>
      <dsp:txXfrm>
        <a:off x="35673" y="35673"/>
        <a:ext cx="2723125" cy="1146605"/>
      </dsp:txXfrm>
    </dsp:sp>
    <dsp:sp modelId="{EFD650EE-DBB8-4649-82BB-E811F9944849}">
      <dsp:nvSpPr>
        <dsp:cNvPr id="0" name=""/>
        <dsp:cNvSpPr/>
      </dsp:nvSpPr>
      <dsp:spPr>
        <a:xfrm>
          <a:off x="346750" y="1439396"/>
          <a:ext cx="4140307" cy="1217951"/>
        </a:xfrm>
        <a:prstGeom prst="roundRect">
          <a:avLst>
            <a:gd name="adj" fmla="val 10000"/>
          </a:avLst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Transforms message into MongoDB bson.M</a:t>
          </a:r>
        </a:p>
      </dsp:txBody>
      <dsp:txXfrm>
        <a:off x="382423" y="1475069"/>
        <a:ext cx="2930542" cy="1146605"/>
      </dsp:txXfrm>
    </dsp:sp>
    <dsp:sp modelId="{626DC8FE-94C8-4D1F-839C-7F5789DA6285}">
      <dsp:nvSpPr>
        <dsp:cNvPr id="0" name=""/>
        <dsp:cNvSpPr/>
      </dsp:nvSpPr>
      <dsp:spPr>
        <a:xfrm>
          <a:off x="688326" y="2878793"/>
          <a:ext cx="4140307" cy="1217951"/>
        </a:xfrm>
        <a:prstGeom prst="roundRect">
          <a:avLst>
            <a:gd name="adj" fmla="val 10000"/>
          </a:avLst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Inserts into MongoDB etl_db.data collection</a:t>
          </a:r>
        </a:p>
      </dsp:txBody>
      <dsp:txXfrm>
        <a:off x="723999" y="2914466"/>
        <a:ext cx="2935717" cy="1146605"/>
      </dsp:txXfrm>
    </dsp:sp>
    <dsp:sp modelId="{1A4B49EA-4510-42F4-8A4D-9A7314756AFF}">
      <dsp:nvSpPr>
        <dsp:cNvPr id="0" name=""/>
        <dsp:cNvSpPr/>
      </dsp:nvSpPr>
      <dsp:spPr>
        <a:xfrm>
          <a:off x="1035076" y="4318189"/>
          <a:ext cx="4140307" cy="1217951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Production-ready concurrency possible</a:t>
          </a:r>
        </a:p>
      </dsp:txBody>
      <dsp:txXfrm>
        <a:off x="1070749" y="4353862"/>
        <a:ext cx="2930542" cy="1146605"/>
      </dsp:txXfrm>
    </dsp:sp>
    <dsp:sp modelId="{B267B479-26CC-49D1-8719-44C4D15B7CC5}">
      <dsp:nvSpPr>
        <dsp:cNvPr id="0" name=""/>
        <dsp:cNvSpPr/>
      </dsp:nvSpPr>
      <dsp:spPr>
        <a:xfrm>
          <a:off x="3348639" y="932839"/>
          <a:ext cx="791668" cy="79166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526764" y="932839"/>
        <a:ext cx="435418" cy="595730"/>
      </dsp:txXfrm>
    </dsp:sp>
    <dsp:sp modelId="{245BDD27-AB01-4DE6-A2CB-2F468FF247AA}">
      <dsp:nvSpPr>
        <dsp:cNvPr id="0" name=""/>
        <dsp:cNvSpPr/>
      </dsp:nvSpPr>
      <dsp:spPr>
        <a:xfrm>
          <a:off x="3695389" y="2372236"/>
          <a:ext cx="791668" cy="79166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873514" y="2372236"/>
        <a:ext cx="435418" cy="595730"/>
      </dsp:txXfrm>
    </dsp:sp>
    <dsp:sp modelId="{3844A3E5-090F-4EFC-918D-0905FD34A062}">
      <dsp:nvSpPr>
        <dsp:cNvPr id="0" name=""/>
        <dsp:cNvSpPr/>
      </dsp:nvSpPr>
      <dsp:spPr>
        <a:xfrm>
          <a:off x="4036965" y="3811633"/>
          <a:ext cx="791668" cy="79166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215090" y="3811633"/>
        <a:ext cx="435418" cy="59573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F286ED-AC46-4F47-9D4F-3FD789972F7F}">
      <dsp:nvSpPr>
        <dsp:cNvPr id="0" name=""/>
        <dsp:cNvSpPr/>
      </dsp:nvSpPr>
      <dsp:spPr>
        <a:xfrm>
          <a:off x="4502517" y="321144"/>
          <a:ext cx="1640495" cy="1640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Single pod setup</a:t>
          </a:r>
        </a:p>
      </dsp:txBody>
      <dsp:txXfrm>
        <a:off x="4502517" y="321144"/>
        <a:ext cx="1640495" cy="1640495"/>
      </dsp:txXfrm>
    </dsp:sp>
    <dsp:sp modelId="{855E6FFD-3255-47B8-BE65-CA6C4D6D0308}">
      <dsp:nvSpPr>
        <dsp:cNvPr id="0" name=""/>
        <dsp:cNvSpPr/>
      </dsp:nvSpPr>
      <dsp:spPr>
        <a:xfrm>
          <a:off x="2003984" y="-1568"/>
          <a:ext cx="3878730" cy="3878730"/>
        </a:xfrm>
        <a:prstGeom prst="circularArrow">
          <a:avLst>
            <a:gd name="adj1" fmla="val 8247"/>
            <a:gd name="adj2" fmla="val 576031"/>
            <a:gd name="adj3" fmla="val 2964247"/>
            <a:gd name="adj4" fmla="val 51460"/>
            <a:gd name="adj5" fmla="val 9622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498BF52-9E5E-4483-BF2D-BAB5E541BB2C}">
      <dsp:nvSpPr>
        <dsp:cNvPr id="0" name=""/>
        <dsp:cNvSpPr/>
      </dsp:nvSpPr>
      <dsp:spPr>
        <a:xfrm>
          <a:off x="3123102" y="2710360"/>
          <a:ext cx="1640495" cy="1640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YAML deployment</a:t>
          </a:r>
        </a:p>
      </dsp:txBody>
      <dsp:txXfrm>
        <a:off x="3123102" y="2710360"/>
        <a:ext cx="1640495" cy="1640495"/>
      </dsp:txXfrm>
    </dsp:sp>
    <dsp:sp modelId="{0CC3FE5A-931D-4089-9330-0848AFEDCC47}">
      <dsp:nvSpPr>
        <dsp:cNvPr id="0" name=""/>
        <dsp:cNvSpPr/>
      </dsp:nvSpPr>
      <dsp:spPr>
        <a:xfrm>
          <a:off x="2003984" y="-1568"/>
          <a:ext cx="3878730" cy="3878730"/>
        </a:xfrm>
        <a:prstGeom prst="circularArrow">
          <a:avLst>
            <a:gd name="adj1" fmla="val 8247"/>
            <a:gd name="adj2" fmla="val 576031"/>
            <a:gd name="adj3" fmla="val 10172508"/>
            <a:gd name="adj4" fmla="val 7259721"/>
            <a:gd name="adj5" fmla="val 9622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7C2F8F7-3DD9-436D-AB10-69C7900D5B71}">
      <dsp:nvSpPr>
        <dsp:cNvPr id="0" name=""/>
        <dsp:cNvSpPr/>
      </dsp:nvSpPr>
      <dsp:spPr>
        <a:xfrm>
          <a:off x="1743687" y="321144"/>
          <a:ext cx="1640495" cy="1640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Exposed service for internal cluster access</a:t>
          </a:r>
        </a:p>
      </dsp:txBody>
      <dsp:txXfrm>
        <a:off x="1743687" y="321144"/>
        <a:ext cx="1640495" cy="1640495"/>
      </dsp:txXfrm>
    </dsp:sp>
    <dsp:sp modelId="{B5BD07F5-72AF-43A3-BE40-C7697E0AACDF}">
      <dsp:nvSpPr>
        <dsp:cNvPr id="0" name=""/>
        <dsp:cNvSpPr/>
      </dsp:nvSpPr>
      <dsp:spPr>
        <a:xfrm>
          <a:off x="2003984" y="-1568"/>
          <a:ext cx="3878730" cy="3878730"/>
        </a:xfrm>
        <a:prstGeom prst="circularArrow">
          <a:avLst>
            <a:gd name="adj1" fmla="val 8247"/>
            <a:gd name="adj2" fmla="val 576031"/>
            <a:gd name="adj3" fmla="val 16857086"/>
            <a:gd name="adj4" fmla="val 14966882"/>
            <a:gd name="adj5" fmla="val 9622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8BE313-20F6-4CB9-8371-503906E4EAB3}">
      <dsp:nvSpPr>
        <dsp:cNvPr id="0" name=""/>
        <dsp:cNvSpPr/>
      </dsp:nvSpPr>
      <dsp:spPr>
        <a:xfrm>
          <a:off x="2523743" y="2177"/>
          <a:ext cx="2839212" cy="104746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Kubernetes HPA</a:t>
          </a:r>
        </a:p>
      </dsp:txBody>
      <dsp:txXfrm>
        <a:off x="2574876" y="53310"/>
        <a:ext cx="2736946" cy="945199"/>
      </dsp:txXfrm>
    </dsp:sp>
    <dsp:sp modelId="{6C2EA77B-1178-4AC3-B6FF-8DBD115B814E}">
      <dsp:nvSpPr>
        <dsp:cNvPr id="0" name=""/>
        <dsp:cNvSpPr/>
      </dsp:nvSpPr>
      <dsp:spPr>
        <a:xfrm>
          <a:off x="2523743" y="1102016"/>
          <a:ext cx="2839212" cy="104746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kubectl autoscale based on CPU usage</a:t>
          </a:r>
        </a:p>
      </dsp:txBody>
      <dsp:txXfrm>
        <a:off x="2574876" y="1153149"/>
        <a:ext cx="2736946" cy="945199"/>
      </dsp:txXfrm>
    </dsp:sp>
    <dsp:sp modelId="{6BA4A3D1-DBA9-4999-B5DD-50EBE5222786}">
      <dsp:nvSpPr>
        <dsp:cNvPr id="0" name=""/>
        <dsp:cNvSpPr/>
      </dsp:nvSpPr>
      <dsp:spPr>
        <a:xfrm>
          <a:off x="2523743" y="2201855"/>
          <a:ext cx="2839212" cy="104746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Minimum 1, maximum 10 pods</a:t>
          </a:r>
        </a:p>
      </dsp:txBody>
      <dsp:txXfrm>
        <a:off x="2574876" y="2252988"/>
        <a:ext cx="2736946" cy="945199"/>
      </dsp:txXfrm>
    </dsp:sp>
    <dsp:sp modelId="{B62C9CDD-0870-4251-BC5F-CC51065F9A8D}">
      <dsp:nvSpPr>
        <dsp:cNvPr id="0" name=""/>
        <dsp:cNvSpPr/>
      </dsp:nvSpPr>
      <dsp:spPr>
        <a:xfrm>
          <a:off x="2523743" y="3301694"/>
          <a:ext cx="2839212" cy="104746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Responsive to workload spikes</a:t>
          </a:r>
        </a:p>
      </dsp:txBody>
      <dsp:txXfrm>
        <a:off x="2574876" y="3352827"/>
        <a:ext cx="2736946" cy="9451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3AA4D0-1A0A-6BD3-7BE6-A151A4FEAD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380" r="-1" b="-1"/>
          <a:stretch>
            <a:fillRect/>
          </a:stretch>
        </p:blipFill>
        <p:spPr>
          <a:xfrm>
            <a:off x="20" y="-7619"/>
            <a:ext cx="9143979" cy="688736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9219" y="271092"/>
            <a:ext cx="4065561" cy="9144000"/>
          </a:xfrm>
          <a:prstGeom prst="rect">
            <a:avLst/>
          </a:prstGeom>
          <a:gradFill flip="none" rotWithShape="1">
            <a:gsLst>
              <a:gs pos="17000">
                <a:srgbClr val="000000">
                  <a:alpha val="59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2CB243-67C5-E304-31A0-4D7D607BA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714594" y="623125"/>
            <a:ext cx="3067943" cy="180645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2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A95761-C93E-94BF-087D-D2A823789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7794" y="4172881"/>
            <a:ext cx="5366057" cy="2702991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52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4271" y="1936866"/>
            <a:ext cx="3636783" cy="2839273"/>
          </a:xfrm>
        </p:spPr>
        <p:txBody>
          <a:bodyPr>
            <a:normAutofit/>
          </a:bodyPr>
          <a:lstStyle/>
          <a:p>
            <a:pPr algn="l"/>
            <a:r>
              <a:rPr lang="en-US" sz="3100">
                <a:solidFill>
                  <a:srgbClr val="FFFFFF"/>
                </a:solidFill>
              </a:rPr>
              <a:t>Building High-Performance Data Pipelines with Go and Kubernetes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4271" y="4873600"/>
            <a:ext cx="3636783" cy="1183602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1700">
                <a:solidFill>
                  <a:srgbClr val="FFFFFF"/>
                </a:solidFill>
              </a:rPr>
              <a:t>A Developer’s Practical Approach</a:t>
            </a:r>
          </a:p>
          <a:p>
            <a:pPr algn="l">
              <a:lnSpc>
                <a:spcPct val="90000"/>
              </a:lnSpc>
            </a:pPr>
            <a:r>
              <a:rPr lang="en-US" sz="1700">
                <a:solidFill>
                  <a:srgbClr val="FFFFFF"/>
                </a:solidFill>
              </a:rPr>
              <a:t>Rahul S. Patil</a:t>
            </a:r>
          </a:p>
          <a:p>
            <a:pPr algn="l">
              <a:lnSpc>
                <a:spcPct val="90000"/>
              </a:lnSpc>
            </a:pPr>
            <a:r>
              <a:rPr lang="en-US" sz="1700">
                <a:solidFill>
                  <a:srgbClr val="FFFFFF"/>
                </a:solidFill>
              </a:rPr>
              <a:t>EPAM Winter Data Meetup 2025</a:t>
            </a:r>
          </a:p>
          <a:p>
            <a:pPr algn="l">
              <a:lnSpc>
                <a:spcPct val="90000"/>
              </a:lnSpc>
            </a:pPr>
            <a:r>
              <a:rPr lang="en-US" sz="1700">
                <a:solidFill>
                  <a:srgbClr val="FFFFFF"/>
                </a:solidFill>
              </a:rPr>
              <a:t>Pune, India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63D1A5-FD49-4756-F62E-786C34E63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05052" y="-7619"/>
            <a:ext cx="746740" cy="6918113"/>
          </a:xfrm>
          <a:prstGeom prst="rect">
            <a:avLst/>
          </a:prstGeom>
          <a:gradFill flip="none" rotWithShape="1">
            <a:gsLst>
              <a:gs pos="0">
                <a:schemeClr val="accent5">
                  <a:alpha val="68000"/>
                </a:schemeClr>
              </a:gs>
              <a:gs pos="37000">
                <a:schemeClr val="accent5">
                  <a:alpha val="0"/>
                </a:scheme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EF04474-AAF3-0524-9A04-9590D12CB62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r="10999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t>MongoDB Deployment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B793E4F-3A25-A718-8242-3A93C6ED05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1897276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17BFCEB-55A3-A547-C59C-E4C4FE59B30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l="14000" r="-1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IN"/>
              <a:t>Autoscaling ETL App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BF24CE-1092-E6CF-4CCB-F58D30229D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5381042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Benchmarking and Monitoring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E3135FC-8BE8-5B6D-F519-A2F8673C35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0646304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IN" sz="4700"/>
              <a:t>Live Demo (5 mins)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AE23EB-8864-2DCB-8916-8FD23448FC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8819701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IN" sz="4300"/>
              <a:t>Key Takeaways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6C4833-0808-5397-15D1-6E2DF48644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5478397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384350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43467"/>
            <a:ext cx="2213403" cy="5571066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What's Next?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F7A812-91F3-DE88-685C-6566F8C80C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9222811"/>
              </p:ext>
            </p:extLst>
          </p:nvPr>
        </p:nvGraphicFramePr>
        <p:xfrm>
          <a:off x="3905730" y="643466"/>
          <a:ext cx="4718785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7189"/>
            <a:ext cx="2530602" cy="5567891"/>
          </a:xfrm>
        </p:spPr>
        <p:txBody>
          <a:bodyPr>
            <a:normAutofit/>
          </a:bodyPr>
          <a:lstStyle/>
          <a:p>
            <a:r>
              <a:rPr lang="en-IN" sz="4500"/>
              <a:t>Thank You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9E4557D8-E7DB-690F-E062-192D065E5F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936326"/>
              </p:ext>
            </p:extLst>
          </p:nvPr>
        </p:nvGraphicFramePr>
        <p:xfrm>
          <a:off x="3819906" y="620392"/>
          <a:ext cx="469773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Why High-Performance Data Pipelines?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F35DF16-E039-6CAF-3E25-18D7B65E92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6880803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IN" sz="4700"/>
              <a:t>Tech Stack Overview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1DB991-3859-34FE-CA9A-C1E9CB0A1F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5122647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19902B-9A78-5A17-E039-AC8402488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114DD-564E-2D08-CB5B-231B9F6CA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Pipeline Architecture</a:t>
            </a:r>
          </a:p>
        </p:txBody>
      </p:sp>
      <p:pic>
        <p:nvPicPr>
          <p:cNvPr id="7" name="Picture 6" descr="A diagram of a computer software&#10;&#10;AI-generated content may be incorrect.">
            <a:extLst>
              <a:ext uri="{FF2B5EF4-FFF2-40B4-BE49-F238E27FC236}">
                <a16:creationId xmlns:a16="http://schemas.microsoft.com/office/drawing/2014/main" id="{1A1FE47C-A3B1-5948-BB93-6AC10E7A9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186543"/>
            <a:ext cx="9144000" cy="5551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236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Step-by-Step Plan (Overview)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24250B6-0807-FA98-F730-12AC8A4EF1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4084883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Setting Up Minikube (K8s)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BBB966B-FC1D-83AA-AEE3-D97185DC73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6817745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8AC8E79-ECD6-4F34-BE5A-9F5E850E8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D2BE1BB-2AB2-4D7E-9E27-8D245181B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2A1615C-2156-4B15-BF3E-39794B379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97691"/>
            <a:ext cx="4033970" cy="6402614"/>
            <a:chOff x="-19221" y="197691"/>
            <a:chExt cx="5378624" cy="6402614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0AAA4B8-4E08-4663-9835-BA403F006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CB4869D1-3E13-4881-A292-2F38ECC07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3FEDB7CE-BB3D-4A0D-A73F-3117044F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6E0C6E1-7FBF-471E-849C-A54AF1D4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2BFAA38-D910-41AD-BBED-0608E4AE71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97691"/>
              <a:ext cx="5378623" cy="6402614"/>
            </a:xfrm>
            <a:custGeom>
              <a:avLst/>
              <a:gdLst>
                <a:gd name="connsiteX0" fmla="*/ 2220349 w 5378623"/>
                <a:gd name="connsiteY0" fmla="*/ 67 h 6402614"/>
                <a:gd name="connsiteX1" fmla="*/ 3018161 w 5378623"/>
                <a:gd name="connsiteY1" fmla="*/ 108191 h 6402614"/>
                <a:gd name="connsiteX2" fmla="*/ 5265831 w 5378623"/>
                <a:gd name="connsiteY2" fmla="*/ 4066338 h 6402614"/>
                <a:gd name="connsiteX3" fmla="*/ 2912752 w 5378623"/>
                <a:gd name="connsiteY3" fmla="*/ 6386691 h 6402614"/>
                <a:gd name="connsiteX4" fmla="*/ 2840648 w 5378623"/>
                <a:gd name="connsiteY4" fmla="*/ 6402614 h 6402614"/>
                <a:gd name="connsiteX5" fmla="*/ 1474249 w 5378623"/>
                <a:gd name="connsiteY5" fmla="*/ 6402614 h 6402614"/>
                <a:gd name="connsiteX6" fmla="*/ 1340218 w 5378623"/>
                <a:gd name="connsiteY6" fmla="*/ 6370360 h 6402614"/>
                <a:gd name="connsiteX7" fmla="*/ 204687 w 5378623"/>
                <a:gd name="connsiteY7" fmla="*/ 5802379 h 6402614"/>
                <a:gd name="connsiteX8" fmla="*/ 0 w 5378623"/>
                <a:gd name="connsiteY8" fmla="*/ 5624181 h 6402614"/>
                <a:gd name="connsiteX9" fmla="*/ 0 w 5378623"/>
                <a:gd name="connsiteY9" fmla="*/ 5197118 h 6402614"/>
                <a:gd name="connsiteX10" fmla="*/ 120950 w 5378623"/>
                <a:gd name="connsiteY10" fmla="*/ 5327736 h 6402614"/>
                <a:gd name="connsiteX11" fmla="*/ 553277 w 5378623"/>
                <a:gd name="connsiteY11" fmla="*/ 5674143 h 6402614"/>
                <a:gd name="connsiteX12" fmla="*/ 1048951 w 5378623"/>
                <a:gd name="connsiteY12" fmla="*/ 5913372 h 6402614"/>
                <a:gd name="connsiteX13" fmla="*/ 1114406 w 5378623"/>
                <a:gd name="connsiteY13" fmla="*/ 5935664 h 6402614"/>
                <a:gd name="connsiteX14" fmla="*/ 1180375 w 5378623"/>
                <a:gd name="connsiteY14" fmla="*/ 5956470 h 6402614"/>
                <a:gd name="connsiteX15" fmla="*/ 1247107 w 5378623"/>
                <a:gd name="connsiteY15" fmla="*/ 5975278 h 6402614"/>
                <a:gd name="connsiteX16" fmla="*/ 1313053 w 5378623"/>
                <a:gd name="connsiteY16" fmla="*/ 5991905 h 6402614"/>
                <a:gd name="connsiteX17" fmla="*/ 1578771 w 5378623"/>
                <a:gd name="connsiteY17" fmla="*/ 6035400 h 6402614"/>
                <a:gd name="connsiteX18" fmla="*/ 2116969 w 5378623"/>
                <a:gd name="connsiteY18" fmla="*/ 6005033 h 6402614"/>
                <a:gd name="connsiteX19" fmla="*/ 2648341 w 5378623"/>
                <a:gd name="connsiteY19" fmla="*/ 5837212 h 6402614"/>
                <a:gd name="connsiteX20" fmla="*/ 3166862 w 5378623"/>
                <a:gd name="connsiteY20" fmla="*/ 5582136 h 6402614"/>
                <a:gd name="connsiteX21" fmla="*/ 3295551 w 5378623"/>
                <a:gd name="connsiteY21" fmla="*/ 5510900 h 6402614"/>
                <a:gd name="connsiteX22" fmla="*/ 3426292 w 5378623"/>
                <a:gd name="connsiteY22" fmla="*/ 5437546 h 6402614"/>
                <a:gd name="connsiteX23" fmla="*/ 3693498 w 5378623"/>
                <a:gd name="connsiteY23" fmla="*/ 5296779 h 6402614"/>
                <a:gd name="connsiteX24" fmla="*/ 3957511 w 5378623"/>
                <a:gd name="connsiteY24" fmla="*/ 5162806 h 6402614"/>
                <a:gd name="connsiteX25" fmla="*/ 4212170 w 5378623"/>
                <a:gd name="connsiteY25" fmla="*/ 5024936 h 6402614"/>
                <a:gd name="connsiteX26" fmla="*/ 4449651 w 5378623"/>
                <a:gd name="connsiteY26" fmla="*/ 4870986 h 6402614"/>
                <a:gd name="connsiteX27" fmla="*/ 4659728 w 5378623"/>
                <a:gd name="connsiteY27" fmla="*/ 4689640 h 6402614"/>
                <a:gd name="connsiteX28" fmla="*/ 4830457 w 5378623"/>
                <a:gd name="connsiteY28" fmla="*/ 4472596 h 6402614"/>
                <a:gd name="connsiteX29" fmla="*/ 4955705 w 5378623"/>
                <a:gd name="connsiteY29" fmla="*/ 4222268 h 6402614"/>
                <a:gd name="connsiteX30" fmla="*/ 4968352 w 5378623"/>
                <a:gd name="connsiteY30" fmla="*/ 4189141 h 6402614"/>
                <a:gd name="connsiteX31" fmla="*/ 4979564 w 5378623"/>
                <a:gd name="connsiteY31" fmla="*/ 4155400 h 6402614"/>
                <a:gd name="connsiteX32" fmla="*/ 4990913 w 5378623"/>
                <a:gd name="connsiteY32" fmla="*/ 4121577 h 6402614"/>
                <a:gd name="connsiteX33" fmla="*/ 5000865 w 5378623"/>
                <a:gd name="connsiteY33" fmla="*/ 4086570 h 6402614"/>
                <a:gd name="connsiteX34" fmla="*/ 5020612 w 5378623"/>
                <a:gd name="connsiteY34" fmla="*/ 4016281 h 6402614"/>
                <a:gd name="connsiteX35" fmla="*/ 5030486 w 5378623"/>
                <a:gd name="connsiteY35" fmla="*/ 3981137 h 6402614"/>
                <a:gd name="connsiteX36" fmla="*/ 5035423 w 5378623"/>
                <a:gd name="connsiteY36" fmla="*/ 3963565 h 6402614"/>
                <a:gd name="connsiteX37" fmla="*/ 5039507 w 5378623"/>
                <a:gd name="connsiteY37" fmla="*/ 3945765 h 6402614"/>
                <a:gd name="connsiteX38" fmla="*/ 5071597 w 5378623"/>
                <a:gd name="connsiteY38" fmla="*/ 3802972 h 6402614"/>
                <a:gd name="connsiteX39" fmla="*/ 5096108 w 5378623"/>
                <a:gd name="connsiteY39" fmla="*/ 3658610 h 6402614"/>
                <a:gd name="connsiteX40" fmla="*/ 5113299 w 5378623"/>
                <a:gd name="connsiteY40" fmla="*/ 3512985 h 6402614"/>
                <a:gd name="connsiteX41" fmla="*/ 5115328 w 5378623"/>
                <a:gd name="connsiteY41" fmla="*/ 3494749 h 6402614"/>
                <a:gd name="connsiteX42" fmla="*/ 5116446 w 5378623"/>
                <a:gd name="connsiteY42" fmla="*/ 3476502 h 6402614"/>
                <a:gd name="connsiteX43" fmla="*/ 5118711 w 5378623"/>
                <a:gd name="connsiteY43" fmla="*/ 3439898 h 6402614"/>
                <a:gd name="connsiteX44" fmla="*/ 5123270 w 5378623"/>
                <a:gd name="connsiteY44" fmla="*/ 3366583 h 6402614"/>
                <a:gd name="connsiteX45" fmla="*/ 5121172 w 5378623"/>
                <a:gd name="connsiteY45" fmla="*/ 3072860 h 6402614"/>
                <a:gd name="connsiteX46" fmla="*/ 5119473 w 5378623"/>
                <a:gd name="connsiteY46" fmla="*/ 3036121 h 6402614"/>
                <a:gd name="connsiteX47" fmla="*/ 5116244 w 5378623"/>
                <a:gd name="connsiteY47" fmla="*/ 2999552 h 6402614"/>
                <a:gd name="connsiteX48" fmla="*/ 5109221 w 5378623"/>
                <a:gd name="connsiteY48" fmla="*/ 2926379 h 6402614"/>
                <a:gd name="connsiteX49" fmla="*/ 5089643 w 5378623"/>
                <a:gd name="connsiteY49" fmla="*/ 2780639 h 6402614"/>
                <a:gd name="connsiteX50" fmla="*/ 5084078 w 5378623"/>
                <a:gd name="connsiteY50" fmla="*/ 2744255 h 6402614"/>
                <a:gd name="connsiteX51" fmla="*/ 5077785 w 5378623"/>
                <a:gd name="connsiteY51" fmla="*/ 2708026 h 6402614"/>
                <a:gd name="connsiteX52" fmla="*/ 5063128 w 5378623"/>
                <a:gd name="connsiteY52" fmla="*/ 2636053 h 6402614"/>
                <a:gd name="connsiteX53" fmla="*/ 5047530 w 5378623"/>
                <a:gd name="connsiteY53" fmla="*/ 2564176 h 6402614"/>
                <a:gd name="connsiteX54" fmla="*/ 5028967 w 5378623"/>
                <a:gd name="connsiteY54" fmla="*/ 2493127 h 6402614"/>
                <a:gd name="connsiteX55" fmla="*/ 4822623 w 5378623"/>
                <a:gd name="connsiteY55" fmla="*/ 1944830 h 6402614"/>
                <a:gd name="connsiteX56" fmla="*/ 4108183 w 5378623"/>
                <a:gd name="connsiteY56" fmla="*/ 1038170 h 6402614"/>
                <a:gd name="connsiteX57" fmla="*/ 3638213 w 5378623"/>
                <a:gd name="connsiteY57" fmla="*/ 712395 h 6402614"/>
                <a:gd name="connsiteX58" fmla="*/ 3575480 w 5378623"/>
                <a:gd name="connsiteY58" fmla="*/ 678662 h 6402614"/>
                <a:gd name="connsiteX59" fmla="*/ 3512574 w 5378623"/>
                <a:gd name="connsiteY59" fmla="*/ 645577 h 6402614"/>
                <a:gd name="connsiteX60" fmla="*/ 3448603 w 5378623"/>
                <a:gd name="connsiteY60" fmla="*/ 614757 h 6402614"/>
                <a:gd name="connsiteX61" fmla="*/ 3416617 w 5378623"/>
                <a:gd name="connsiteY61" fmla="*/ 599347 h 6402614"/>
                <a:gd name="connsiteX62" fmla="*/ 3384352 w 5378623"/>
                <a:gd name="connsiteY62" fmla="*/ 584559 h 6402614"/>
                <a:gd name="connsiteX63" fmla="*/ 3254088 w 5378623"/>
                <a:gd name="connsiteY63" fmla="*/ 529021 h 6402614"/>
                <a:gd name="connsiteX64" fmla="*/ 3121640 w 5378623"/>
                <a:gd name="connsiteY64" fmla="*/ 479505 h 6402614"/>
                <a:gd name="connsiteX65" fmla="*/ 2987193 w 5378623"/>
                <a:gd name="connsiteY65" fmla="*/ 436176 h 6402614"/>
                <a:gd name="connsiteX66" fmla="*/ 2851296 w 5378623"/>
                <a:gd name="connsiteY66" fmla="*/ 398256 h 6402614"/>
                <a:gd name="connsiteX67" fmla="*/ 2573611 w 5378623"/>
                <a:gd name="connsiteY67" fmla="*/ 336717 h 6402614"/>
                <a:gd name="connsiteX68" fmla="*/ 2014208 w 5378623"/>
                <a:gd name="connsiteY68" fmla="*/ 276896 h 6402614"/>
                <a:gd name="connsiteX69" fmla="*/ 1457097 w 5378623"/>
                <a:gd name="connsiteY69" fmla="*/ 322828 h 6402614"/>
                <a:gd name="connsiteX70" fmla="*/ 914684 w 5378623"/>
                <a:gd name="connsiteY70" fmla="*/ 486648 h 6402614"/>
                <a:gd name="connsiteX71" fmla="*/ 848661 w 5378623"/>
                <a:gd name="connsiteY71" fmla="*/ 515093 h 6402614"/>
                <a:gd name="connsiteX72" fmla="*/ 782834 w 5378623"/>
                <a:gd name="connsiteY72" fmla="*/ 544519 h 6402614"/>
                <a:gd name="connsiteX73" fmla="*/ 717715 w 5378623"/>
                <a:gd name="connsiteY73" fmla="*/ 575988 h 6402614"/>
                <a:gd name="connsiteX74" fmla="*/ 653112 w 5378623"/>
                <a:gd name="connsiteY74" fmla="*/ 608523 h 6402614"/>
                <a:gd name="connsiteX75" fmla="*/ 406671 w 5378623"/>
                <a:gd name="connsiteY75" fmla="*/ 756246 h 6402614"/>
                <a:gd name="connsiteX76" fmla="*/ 191033 w 5378623"/>
                <a:gd name="connsiteY76" fmla="*/ 942131 h 6402614"/>
                <a:gd name="connsiteX77" fmla="*/ 143339 w 5378623"/>
                <a:gd name="connsiteY77" fmla="*/ 996006 h 6402614"/>
                <a:gd name="connsiteX78" fmla="*/ 98848 w 5378623"/>
                <a:gd name="connsiteY78" fmla="*/ 1053288 h 6402614"/>
                <a:gd name="connsiteX79" fmla="*/ 56083 w 5378623"/>
                <a:gd name="connsiteY79" fmla="*/ 1112657 h 6402614"/>
                <a:gd name="connsiteX80" fmla="*/ 14889 w 5378623"/>
                <a:gd name="connsiteY80" fmla="*/ 1173837 h 6402614"/>
                <a:gd name="connsiteX81" fmla="*/ 0 w 5378623"/>
                <a:gd name="connsiteY81" fmla="*/ 1198088 h 6402614"/>
                <a:gd name="connsiteX82" fmla="*/ 0 w 5378623"/>
                <a:gd name="connsiteY82" fmla="*/ 888809 h 6402614"/>
                <a:gd name="connsiteX83" fmla="*/ 88781 w 5378623"/>
                <a:gd name="connsiteY83" fmla="*/ 802825 h 6402614"/>
                <a:gd name="connsiteX84" fmla="*/ 2220349 w 5378623"/>
                <a:gd name="connsiteY84" fmla="*/ 67 h 6402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5378623" h="6402614">
                  <a:moveTo>
                    <a:pt x="2220349" y="67"/>
                  </a:moveTo>
                  <a:cubicBezTo>
                    <a:pt x="2484151" y="1784"/>
                    <a:pt x="2751801" y="36820"/>
                    <a:pt x="3018161" y="108191"/>
                  </a:cubicBezTo>
                  <a:cubicBezTo>
                    <a:pt x="4722867" y="564965"/>
                    <a:pt x="5729192" y="2337049"/>
                    <a:pt x="5265831" y="4066338"/>
                  </a:cubicBezTo>
                  <a:cubicBezTo>
                    <a:pt x="4947269" y="5255224"/>
                    <a:pt x="4017004" y="6114300"/>
                    <a:pt x="2912752" y="6386691"/>
                  </a:cubicBezTo>
                  <a:lnTo>
                    <a:pt x="2840648" y="6402614"/>
                  </a:lnTo>
                  <a:lnTo>
                    <a:pt x="1474249" y="6402614"/>
                  </a:lnTo>
                  <a:lnTo>
                    <a:pt x="1340218" y="6370360"/>
                  </a:lnTo>
                  <a:cubicBezTo>
                    <a:pt x="914042" y="6256167"/>
                    <a:pt x="531514" y="6059766"/>
                    <a:pt x="204687" y="5802379"/>
                  </a:cubicBezTo>
                  <a:lnTo>
                    <a:pt x="0" y="5624181"/>
                  </a:lnTo>
                  <a:lnTo>
                    <a:pt x="0" y="5197118"/>
                  </a:lnTo>
                  <a:lnTo>
                    <a:pt x="120950" y="5327736"/>
                  </a:lnTo>
                  <a:cubicBezTo>
                    <a:pt x="253827" y="5458395"/>
                    <a:pt x="397634" y="5575985"/>
                    <a:pt x="553277" y="5674143"/>
                  </a:cubicBezTo>
                  <a:cubicBezTo>
                    <a:pt x="708978" y="5772084"/>
                    <a:pt x="875421" y="5851690"/>
                    <a:pt x="1048951" y="5913372"/>
                  </a:cubicBezTo>
                  <a:cubicBezTo>
                    <a:pt x="1070860" y="5920750"/>
                    <a:pt x="1092382" y="5928719"/>
                    <a:pt x="1114406" y="5935664"/>
                  </a:cubicBezTo>
                  <a:lnTo>
                    <a:pt x="1180375" y="5956470"/>
                  </a:lnTo>
                  <a:lnTo>
                    <a:pt x="1247107" y="5975278"/>
                  </a:lnTo>
                  <a:cubicBezTo>
                    <a:pt x="1269462" y="5981848"/>
                    <a:pt x="1291029" y="5986236"/>
                    <a:pt x="1313053" y="5991905"/>
                  </a:cubicBezTo>
                  <a:cubicBezTo>
                    <a:pt x="1400808" y="6012869"/>
                    <a:pt x="1489584" y="6027036"/>
                    <a:pt x="1578771" y="6035400"/>
                  </a:cubicBezTo>
                  <a:cubicBezTo>
                    <a:pt x="1757312" y="6051941"/>
                    <a:pt x="1937844" y="6040152"/>
                    <a:pt x="2116969" y="6005033"/>
                  </a:cubicBezTo>
                  <a:cubicBezTo>
                    <a:pt x="2296104" y="5969454"/>
                    <a:pt x="2473717" y="5910978"/>
                    <a:pt x="2648341" y="5837212"/>
                  </a:cubicBezTo>
                  <a:cubicBezTo>
                    <a:pt x="2823148" y="5763610"/>
                    <a:pt x="2995347" y="5675863"/>
                    <a:pt x="3166862" y="5582136"/>
                  </a:cubicBezTo>
                  <a:cubicBezTo>
                    <a:pt x="3209843" y="5558645"/>
                    <a:pt x="3252667" y="5534880"/>
                    <a:pt x="3295551" y="5510900"/>
                  </a:cubicBezTo>
                  <a:lnTo>
                    <a:pt x="3426292" y="5437546"/>
                  </a:lnTo>
                  <a:cubicBezTo>
                    <a:pt x="3515217" y="5388460"/>
                    <a:pt x="3604599" y="5341930"/>
                    <a:pt x="3693498" y="5296779"/>
                  </a:cubicBezTo>
                  <a:lnTo>
                    <a:pt x="3957511" y="5162806"/>
                  </a:lnTo>
                  <a:cubicBezTo>
                    <a:pt x="4044259" y="5118005"/>
                    <a:pt x="4129592" y="5072941"/>
                    <a:pt x="4212170" y="5024936"/>
                  </a:cubicBezTo>
                  <a:cubicBezTo>
                    <a:pt x="4294563" y="4976766"/>
                    <a:pt x="4374532" y="4926554"/>
                    <a:pt x="4449651" y="4870986"/>
                  </a:cubicBezTo>
                  <a:cubicBezTo>
                    <a:pt x="4524973" y="4815937"/>
                    <a:pt x="4596075" y="4756163"/>
                    <a:pt x="4659728" y="4689640"/>
                  </a:cubicBezTo>
                  <a:cubicBezTo>
                    <a:pt x="4723566" y="4623283"/>
                    <a:pt x="4780828" y="4550758"/>
                    <a:pt x="4830457" y="4472596"/>
                  </a:cubicBezTo>
                  <a:cubicBezTo>
                    <a:pt x="4880087" y="4394434"/>
                    <a:pt x="4921716" y="4310302"/>
                    <a:pt x="4955705" y="4222268"/>
                  </a:cubicBezTo>
                  <a:lnTo>
                    <a:pt x="4968352" y="4189141"/>
                  </a:lnTo>
                  <a:lnTo>
                    <a:pt x="4979564" y="4155400"/>
                  </a:lnTo>
                  <a:lnTo>
                    <a:pt x="4990913" y="4121577"/>
                  </a:lnTo>
                  <a:cubicBezTo>
                    <a:pt x="4994441" y="4110119"/>
                    <a:pt x="4997522" y="4098194"/>
                    <a:pt x="5000865" y="4086570"/>
                  </a:cubicBezTo>
                  <a:lnTo>
                    <a:pt x="5020612" y="4016281"/>
                  </a:lnTo>
                  <a:lnTo>
                    <a:pt x="5030486" y="3981137"/>
                  </a:lnTo>
                  <a:lnTo>
                    <a:pt x="5035423" y="3963565"/>
                  </a:lnTo>
                  <a:lnTo>
                    <a:pt x="5039507" y="3945765"/>
                  </a:lnTo>
                  <a:cubicBezTo>
                    <a:pt x="5050088" y="3898175"/>
                    <a:pt x="5061308" y="3850756"/>
                    <a:pt x="5071597" y="3802972"/>
                  </a:cubicBezTo>
                  <a:lnTo>
                    <a:pt x="5096108" y="3658610"/>
                  </a:lnTo>
                  <a:cubicBezTo>
                    <a:pt x="5102684" y="3610180"/>
                    <a:pt x="5107604" y="3561536"/>
                    <a:pt x="5113299" y="3512985"/>
                  </a:cubicBezTo>
                  <a:lnTo>
                    <a:pt x="5115328" y="3494749"/>
                  </a:lnTo>
                  <a:lnTo>
                    <a:pt x="5116446" y="3476502"/>
                  </a:lnTo>
                  <a:lnTo>
                    <a:pt x="5118711" y="3439898"/>
                  </a:lnTo>
                  <a:lnTo>
                    <a:pt x="5123270" y="3366583"/>
                  </a:lnTo>
                  <a:cubicBezTo>
                    <a:pt x="5126606" y="3268829"/>
                    <a:pt x="5127431" y="3170634"/>
                    <a:pt x="5121172" y="3072860"/>
                  </a:cubicBezTo>
                  <a:lnTo>
                    <a:pt x="5119473" y="3036121"/>
                  </a:lnTo>
                  <a:cubicBezTo>
                    <a:pt x="5118968" y="3023930"/>
                    <a:pt x="5117310" y="3011778"/>
                    <a:pt x="5116244" y="2999552"/>
                  </a:cubicBezTo>
                  <a:lnTo>
                    <a:pt x="5109221" y="2926379"/>
                  </a:lnTo>
                  <a:cubicBezTo>
                    <a:pt x="5105544" y="2877404"/>
                    <a:pt x="5096760" y="2829145"/>
                    <a:pt x="5089643" y="2780639"/>
                  </a:cubicBezTo>
                  <a:lnTo>
                    <a:pt x="5084078" y="2744255"/>
                  </a:lnTo>
                  <a:cubicBezTo>
                    <a:pt x="5082420" y="2732104"/>
                    <a:pt x="5080412" y="2719974"/>
                    <a:pt x="5077785" y="2708026"/>
                  </a:cubicBezTo>
                  <a:lnTo>
                    <a:pt x="5063128" y="2636053"/>
                  </a:lnTo>
                  <a:cubicBezTo>
                    <a:pt x="5057902" y="2612048"/>
                    <a:pt x="5053511" y="2587920"/>
                    <a:pt x="5047530" y="2564176"/>
                  </a:cubicBezTo>
                  <a:lnTo>
                    <a:pt x="5028967" y="2493127"/>
                  </a:lnTo>
                  <a:cubicBezTo>
                    <a:pt x="4979424" y="2303537"/>
                    <a:pt x="4909775" y="2119458"/>
                    <a:pt x="4822623" y="1944830"/>
                  </a:cubicBezTo>
                  <a:cubicBezTo>
                    <a:pt x="4648947" y="1594931"/>
                    <a:pt x="4401749" y="1285261"/>
                    <a:pt x="4108183" y="1038170"/>
                  </a:cubicBezTo>
                  <a:cubicBezTo>
                    <a:pt x="3961444" y="914460"/>
                    <a:pt x="3803854" y="805232"/>
                    <a:pt x="3638213" y="712395"/>
                  </a:cubicBezTo>
                  <a:lnTo>
                    <a:pt x="3575480" y="678662"/>
                  </a:lnTo>
                  <a:cubicBezTo>
                    <a:pt x="3554450" y="667578"/>
                    <a:pt x="3534194" y="655311"/>
                    <a:pt x="3512574" y="645577"/>
                  </a:cubicBezTo>
                  <a:lnTo>
                    <a:pt x="3448603" y="614757"/>
                  </a:lnTo>
                  <a:lnTo>
                    <a:pt x="3416617" y="599347"/>
                  </a:lnTo>
                  <a:cubicBezTo>
                    <a:pt x="3406000" y="594185"/>
                    <a:pt x="3395413" y="588913"/>
                    <a:pt x="3384352" y="584559"/>
                  </a:cubicBezTo>
                  <a:cubicBezTo>
                    <a:pt x="3340850" y="566062"/>
                    <a:pt x="3297707" y="547083"/>
                    <a:pt x="3254088" y="529021"/>
                  </a:cubicBezTo>
                  <a:cubicBezTo>
                    <a:pt x="3209736" y="512847"/>
                    <a:pt x="3165607" y="496270"/>
                    <a:pt x="3121640" y="479505"/>
                  </a:cubicBezTo>
                  <a:lnTo>
                    <a:pt x="2987193" y="436176"/>
                  </a:lnTo>
                  <a:cubicBezTo>
                    <a:pt x="2942116" y="422708"/>
                    <a:pt x="2896575" y="410968"/>
                    <a:pt x="2851296" y="398256"/>
                  </a:cubicBezTo>
                  <a:cubicBezTo>
                    <a:pt x="2759507" y="375285"/>
                    <a:pt x="2666373" y="353923"/>
                    <a:pt x="2573611" y="336717"/>
                  </a:cubicBezTo>
                  <a:cubicBezTo>
                    <a:pt x="2387776" y="301762"/>
                    <a:pt x="2200839" y="280304"/>
                    <a:pt x="2014208" y="276896"/>
                  </a:cubicBezTo>
                  <a:cubicBezTo>
                    <a:pt x="1827605" y="273381"/>
                    <a:pt x="1641223" y="288238"/>
                    <a:pt x="1457097" y="322828"/>
                  </a:cubicBezTo>
                  <a:cubicBezTo>
                    <a:pt x="1272912" y="357634"/>
                    <a:pt x="1091595" y="413727"/>
                    <a:pt x="914684" y="486648"/>
                  </a:cubicBezTo>
                  <a:lnTo>
                    <a:pt x="848661" y="515093"/>
                  </a:lnTo>
                  <a:cubicBezTo>
                    <a:pt x="826573" y="524592"/>
                    <a:pt x="804281" y="533573"/>
                    <a:pt x="782834" y="544519"/>
                  </a:cubicBezTo>
                  <a:lnTo>
                    <a:pt x="717715" y="575988"/>
                  </a:lnTo>
                  <a:cubicBezTo>
                    <a:pt x="696005" y="586632"/>
                    <a:pt x="673986" y="596729"/>
                    <a:pt x="653112" y="608523"/>
                  </a:cubicBezTo>
                  <a:cubicBezTo>
                    <a:pt x="568070" y="653782"/>
                    <a:pt x="483901" y="700897"/>
                    <a:pt x="406671" y="756246"/>
                  </a:cubicBezTo>
                  <a:cubicBezTo>
                    <a:pt x="327441" y="809669"/>
                    <a:pt x="256836" y="872706"/>
                    <a:pt x="191033" y="942131"/>
                  </a:cubicBezTo>
                  <a:cubicBezTo>
                    <a:pt x="175048" y="959988"/>
                    <a:pt x="159064" y="977846"/>
                    <a:pt x="143339" y="996006"/>
                  </a:cubicBezTo>
                  <a:lnTo>
                    <a:pt x="98848" y="1053288"/>
                  </a:lnTo>
                  <a:cubicBezTo>
                    <a:pt x="83542" y="1072023"/>
                    <a:pt x="70312" y="1092822"/>
                    <a:pt x="56083" y="1112657"/>
                  </a:cubicBezTo>
                  <a:cubicBezTo>
                    <a:pt x="42010" y="1132765"/>
                    <a:pt x="27965" y="1152765"/>
                    <a:pt x="14889" y="1173837"/>
                  </a:cubicBezTo>
                  <a:lnTo>
                    <a:pt x="0" y="1198088"/>
                  </a:lnTo>
                  <a:lnTo>
                    <a:pt x="0" y="888809"/>
                  </a:lnTo>
                  <a:lnTo>
                    <a:pt x="88781" y="802825"/>
                  </a:lnTo>
                  <a:cubicBezTo>
                    <a:pt x="672175" y="289643"/>
                    <a:pt x="1428944" y="-5083"/>
                    <a:pt x="2220349" y="6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3121701"/>
            <a:ext cx="2607366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2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Modern Kafka (KRaft Mode) on Kubernetes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D65384-EE33-5535-2683-E74F72302C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2504303"/>
              </p:ext>
            </p:extLst>
          </p:nvPr>
        </p:nvGraphicFramePr>
        <p:xfrm>
          <a:off x="3819906" y="620392"/>
          <a:ext cx="469773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926" y="1371600"/>
            <a:ext cx="3396984" cy="358997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705" y="685801"/>
            <a:ext cx="2621145" cy="5491162"/>
          </a:xfrm>
        </p:spPr>
        <p:txBody>
          <a:bodyPr>
            <a:normAutofit/>
          </a:bodyPr>
          <a:lstStyle/>
          <a:p>
            <a:r>
              <a:rPr lang="en-IN"/>
              <a:t>Dummy Data Generator (Go)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6A7191-B9AB-3071-34F3-1740DAAC9D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1073423"/>
              </p:ext>
            </p:extLst>
          </p:nvPr>
        </p:nvGraphicFramePr>
        <p:xfrm>
          <a:off x="3526910" y="838199"/>
          <a:ext cx="4988440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IN" sz="4000"/>
              <a:t>ETL Application in Go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47022E9-A9A0-6F09-924B-FE8631E353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834277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383</Words>
  <Application>Microsoft Office PowerPoint</Application>
  <PresentationFormat>On-screen Show (4:3)</PresentationFormat>
  <Paragraphs>72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Building High-Performance Data Pipelines with Go and Kubernetes</vt:lpstr>
      <vt:lpstr>Why High-Performance Data Pipelines?</vt:lpstr>
      <vt:lpstr>Tech Stack Overview</vt:lpstr>
      <vt:lpstr>Pipeline Architecture</vt:lpstr>
      <vt:lpstr>Step-by-Step Plan (Overview)</vt:lpstr>
      <vt:lpstr>Setting Up Minikube (K8s)</vt:lpstr>
      <vt:lpstr>Modern Kafka (KRaft Mode) on Kubernetes</vt:lpstr>
      <vt:lpstr>Dummy Data Generator (Go)</vt:lpstr>
      <vt:lpstr>ETL Application in Go</vt:lpstr>
      <vt:lpstr>MongoDB Deployment</vt:lpstr>
      <vt:lpstr>Autoscaling ETL App</vt:lpstr>
      <vt:lpstr>Benchmarking and Monitoring</vt:lpstr>
      <vt:lpstr>Live Demo (5 mins)</vt:lpstr>
      <vt:lpstr>Key Takeaways</vt:lpstr>
      <vt:lpstr>What's Next?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Rahul Patil1</dc:creator>
  <cp:keywords/>
  <dc:description>generated using python-pptx</dc:description>
  <cp:lastModifiedBy>Rahul Patil1</cp:lastModifiedBy>
  <cp:revision>5</cp:revision>
  <dcterms:created xsi:type="dcterms:W3CDTF">2013-01-27T09:14:16Z</dcterms:created>
  <dcterms:modified xsi:type="dcterms:W3CDTF">2025-05-14T10:43:42Z</dcterms:modified>
  <cp:category/>
</cp:coreProperties>
</file>