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0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257" y="339634"/>
            <a:ext cx="11573692" cy="4241075"/>
          </a:xfrm>
        </p:spPr>
        <p:txBody>
          <a:bodyPr/>
          <a:lstStyle/>
          <a:p>
            <a:r>
              <a:rPr lang="ru-RU" sz="4800" dirty="0"/>
              <a:t>Курсовой проект</a:t>
            </a:r>
            <a:br>
              <a:rPr lang="ru-RU" sz="4800" dirty="0"/>
            </a:br>
            <a:r>
              <a:rPr lang="ru-RU" sz="4800" dirty="0"/>
              <a:t>на тему: </a:t>
            </a:r>
            <a:br>
              <a:rPr lang="ru-RU" sz="4800" dirty="0"/>
            </a:br>
            <a:r>
              <a:rPr lang="ru-RU" sz="4800" dirty="0"/>
              <a:t>Разработка программы-генератора экзаменационных билетов.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9302" y="4859383"/>
            <a:ext cx="11538857" cy="170688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Выполнил студент  группы №305                                                                                              С.М. Чеботарёв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Руководитель курсового проекта                                                                                         Е.А. Ларионова</a:t>
            </a:r>
          </a:p>
          <a:p>
            <a:pPr algn="just"/>
            <a:endParaRPr lang="ru-RU" dirty="0"/>
          </a:p>
          <a:p>
            <a:pPr algn="ctr"/>
            <a:r>
              <a:rPr lang="ru-RU" dirty="0"/>
              <a:t>Москва 2020</a:t>
            </a:r>
          </a:p>
        </p:txBody>
      </p:sp>
    </p:spTree>
    <p:extLst>
      <p:ext uri="{BB962C8B-B14F-4D97-AF65-F5344CB8AC3E}">
        <p14:creationId xmlns:p14="http://schemas.microsoft.com/office/powerpoint/2010/main" val="1884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17884"/>
            <a:ext cx="9404723" cy="1400530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281647"/>
            <a:ext cx="9673545" cy="3753394"/>
          </a:xfrm>
        </p:spPr>
        <p:txBody>
          <a:bodyPr>
            <a:normAutofit/>
          </a:bodyPr>
          <a:lstStyle/>
          <a:p>
            <a:pPr lvl="0"/>
            <a:r>
              <a:rPr lang="en-RU" dirty="0"/>
              <a:t>подробное изучение функциональных возможностей </a:t>
            </a:r>
            <a:r>
              <a:rPr lang="en-US" dirty="0" err="1"/>
              <a:t>tkinter</a:t>
            </a:r>
            <a:r>
              <a:rPr lang="en-RU" dirty="0"/>
              <a:t> </a:t>
            </a:r>
            <a:r>
              <a:rPr lang="ru-RU" dirty="0"/>
              <a:t>,</a:t>
            </a:r>
          </a:p>
          <a:p>
            <a:pPr lvl="0"/>
            <a:r>
              <a:rPr lang="en-RU" dirty="0"/>
              <a:t>освоение тонкостей проектирования баз данных </a:t>
            </a:r>
            <a:r>
              <a:rPr lang="en-US" dirty="0"/>
              <a:t>,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en-RU" dirty="0"/>
              <a:t>изучение </a:t>
            </a:r>
            <a:r>
              <a:rPr lang="en-US" dirty="0"/>
              <a:t>Peewee</a:t>
            </a:r>
            <a:r>
              <a:rPr lang="en-RU" dirty="0"/>
              <a:t> </a:t>
            </a:r>
            <a:r>
              <a:rPr lang="en-US" dirty="0"/>
              <a:t>,</a:t>
            </a:r>
            <a:endParaRPr lang="ru-RU" dirty="0"/>
          </a:p>
          <a:p>
            <a:pPr lvl="0"/>
            <a:r>
              <a:rPr lang="ru-RU" dirty="0"/>
              <a:t> создание функций для работы с данными внутри приложения,</a:t>
            </a:r>
          </a:p>
          <a:p>
            <a:pPr lvl="0"/>
            <a:r>
              <a:rPr lang="ru-RU" dirty="0"/>
              <a:t>проектирование интерфейса программы,</a:t>
            </a:r>
          </a:p>
          <a:p>
            <a:pPr lvl="0"/>
            <a:r>
              <a:rPr lang="ru-RU" dirty="0"/>
              <a:t> проектирование архитектуры и логики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57001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информационной системы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939E3-1889-DB4D-9312-FEA730D67F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30" y="2461804"/>
            <a:ext cx="8883242" cy="329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3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базы данных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B10F3-E863-834E-8B36-9E4969B7D6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1" y="1853248"/>
            <a:ext cx="7312797" cy="43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0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A0B84D-482C-3D4C-8B36-6D9293E8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176" y="1064609"/>
            <a:ext cx="3415042" cy="17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A2FA9F3-1FCF-5145-8771-2A9A9A2C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246" y="2619818"/>
            <a:ext cx="2718753" cy="271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B25BF01-6B91-6C4E-913A-7C0A8B84F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60835"/>
            <a:ext cx="3787648" cy="378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90933E8-32C1-CD44-A385-25EB4538B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999" y="2793429"/>
            <a:ext cx="4422648" cy="442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2435304-D0F8-1148-AC7B-A7A65463B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82" y="1055003"/>
            <a:ext cx="4961285" cy="200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0196FE30-19DE-B840-8F0C-5F6C255E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28" y="3153761"/>
            <a:ext cx="2528824" cy="25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9360" y="1853248"/>
            <a:ext cx="8657934" cy="4226559"/>
          </a:xfrm>
        </p:spPr>
        <p:txBody>
          <a:bodyPr>
            <a:normAutofit/>
          </a:bodyPr>
          <a:lstStyle/>
          <a:p>
            <a:r>
              <a:rPr lang="ru-RU" sz="2800" dirty="0"/>
              <a:t>Генерация экзаменационных билетов для проведения комплексных экзаменов</a:t>
            </a:r>
          </a:p>
        </p:txBody>
      </p:sp>
    </p:spTree>
    <p:extLst>
      <p:ext uri="{BB962C8B-B14F-4D97-AF65-F5344CB8AC3E}">
        <p14:creationId xmlns:p14="http://schemas.microsoft.com/office/powerpoint/2010/main" val="134080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831" y="279998"/>
            <a:ext cx="4240849" cy="76648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0912" y="1920838"/>
            <a:ext cx="8946541" cy="4195481"/>
          </a:xfrm>
        </p:spPr>
        <p:txBody>
          <a:bodyPr>
            <a:normAutofit/>
          </a:bodyPr>
          <a:lstStyle/>
          <a:p>
            <a:r>
              <a:rPr lang="ru-RU" sz="2800" dirty="0"/>
              <a:t>Н</a:t>
            </a:r>
            <a:r>
              <a:rPr lang="en-RU" sz="2800" dirty="0"/>
              <a:t>аписан</a:t>
            </a:r>
            <a:r>
              <a:rPr lang="ru-RU" sz="2800" dirty="0"/>
              <a:t>а</a:t>
            </a:r>
            <a:r>
              <a:rPr lang="en-RU" sz="2800" dirty="0"/>
              <a:t> программ</a:t>
            </a:r>
            <a:r>
              <a:rPr lang="ru-RU" sz="2800" dirty="0"/>
              <a:t>а</a:t>
            </a:r>
            <a:r>
              <a:rPr lang="en-RU" sz="2800" dirty="0"/>
              <a:t>-генератор экзаменационных билетов комплексных экзаменов </a:t>
            </a:r>
            <a:endParaRPr lang="en-US" sz="2800" dirty="0"/>
          </a:p>
          <a:p>
            <a:r>
              <a:rPr lang="ru-RU" sz="2800" dirty="0"/>
              <a:t>Изучена технология </a:t>
            </a:r>
            <a:r>
              <a:rPr lang="en-US" sz="2800" dirty="0"/>
              <a:t>Peewee</a:t>
            </a:r>
          </a:p>
          <a:p>
            <a:r>
              <a:rPr lang="ru-RU" sz="2800" dirty="0"/>
              <a:t>Улучшен навык построения баз данных</a:t>
            </a:r>
          </a:p>
          <a:p>
            <a:r>
              <a:rPr lang="ru-RU" sz="2800" dirty="0"/>
              <a:t>Улучшены навыки владения языком </a:t>
            </a:r>
            <a:r>
              <a:rPr lang="en-US" sz="2800" dirty="0"/>
              <a:t>Pyth</a:t>
            </a:r>
            <a:r>
              <a:rPr lang="en-US" sz="3200" dirty="0"/>
              <a:t>on3.8</a:t>
            </a:r>
            <a:r>
              <a:rPr lang="ru-RU" sz="32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1374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7471" y="2905760"/>
            <a:ext cx="6973889" cy="1396048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8150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117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Курсовой проект на тему:  Разработка программы-генератора экзаменационных билетов.</vt:lpstr>
      <vt:lpstr>Задачи проекта</vt:lpstr>
      <vt:lpstr>Архитектура информационной системы</vt:lpstr>
      <vt:lpstr>Логическая модель базы данных</vt:lpstr>
      <vt:lpstr>Средства разработки</vt:lpstr>
      <vt:lpstr>Функции приложения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 Разработка информационной системы спортивного болельщика.</dc:title>
  <dc:creator>Umka</dc:creator>
  <cp:lastModifiedBy>Microsoft Office User</cp:lastModifiedBy>
  <cp:revision>6</cp:revision>
  <dcterms:created xsi:type="dcterms:W3CDTF">2020-05-14T14:14:04Z</dcterms:created>
  <dcterms:modified xsi:type="dcterms:W3CDTF">2021-02-01T10:22:50Z</dcterms:modified>
</cp:coreProperties>
</file>