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68942F-BB70-4609-AB8E-F1C5B8E34F38}">
          <p14:sldIdLst>
            <p14:sldId id="256"/>
            <p14:sldId id="257"/>
          </p14:sldIdLst>
        </p14:section>
        <p14:section name="Untitled Section" id="{5195930E-84B7-4014-BE07-19FEEFDD1BB3}">
          <p14:sldIdLst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25332-20B2-47EE-91E9-59B20E930C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6FE7D-E69E-47C9-B642-8C82A2A7A7CD}">
      <dgm:prSet/>
      <dgm:spPr/>
      <dgm:t>
        <a:bodyPr/>
        <a:lstStyle/>
        <a:p>
          <a:pPr algn="ctr" rtl="0"/>
          <a:r>
            <a:rPr lang="en-US" b="1" dirty="0" smtClean="0"/>
            <a:t>DEVELOPED BY</a:t>
          </a:r>
          <a:endParaRPr lang="en-US" dirty="0"/>
        </a:p>
      </dgm:t>
    </dgm:pt>
    <dgm:pt modelId="{670EA9FD-3433-4087-9DAE-58AC61718796}" type="parTrans" cxnId="{57C9C97B-1173-4931-8C88-77A93E256D0F}">
      <dgm:prSet/>
      <dgm:spPr/>
      <dgm:t>
        <a:bodyPr/>
        <a:lstStyle/>
        <a:p>
          <a:endParaRPr lang="en-US"/>
        </a:p>
      </dgm:t>
    </dgm:pt>
    <dgm:pt modelId="{DF02AA6E-A95A-4D25-A0D0-6D719F6018EB}" type="sibTrans" cxnId="{57C9C97B-1173-4931-8C88-77A93E256D0F}">
      <dgm:prSet/>
      <dgm:spPr/>
      <dgm:t>
        <a:bodyPr/>
        <a:lstStyle/>
        <a:p>
          <a:endParaRPr lang="en-US"/>
        </a:p>
      </dgm:t>
    </dgm:pt>
    <dgm:pt modelId="{79089995-F6AC-4030-B7A7-D58A0258EFE8}" type="pres">
      <dgm:prSet presAssocID="{28725332-20B2-47EE-91E9-59B20E930C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9DE0C5-55AB-4BF3-A0F9-F6D4958C36DE}" type="pres">
      <dgm:prSet presAssocID="{2A66FE7D-E69E-47C9-B642-8C82A2A7A7C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AE3716-A1BD-43B9-8A9C-1A4A0B2637FB}" type="presOf" srcId="{28725332-20B2-47EE-91E9-59B20E930C05}" destId="{79089995-F6AC-4030-B7A7-D58A0258EFE8}" srcOrd="0" destOrd="0" presId="urn:microsoft.com/office/officeart/2005/8/layout/vList2"/>
    <dgm:cxn modelId="{57C9C97B-1173-4931-8C88-77A93E256D0F}" srcId="{28725332-20B2-47EE-91E9-59B20E930C05}" destId="{2A66FE7D-E69E-47C9-B642-8C82A2A7A7CD}" srcOrd="0" destOrd="0" parTransId="{670EA9FD-3433-4087-9DAE-58AC61718796}" sibTransId="{DF02AA6E-A95A-4D25-A0D0-6D719F6018EB}"/>
    <dgm:cxn modelId="{BB3318AA-07B4-45C1-ADC6-5A11F08F40A1}" type="presOf" srcId="{2A66FE7D-E69E-47C9-B642-8C82A2A7A7CD}" destId="{E69DE0C5-55AB-4BF3-A0F9-F6D4958C36DE}" srcOrd="0" destOrd="0" presId="urn:microsoft.com/office/officeart/2005/8/layout/vList2"/>
    <dgm:cxn modelId="{7084713F-9DA5-439E-892D-BA525A698A8F}" type="presParOf" srcId="{79089995-F6AC-4030-B7A7-D58A0258EFE8}" destId="{E69DE0C5-55AB-4BF3-A0F9-F6D4958C36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FBFAE0-99AD-4CFA-AED0-7812A774AB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6C5EB1-8B6F-4B45-A859-D68553C46998}">
      <dgm:prSet/>
      <dgm:spPr/>
      <dgm:t>
        <a:bodyPr/>
        <a:lstStyle/>
        <a:p>
          <a:pPr rtl="0"/>
          <a:r>
            <a:rPr lang="en-US" dirty="0" smtClean="0"/>
            <a:t>All option can be selected simultaneously </a:t>
          </a:r>
          <a:endParaRPr lang="en-US" dirty="0"/>
        </a:p>
      </dgm:t>
    </dgm:pt>
    <dgm:pt modelId="{D4CAEAF7-E00D-46D6-BDF6-A3F88F77BC3B}" type="parTrans" cxnId="{1BA151FB-1937-4E9F-966C-BE97F880E2AA}">
      <dgm:prSet/>
      <dgm:spPr/>
      <dgm:t>
        <a:bodyPr/>
        <a:lstStyle/>
        <a:p>
          <a:endParaRPr lang="en-US"/>
        </a:p>
      </dgm:t>
    </dgm:pt>
    <dgm:pt modelId="{6BA50C66-C817-4F66-85F3-5BEC00A3C911}" type="sibTrans" cxnId="{1BA151FB-1937-4E9F-966C-BE97F880E2AA}">
      <dgm:prSet/>
      <dgm:spPr/>
      <dgm:t>
        <a:bodyPr/>
        <a:lstStyle/>
        <a:p>
          <a:endParaRPr lang="en-US"/>
        </a:p>
      </dgm:t>
    </dgm:pt>
    <dgm:pt modelId="{115FF44B-5C90-4012-A727-6F1387A5DFD5}" type="pres">
      <dgm:prSet presAssocID="{D4FBFAE0-99AD-4CFA-AED0-7812A774AB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7D410-6E3E-4ECE-9BC9-DFCED054B1E7}" type="pres">
      <dgm:prSet presAssocID="{566C5EB1-8B6F-4B45-A859-D68553C469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A151FB-1937-4E9F-966C-BE97F880E2AA}" srcId="{D4FBFAE0-99AD-4CFA-AED0-7812A774AB86}" destId="{566C5EB1-8B6F-4B45-A859-D68553C46998}" srcOrd="0" destOrd="0" parTransId="{D4CAEAF7-E00D-46D6-BDF6-A3F88F77BC3B}" sibTransId="{6BA50C66-C817-4F66-85F3-5BEC00A3C911}"/>
    <dgm:cxn modelId="{15ADDEEF-BDA6-4177-B054-8D9303B4E974}" type="presOf" srcId="{D4FBFAE0-99AD-4CFA-AED0-7812A774AB86}" destId="{115FF44B-5C90-4012-A727-6F1387A5DFD5}" srcOrd="0" destOrd="0" presId="urn:microsoft.com/office/officeart/2005/8/layout/vList2"/>
    <dgm:cxn modelId="{B46C93E2-B6FF-45B9-A01C-8A10EF0C81FE}" type="presOf" srcId="{566C5EB1-8B6F-4B45-A859-D68553C46998}" destId="{4E97D410-6E3E-4ECE-9BC9-DFCED054B1E7}" srcOrd="0" destOrd="0" presId="urn:microsoft.com/office/officeart/2005/8/layout/vList2"/>
    <dgm:cxn modelId="{35E9EE4D-00F9-47B0-AD7C-3035E99DD04A}" type="presParOf" srcId="{115FF44B-5C90-4012-A727-6F1387A5DFD5}" destId="{4E97D410-6E3E-4ECE-9BC9-DFCED054B1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2A5CB1-53EF-42AB-85AC-E71BF0B19766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658BEA7-B369-4A9C-903F-D500ED76B4E7}">
      <dgm:prSet/>
      <dgm:spPr/>
      <dgm:t>
        <a:bodyPr/>
        <a:lstStyle/>
        <a:p>
          <a:pPr rtl="0"/>
          <a:r>
            <a:rPr lang="en-US" dirty="0" smtClean="0"/>
            <a:t>Limitations of File System Wizard</a:t>
          </a:r>
          <a:endParaRPr lang="en-US" dirty="0"/>
        </a:p>
      </dgm:t>
    </dgm:pt>
    <dgm:pt modelId="{8D95E894-696A-4565-89F6-ABBDA2EE26F9}" type="parTrans" cxnId="{DA13474A-0DE8-44CD-A848-2C2428D7AAD8}">
      <dgm:prSet/>
      <dgm:spPr/>
      <dgm:t>
        <a:bodyPr/>
        <a:lstStyle/>
        <a:p>
          <a:endParaRPr lang="en-US"/>
        </a:p>
      </dgm:t>
    </dgm:pt>
    <dgm:pt modelId="{B8F84DF3-8338-40F4-8ECA-6E12AD0B6BA5}" type="sibTrans" cxnId="{DA13474A-0DE8-44CD-A848-2C2428D7AAD8}">
      <dgm:prSet/>
      <dgm:spPr/>
      <dgm:t>
        <a:bodyPr/>
        <a:lstStyle/>
        <a:p>
          <a:endParaRPr lang="en-US"/>
        </a:p>
      </dgm:t>
    </dgm:pt>
    <dgm:pt modelId="{F9C0BF01-73CD-4C31-A4D5-F58D05F1F2F5}" type="pres">
      <dgm:prSet presAssocID="{2D2A5CB1-53EF-42AB-85AC-E71BF0B1976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07341-CD13-4021-931F-C3D76A4F4CAC}" type="pres">
      <dgm:prSet presAssocID="{E658BEA7-B369-4A9C-903F-D500ED76B4E7}" presName="circle1" presStyleLbl="node1" presStyleIdx="0" presStyleCnt="1"/>
      <dgm:spPr/>
    </dgm:pt>
    <dgm:pt modelId="{9F5DE044-8090-46CB-B159-9FC38094B934}" type="pres">
      <dgm:prSet presAssocID="{E658BEA7-B369-4A9C-903F-D500ED76B4E7}" presName="space" presStyleCnt="0"/>
      <dgm:spPr/>
    </dgm:pt>
    <dgm:pt modelId="{1AAEB198-3732-49ED-9995-63BAA9050CFB}" type="pres">
      <dgm:prSet presAssocID="{E658BEA7-B369-4A9C-903F-D500ED76B4E7}" presName="rect1" presStyleLbl="alignAcc1" presStyleIdx="0" presStyleCnt="1"/>
      <dgm:spPr/>
      <dgm:t>
        <a:bodyPr/>
        <a:lstStyle/>
        <a:p>
          <a:endParaRPr lang="en-US"/>
        </a:p>
      </dgm:t>
    </dgm:pt>
    <dgm:pt modelId="{9062EF93-2621-4538-ADA7-F4475D4B5D58}" type="pres">
      <dgm:prSet presAssocID="{E658BEA7-B369-4A9C-903F-D500ED76B4E7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46B073-C074-4848-8B7C-A266A48F9804}" type="presOf" srcId="{E658BEA7-B369-4A9C-903F-D500ED76B4E7}" destId="{1AAEB198-3732-49ED-9995-63BAA9050CFB}" srcOrd="0" destOrd="0" presId="urn:microsoft.com/office/officeart/2005/8/layout/target3"/>
    <dgm:cxn modelId="{2E09EC78-18B8-45E0-9B06-046EDB7C8B37}" type="presOf" srcId="{2D2A5CB1-53EF-42AB-85AC-E71BF0B19766}" destId="{F9C0BF01-73CD-4C31-A4D5-F58D05F1F2F5}" srcOrd="0" destOrd="0" presId="urn:microsoft.com/office/officeart/2005/8/layout/target3"/>
    <dgm:cxn modelId="{B089FB42-F565-41F2-AC57-5FF79BC749D4}" type="presOf" srcId="{E658BEA7-B369-4A9C-903F-D500ED76B4E7}" destId="{9062EF93-2621-4538-ADA7-F4475D4B5D58}" srcOrd="1" destOrd="0" presId="urn:microsoft.com/office/officeart/2005/8/layout/target3"/>
    <dgm:cxn modelId="{DA13474A-0DE8-44CD-A848-2C2428D7AAD8}" srcId="{2D2A5CB1-53EF-42AB-85AC-E71BF0B19766}" destId="{E658BEA7-B369-4A9C-903F-D500ED76B4E7}" srcOrd="0" destOrd="0" parTransId="{8D95E894-696A-4565-89F6-ABBDA2EE26F9}" sibTransId="{B8F84DF3-8338-40F4-8ECA-6E12AD0B6BA5}"/>
    <dgm:cxn modelId="{C9BB976A-D487-41F3-BF04-859057061C4C}" type="presParOf" srcId="{F9C0BF01-73CD-4C31-A4D5-F58D05F1F2F5}" destId="{84F07341-CD13-4021-931F-C3D76A4F4CAC}" srcOrd="0" destOrd="0" presId="urn:microsoft.com/office/officeart/2005/8/layout/target3"/>
    <dgm:cxn modelId="{154A1730-6076-40CA-B261-9A8614427AB0}" type="presParOf" srcId="{F9C0BF01-73CD-4C31-A4D5-F58D05F1F2F5}" destId="{9F5DE044-8090-46CB-B159-9FC38094B934}" srcOrd="1" destOrd="0" presId="urn:microsoft.com/office/officeart/2005/8/layout/target3"/>
    <dgm:cxn modelId="{A26CB711-F74C-4824-B078-64A4FABF84DE}" type="presParOf" srcId="{F9C0BF01-73CD-4C31-A4D5-F58D05F1F2F5}" destId="{1AAEB198-3732-49ED-9995-63BAA9050CFB}" srcOrd="2" destOrd="0" presId="urn:microsoft.com/office/officeart/2005/8/layout/target3"/>
    <dgm:cxn modelId="{5DE64BD0-43A0-4F4F-8FE1-E3B536878D4F}" type="presParOf" srcId="{F9C0BF01-73CD-4C31-A4D5-F58D05F1F2F5}" destId="{9062EF93-2621-4538-ADA7-F4475D4B5D5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A56BD6-CFD6-4CC4-BECE-AC3B77497A68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DF869B-D230-4DEC-B0ED-5F93D5DE0E4F}">
      <dgm:prSet/>
      <dgm:spPr/>
      <dgm:t>
        <a:bodyPr/>
        <a:lstStyle/>
        <a:p>
          <a:pPr rtl="0"/>
          <a:r>
            <a:rPr lang="en-US" dirty="0" smtClean="0"/>
            <a:t>Possible Improvements</a:t>
          </a:r>
          <a:endParaRPr lang="en-US" dirty="0"/>
        </a:p>
      </dgm:t>
    </dgm:pt>
    <dgm:pt modelId="{B2171A38-5DC5-4142-84CF-9F12EE0568F1}" type="parTrans" cxnId="{8633E1ED-2911-4547-B123-EC296BB4255F}">
      <dgm:prSet/>
      <dgm:spPr/>
      <dgm:t>
        <a:bodyPr/>
        <a:lstStyle/>
        <a:p>
          <a:endParaRPr lang="en-US"/>
        </a:p>
      </dgm:t>
    </dgm:pt>
    <dgm:pt modelId="{078D3393-539C-458F-91AC-6BBE53D67E8C}" type="sibTrans" cxnId="{8633E1ED-2911-4547-B123-EC296BB4255F}">
      <dgm:prSet/>
      <dgm:spPr/>
      <dgm:t>
        <a:bodyPr/>
        <a:lstStyle/>
        <a:p>
          <a:endParaRPr lang="en-US"/>
        </a:p>
      </dgm:t>
    </dgm:pt>
    <dgm:pt modelId="{19566ADA-0D58-46EC-916F-AB7EBCB79D3B}" type="pres">
      <dgm:prSet presAssocID="{B8A56BD6-CFD6-4CC4-BECE-AC3B77497A6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BBEF48-5081-40AB-A1A8-9E7D6CF47256}" type="pres">
      <dgm:prSet presAssocID="{EADF869B-D230-4DEC-B0ED-5F93D5DE0E4F}" presName="linNode" presStyleCnt="0"/>
      <dgm:spPr/>
    </dgm:pt>
    <dgm:pt modelId="{318CA3D3-2007-4822-B52B-8B295BEC9C80}" type="pres">
      <dgm:prSet presAssocID="{EADF869B-D230-4DEC-B0ED-5F93D5DE0E4F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D1EAA-8BED-4917-B285-CC241CE7EA79}" type="pres">
      <dgm:prSet presAssocID="{EADF869B-D230-4DEC-B0ED-5F93D5DE0E4F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8633E1ED-2911-4547-B123-EC296BB4255F}" srcId="{B8A56BD6-CFD6-4CC4-BECE-AC3B77497A68}" destId="{EADF869B-D230-4DEC-B0ED-5F93D5DE0E4F}" srcOrd="0" destOrd="0" parTransId="{B2171A38-5DC5-4142-84CF-9F12EE0568F1}" sibTransId="{078D3393-539C-458F-91AC-6BBE53D67E8C}"/>
    <dgm:cxn modelId="{3B11EF57-53E2-400A-BA3D-FF7A03CC6F81}" type="presOf" srcId="{B8A56BD6-CFD6-4CC4-BECE-AC3B77497A68}" destId="{19566ADA-0D58-46EC-916F-AB7EBCB79D3B}" srcOrd="0" destOrd="0" presId="urn:microsoft.com/office/officeart/2005/8/layout/vList6"/>
    <dgm:cxn modelId="{7C18031D-E849-4F0A-9D5C-B609A993400C}" type="presOf" srcId="{EADF869B-D230-4DEC-B0ED-5F93D5DE0E4F}" destId="{318CA3D3-2007-4822-B52B-8B295BEC9C80}" srcOrd="0" destOrd="0" presId="urn:microsoft.com/office/officeart/2005/8/layout/vList6"/>
    <dgm:cxn modelId="{AD8E7DB7-63BC-467E-BE5A-4CCBD3A98A87}" type="presParOf" srcId="{19566ADA-0D58-46EC-916F-AB7EBCB79D3B}" destId="{37BBEF48-5081-40AB-A1A8-9E7D6CF47256}" srcOrd="0" destOrd="0" presId="urn:microsoft.com/office/officeart/2005/8/layout/vList6"/>
    <dgm:cxn modelId="{D6E1113F-24E1-4749-A513-BE3530FE50AD}" type="presParOf" srcId="{37BBEF48-5081-40AB-A1A8-9E7D6CF47256}" destId="{318CA3D3-2007-4822-B52B-8B295BEC9C80}" srcOrd="0" destOrd="0" presId="urn:microsoft.com/office/officeart/2005/8/layout/vList6"/>
    <dgm:cxn modelId="{2105354A-7699-42EE-9FF1-4C52A4CA7858}" type="presParOf" srcId="{37BBEF48-5081-40AB-A1A8-9E7D6CF47256}" destId="{1F2D1EAA-8BED-4917-B285-CC241CE7EA7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925BF2-9FB6-4FCC-B440-E1F07B777E6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0E5CB4-A609-4E0E-8E97-CFDC9816FF50}">
      <dgm:prSet/>
      <dgm:spPr/>
      <dgm:t>
        <a:bodyPr/>
        <a:lstStyle/>
        <a:p>
          <a:pPr rtl="0"/>
          <a:r>
            <a:rPr lang="en-US" smtClean="0"/>
            <a:t>Conclusion</a:t>
          </a:r>
          <a:endParaRPr lang="en-US"/>
        </a:p>
      </dgm:t>
    </dgm:pt>
    <dgm:pt modelId="{6DCD9869-6FD6-4E45-A3F4-29FE829CC3D7}" type="parTrans" cxnId="{029349F3-912E-4787-BE23-66884ED4F7DF}">
      <dgm:prSet/>
      <dgm:spPr/>
      <dgm:t>
        <a:bodyPr/>
        <a:lstStyle/>
        <a:p>
          <a:endParaRPr lang="en-US"/>
        </a:p>
      </dgm:t>
    </dgm:pt>
    <dgm:pt modelId="{DD7562FB-066D-4D74-880B-1A6216F4DC46}" type="sibTrans" cxnId="{029349F3-912E-4787-BE23-66884ED4F7DF}">
      <dgm:prSet/>
      <dgm:spPr/>
      <dgm:t>
        <a:bodyPr/>
        <a:lstStyle/>
        <a:p>
          <a:endParaRPr lang="en-US"/>
        </a:p>
      </dgm:t>
    </dgm:pt>
    <dgm:pt modelId="{10F2E635-F701-4424-AAC4-FDA15AEB2B6D}" type="pres">
      <dgm:prSet presAssocID="{49925BF2-9FB6-4FCC-B440-E1F07B777E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DA42D64-A82E-42E6-AC82-B5B499BF437B}" type="pres">
      <dgm:prSet presAssocID="{49925BF2-9FB6-4FCC-B440-E1F07B777E6B}" presName="Name1" presStyleCnt="0"/>
      <dgm:spPr/>
    </dgm:pt>
    <dgm:pt modelId="{E7828911-E35B-4639-8705-46FC2235A1CA}" type="pres">
      <dgm:prSet presAssocID="{49925BF2-9FB6-4FCC-B440-E1F07B777E6B}" presName="cycle" presStyleCnt="0"/>
      <dgm:spPr/>
    </dgm:pt>
    <dgm:pt modelId="{4075031C-1FA9-4D38-B39E-4D4481C8C806}" type="pres">
      <dgm:prSet presAssocID="{49925BF2-9FB6-4FCC-B440-E1F07B777E6B}" presName="srcNode" presStyleLbl="node1" presStyleIdx="0" presStyleCnt="1"/>
      <dgm:spPr/>
    </dgm:pt>
    <dgm:pt modelId="{90CB830B-6F3F-452C-A66D-2FD3FF34A7D2}" type="pres">
      <dgm:prSet presAssocID="{49925BF2-9FB6-4FCC-B440-E1F07B777E6B}" presName="conn" presStyleLbl="parChTrans1D2" presStyleIdx="0" presStyleCnt="1"/>
      <dgm:spPr/>
      <dgm:t>
        <a:bodyPr/>
        <a:lstStyle/>
        <a:p>
          <a:endParaRPr lang="en-US"/>
        </a:p>
      </dgm:t>
    </dgm:pt>
    <dgm:pt modelId="{40C30724-076B-423C-BA0E-56D173137C08}" type="pres">
      <dgm:prSet presAssocID="{49925BF2-9FB6-4FCC-B440-E1F07B777E6B}" presName="extraNode" presStyleLbl="node1" presStyleIdx="0" presStyleCnt="1"/>
      <dgm:spPr/>
    </dgm:pt>
    <dgm:pt modelId="{7C3A1401-F720-4A3F-A4B9-AC0209A7F759}" type="pres">
      <dgm:prSet presAssocID="{49925BF2-9FB6-4FCC-B440-E1F07B777E6B}" presName="dstNode" presStyleLbl="node1" presStyleIdx="0" presStyleCnt="1"/>
      <dgm:spPr/>
    </dgm:pt>
    <dgm:pt modelId="{F284CFB5-564B-4450-A683-9862F89372B6}" type="pres">
      <dgm:prSet presAssocID="{B00E5CB4-A609-4E0E-8E97-CFDC9816FF50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C926E-FF50-4E69-BAAD-21FBF188C2EC}" type="pres">
      <dgm:prSet presAssocID="{B00E5CB4-A609-4E0E-8E97-CFDC9816FF50}" presName="accent_1" presStyleCnt="0"/>
      <dgm:spPr/>
    </dgm:pt>
    <dgm:pt modelId="{33042A28-E3B5-4806-9896-03EFF83F4281}" type="pres">
      <dgm:prSet presAssocID="{B00E5CB4-A609-4E0E-8E97-CFDC9816FF50}" presName="accentRepeatNode" presStyleLbl="solidFgAcc1" presStyleIdx="0" presStyleCn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99CEE36-0B3D-46BA-8209-F869711B103D}" type="presOf" srcId="{49925BF2-9FB6-4FCC-B440-E1F07B777E6B}" destId="{10F2E635-F701-4424-AAC4-FDA15AEB2B6D}" srcOrd="0" destOrd="0" presId="urn:microsoft.com/office/officeart/2008/layout/VerticalCurvedList"/>
    <dgm:cxn modelId="{029349F3-912E-4787-BE23-66884ED4F7DF}" srcId="{49925BF2-9FB6-4FCC-B440-E1F07B777E6B}" destId="{B00E5CB4-A609-4E0E-8E97-CFDC9816FF50}" srcOrd="0" destOrd="0" parTransId="{6DCD9869-6FD6-4E45-A3F4-29FE829CC3D7}" sibTransId="{DD7562FB-066D-4D74-880B-1A6216F4DC46}"/>
    <dgm:cxn modelId="{CC49544A-0523-487E-BCDB-64E3F44AEAAF}" type="presOf" srcId="{B00E5CB4-A609-4E0E-8E97-CFDC9816FF50}" destId="{F284CFB5-564B-4450-A683-9862F89372B6}" srcOrd="0" destOrd="0" presId="urn:microsoft.com/office/officeart/2008/layout/VerticalCurvedList"/>
    <dgm:cxn modelId="{0514A244-AEB6-4CB8-92F6-3C0084BC0187}" type="presOf" srcId="{DD7562FB-066D-4D74-880B-1A6216F4DC46}" destId="{90CB830B-6F3F-452C-A66D-2FD3FF34A7D2}" srcOrd="0" destOrd="0" presId="urn:microsoft.com/office/officeart/2008/layout/VerticalCurvedList"/>
    <dgm:cxn modelId="{8EBEAD23-A2EC-4F97-9350-A4D92C13E8DD}" type="presParOf" srcId="{10F2E635-F701-4424-AAC4-FDA15AEB2B6D}" destId="{ADA42D64-A82E-42E6-AC82-B5B499BF437B}" srcOrd="0" destOrd="0" presId="urn:microsoft.com/office/officeart/2008/layout/VerticalCurvedList"/>
    <dgm:cxn modelId="{8BD85194-1D3B-43DC-90DD-1217C53015F4}" type="presParOf" srcId="{ADA42D64-A82E-42E6-AC82-B5B499BF437B}" destId="{E7828911-E35B-4639-8705-46FC2235A1CA}" srcOrd="0" destOrd="0" presId="urn:microsoft.com/office/officeart/2008/layout/VerticalCurvedList"/>
    <dgm:cxn modelId="{7E0F185C-D35E-4CF0-A62E-3863C27CB13D}" type="presParOf" srcId="{E7828911-E35B-4639-8705-46FC2235A1CA}" destId="{4075031C-1FA9-4D38-B39E-4D4481C8C806}" srcOrd="0" destOrd="0" presId="urn:microsoft.com/office/officeart/2008/layout/VerticalCurvedList"/>
    <dgm:cxn modelId="{791FB92C-04C0-4334-ABA2-107189639E81}" type="presParOf" srcId="{E7828911-E35B-4639-8705-46FC2235A1CA}" destId="{90CB830B-6F3F-452C-A66D-2FD3FF34A7D2}" srcOrd="1" destOrd="0" presId="urn:microsoft.com/office/officeart/2008/layout/VerticalCurvedList"/>
    <dgm:cxn modelId="{B91EDB62-93CC-4729-A5BE-22120B0FDD92}" type="presParOf" srcId="{E7828911-E35B-4639-8705-46FC2235A1CA}" destId="{40C30724-076B-423C-BA0E-56D173137C08}" srcOrd="2" destOrd="0" presId="urn:microsoft.com/office/officeart/2008/layout/VerticalCurvedList"/>
    <dgm:cxn modelId="{C4145870-B127-485D-8D45-292C91ECE680}" type="presParOf" srcId="{E7828911-E35B-4639-8705-46FC2235A1CA}" destId="{7C3A1401-F720-4A3F-A4B9-AC0209A7F759}" srcOrd="3" destOrd="0" presId="urn:microsoft.com/office/officeart/2008/layout/VerticalCurvedList"/>
    <dgm:cxn modelId="{EFD3CB93-4DF8-4BF9-921A-E09FEF4B984A}" type="presParOf" srcId="{ADA42D64-A82E-42E6-AC82-B5B499BF437B}" destId="{F284CFB5-564B-4450-A683-9862F89372B6}" srcOrd="1" destOrd="0" presId="urn:microsoft.com/office/officeart/2008/layout/VerticalCurvedList"/>
    <dgm:cxn modelId="{BF13D5D2-7982-40A0-9414-758D328EF385}" type="presParOf" srcId="{ADA42D64-A82E-42E6-AC82-B5B499BF437B}" destId="{31EC926E-FF50-4E69-BAAD-21FBF188C2EC}" srcOrd="2" destOrd="0" presId="urn:microsoft.com/office/officeart/2008/layout/VerticalCurvedList"/>
    <dgm:cxn modelId="{6A9E1F20-98EA-42C8-A0A2-A42DF5D6165B}" type="presParOf" srcId="{31EC926E-FF50-4E69-BAAD-21FBF188C2EC}" destId="{33042A28-E3B5-4806-9896-03EFF83F42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941794E-7FA6-46E0-BAB2-015DB79797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DED3-BF1F-429B-8178-1FE49AF455FC}">
      <dgm:prSet custT="1"/>
      <dgm:spPr>
        <a:solidFill>
          <a:schemeClr val="bg1"/>
        </a:solidFill>
      </dgm:spPr>
      <dgm:t>
        <a:bodyPr/>
        <a:lstStyle/>
        <a:p>
          <a:pPr algn="ctr" rtl="0"/>
          <a:r>
            <a:rPr lang="en-US" sz="4400" dirty="0" smtClean="0">
              <a:solidFill>
                <a:schemeClr val="accent2"/>
              </a:solidFill>
            </a:rPr>
            <a:t>System.out.println(“Thank You!”);</a:t>
          </a:r>
          <a:endParaRPr lang="en-US" sz="4400" dirty="0">
            <a:solidFill>
              <a:schemeClr val="accent2"/>
            </a:solidFill>
          </a:endParaRPr>
        </a:p>
      </dgm:t>
    </dgm:pt>
    <dgm:pt modelId="{40941D40-4DF8-4D4A-8819-397EE0AAED0E}" type="parTrans" cxnId="{E5BCB55D-6CE9-4321-A36F-BBED62DA5C46}">
      <dgm:prSet/>
      <dgm:spPr/>
      <dgm:t>
        <a:bodyPr/>
        <a:lstStyle/>
        <a:p>
          <a:endParaRPr lang="en-US"/>
        </a:p>
      </dgm:t>
    </dgm:pt>
    <dgm:pt modelId="{467E1853-7BBC-433B-8575-77C7B325B2A8}" type="sibTrans" cxnId="{E5BCB55D-6CE9-4321-A36F-BBED62DA5C46}">
      <dgm:prSet/>
      <dgm:spPr/>
      <dgm:t>
        <a:bodyPr/>
        <a:lstStyle/>
        <a:p>
          <a:endParaRPr lang="en-US"/>
        </a:p>
      </dgm:t>
    </dgm:pt>
    <dgm:pt modelId="{5C6A2A61-7B3C-4230-9730-379590F93A79}" type="pres">
      <dgm:prSet presAssocID="{2941794E-7FA6-46E0-BAB2-015DB79797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BF4A6E-2D48-4BA9-9F13-F5C947B16C66}" type="pres">
      <dgm:prSet presAssocID="{A6A8DED3-BF1F-429B-8178-1FE49AF455F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CB55D-6CE9-4321-A36F-BBED62DA5C46}" srcId="{2941794E-7FA6-46E0-BAB2-015DB7979738}" destId="{A6A8DED3-BF1F-429B-8178-1FE49AF455FC}" srcOrd="0" destOrd="0" parTransId="{40941D40-4DF8-4D4A-8819-397EE0AAED0E}" sibTransId="{467E1853-7BBC-433B-8575-77C7B325B2A8}"/>
    <dgm:cxn modelId="{1DC26E41-A092-4F71-AA60-11834A3462EE}" type="presOf" srcId="{A6A8DED3-BF1F-429B-8178-1FE49AF455FC}" destId="{F6BF4A6E-2D48-4BA9-9F13-F5C947B16C66}" srcOrd="0" destOrd="0" presId="urn:microsoft.com/office/officeart/2005/8/layout/vList2"/>
    <dgm:cxn modelId="{B2BDD4B7-F19A-4074-8092-7D15FBC483D6}" type="presOf" srcId="{2941794E-7FA6-46E0-BAB2-015DB7979738}" destId="{5C6A2A61-7B3C-4230-9730-379590F93A79}" srcOrd="0" destOrd="0" presId="urn:microsoft.com/office/officeart/2005/8/layout/vList2"/>
    <dgm:cxn modelId="{8C51E359-0784-4920-AE31-CDCE17364A40}" type="presParOf" srcId="{5C6A2A61-7B3C-4230-9730-379590F93A79}" destId="{F6BF4A6E-2D48-4BA9-9F13-F5C947B16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37D82-4838-441F-A71F-72D96A262EA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06A57-B628-4EDA-A080-A545CE696A33}">
      <dgm:prSet/>
      <dgm:spPr/>
      <dgm:t>
        <a:bodyPr/>
        <a:lstStyle/>
        <a:p>
          <a:pPr rtl="0"/>
          <a:endParaRPr lang="en-US" dirty="0"/>
        </a:p>
      </dgm:t>
    </dgm:pt>
    <dgm:pt modelId="{42A4338A-E5D3-4B8E-8437-51D9EA3664F6}" type="parTrans" cxnId="{253D8DEC-6B4B-4DA2-80F4-84B50EDA97BC}">
      <dgm:prSet/>
      <dgm:spPr/>
      <dgm:t>
        <a:bodyPr/>
        <a:lstStyle/>
        <a:p>
          <a:endParaRPr lang="en-US"/>
        </a:p>
      </dgm:t>
    </dgm:pt>
    <dgm:pt modelId="{067B59C6-284D-4AB7-8950-3B2529A8961F}" type="sibTrans" cxnId="{253D8DEC-6B4B-4DA2-80F4-84B50EDA97BC}">
      <dgm:prSet/>
      <dgm:spPr/>
      <dgm:t>
        <a:bodyPr/>
        <a:lstStyle/>
        <a:p>
          <a:endParaRPr lang="en-US"/>
        </a:p>
      </dgm:t>
    </dgm:pt>
    <dgm:pt modelId="{59ED9586-F471-42CE-94A2-756D65F0779E}">
      <dgm:prSet custT="1"/>
      <dgm:spPr/>
      <dgm:t>
        <a:bodyPr/>
        <a:lstStyle/>
        <a:p>
          <a:pPr rtl="0"/>
          <a:r>
            <a:rPr lang="en-US" sz="4800" b="1" dirty="0" smtClean="0">
              <a:solidFill>
                <a:schemeClr val="accent2"/>
              </a:solidFill>
            </a:rPr>
            <a:t>Contents</a:t>
          </a:r>
          <a:br>
            <a:rPr lang="en-US" sz="4800" b="1" dirty="0" smtClean="0">
              <a:solidFill>
                <a:schemeClr val="accent2"/>
              </a:solidFill>
            </a:rPr>
          </a:br>
          <a:endParaRPr lang="en-US" sz="4800" dirty="0">
            <a:solidFill>
              <a:schemeClr val="accent2"/>
            </a:solidFill>
          </a:endParaRPr>
        </a:p>
      </dgm:t>
    </dgm:pt>
    <dgm:pt modelId="{BFB9D206-C30D-4DAB-A528-3A7B44332162}" type="parTrans" cxnId="{CAA61844-9C91-40CA-83D8-AAEB4B1DC48F}">
      <dgm:prSet/>
      <dgm:spPr/>
      <dgm:t>
        <a:bodyPr/>
        <a:lstStyle/>
        <a:p>
          <a:endParaRPr lang="en-US"/>
        </a:p>
      </dgm:t>
    </dgm:pt>
    <dgm:pt modelId="{906C172F-B31D-4DAF-8585-850943620CBE}" type="sibTrans" cxnId="{CAA61844-9C91-40CA-83D8-AAEB4B1DC48F}">
      <dgm:prSet/>
      <dgm:spPr/>
      <dgm:t>
        <a:bodyPr/>
        <a:lstStyle/>
        <a:p>
          <a:endParaRPr lang="en-US"/>
        </a:p>
      </dgm:t>
    </dgm:pt>
    <dgm:pt modelId="{C06CB2F4-4F05-4D38-A093-EBA87C3DFAA2}">
      <dgm:prSet custT="1"/>
      <dgm:spPr/>
      <dgm:t>
        <a:bodyPr/>
        <a:lstStyle/>
        <a:p>
          <a:pPr rtl="0"/>
          <a:endParaRPr lang="en-US" sz="4800" dirty="0">
            <a:solidFill>
              <a:schemeClr val="accent2"/>
            </a:solidFill>
          </a:endParaRPr>
        </a:p>
      </dgm:t>
    </dgm:pt>
    <dgm:pt modelId="{B439E184-15E9-4F8D-B8DF-C64314FA4DB1}" type="parTrans" cxnId="{11B5742D-30CC-4F40-96F7-06EA202B7B1A}">
      <dgm:prSet/>
      <dgm:spPr/>
      <dgm:t>
        <a:bodyPr/>
        <a:lstStyle/>
        <a:p>
          <a:endParaRPr lang="en-US"/>
        </a:p>
      </dgm:t>
    </dgm:pt>
    <dgm:pt modelId="{15854241-F932-4B62-81EE-48B5FF9F95D8}" type="sibTrans" cxnId="{11B5742D-30CC-4F40-96F7-06EA202B7B1A}">
      <dgm:prSet/>
      <dgm:spPr/>
      <dgm:t>
        <a:bodyPr/>
        <a:lstStyle/>
        <a:p>
          <a:endParaRPr lang="en-US"/>
        </a:p>
      </dgm:t>
    </dgm:pt>
    <dgm:pt modelId="{2F6D7D13-2206-4468-800A-332B4E1BA985}" type="pres">
      <dgm:prSet presAssocID="{EDA37D82-4838-441F-A71F-72D96A262E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BD5115-C021-4D97-8778-CD5419E87ED7}" type="pres">
      <dgm:prSet presAssocID="{EDE06A57-B628-4EDA-A080-A545CE696A33}" presName="composite" presStyleCnt="0"/>
      <dgm:spPr/>
    </dgm:pt>
    <dgm:pt modelId="{573BC91B-84B3-4C1E-A34A-20D3F3604035}" type="pres">
      <dgm:prSet presAssocID="{EDE06A57-B628-4EDA-A080-A545CE696A33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FC2DE-9655-4E1E-82B4-5655E4812542}" type="pres">
      <dgm:prSet presAssocID="{EDE06A57-B628-4EDA-A080-A545CE696A33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D8DEC-6B4B-4DA2-80F4-84B50EDA97BC}" srcId="{EDA37D82-4838-441F-A71F-72D96A262EA7}" destId="{EDE06A57-B628-4EDA-A080-A545CE696A33}" srcOrd="0" destOrd="0" parTransId="{42A4338A-E5D3-4B8E-8437-51D9EA3664F6}" sibTransId="{067B59C6-284D-4AB7-8950-3B2529A8961F}"/>
    <dgm:cxn modelId="{0DE672E4-F209-425A-9A1C-006545C3DB5B}" type="presOf" srcId="{EDE06A57-B628-4EDA-A080-A545CE696A33}" destId="{573BC91B-84B3-4C1E-A34A-20D3F3604035}" srcOrd="0" destOrd="0" presId="urn:microsoft.com/office/officeart/2005/8/layout/chevron2"/>
    <dgm:cxn modelId="{EC510807-821E-44A3-AA10-83C09DDB0A09}" type="presOf" srcId="{59ED9586-F471-42CE-94A2-756D65F0779E}" destId="{999FC2DE-9655-4E1E-82B4-5655E4812542}" srcOrd="0" destOrd="1" presId="urn:microsoft.com/office/officeart/2005/8/layout/chevron2"/>
    <dgm:cxn modelId="{E70A2A0D-F6C9-4E42-B247-7D2E8B38F8A2}" type="presOf" srcId="{C06CB2F4-4F05-4D38-A093-EBA87C3DFAA2}" destId="{999FC2DE-9655-4E1E-82B4-5655E4812542}" srcOrd="0" destOrd="0" presId="urn:microsoft.com/office/officeart/2005/8/layout/chevron2"/>
    <dgm:cxn modelId="{CAA61844-9C91-40CA-83D8-AAEB4B1DC48F}" srcId="{EDE06A57-B628-4EDA-A080-A545CE696A33}" destId="{59ED9586-F471-42CE-94A2-756D65F0779E}" srcOrd="1" destOrd="0" parTransId="{BFB9D206-C30D-4DAB-A528-3A7B44332162}" sibTransId="{906C172F-B31D-4DAF-8585-850943620CBE}"/>
    <dgm:cxn modelId="{5786C36E-3A64-466B-B944-668FA58EE4EC}" type="presOf" srcId="{EDA37D82-4838-441F-A71F-72D96A262EA7}" destId="{2F6D7D13-2206-4468-800A-332B4E1BA985}" srcOrd="0" destOrd="0" presId="urn:microsoft.com/office/officeart/2005/8/layout/chevron2"/>
    <dgm:cxn modelId="{11B5742D-30CC-4F40-96F7-06EA202B7B1A}" srcId="{EDE06A57-B628-4EDA-A080-A545CE696A33}" destId="{C06CB2F4-4F05-4D38-A093-EBA87C3DFAA2}" srcOrd="0" destOrd="0" parTransId="{B439E184-15E9-4F8D-B8DF-C64314FA4DB1}" sibTransId="{15854241-F932-4B62-81EE-48B5FF9F95D8}"/>
    <dgm:cxn modelId="{4DEAFA51-EFFC-47D3-90AC-A18478CBE8D4}" type="presParOf" srcId="{2F6D7D13-2206-4468-800A-332B4E1BA985}" destId="{0FBD5115-C021-4D97-8778-CD5419E87ED7}" srcOrd="0" destOrd="0" presId="urn:microsoft.com/office/officeart/2005/8/layout/chevron2"/>
    <dgm:cxn modelId="{E83DB6B3-79F3-4BE6-ADFA-D200C7089683}" type="presParOf" srcId="{0FBD5115-C021-4D97-8778-CD5419E87ED7}" destId="{573BC91B-84B3-4C1E-A34A-20D3F3604035}" srcOrd="0" destOrd="0" presId="urn:microsoft.com/office/officeart/2005/8/layout/chevron2"/>
    <dgm:cxn modelId="{5AFEB9BA-44F6-45E1-964A-E1697BFDA1EC}" type="presParOf" srcId="{0FBD5115-C021-4D97-8778-CD5419E87ED7}" destId="{999FC2DE-9655-4E1E-82B4-5655E48125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9FDD46-6BBF-47C3-9343-15E5530911EC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87C4A-815F-4ED0-BBD9-996220F0AD7A}">
      <dgm:prSet phldrT="[Text]" custT="1"/>
      <dgm:spPr/>
      <dgm:t>
        <a:bodyPr/>
        <a:lstStyle/>
        <a:p>
          <a:r>
            <a:rPr lang="en-US" sz="1200" b="1"/>
            <a:t>File System Wizard</a:t>
          </a:r>
        </a:p>
      </dgm:t>
    </dgm:pt>
    <dgm:pt modelId="{71D27271-5E01-401D-AAF4-CF4B9584D134}" type="parTrans" cxnId="{CA5652FA-FE3C-4198-BB04-882DE092A046}">
      <dgm:prSet/>
      <dgm:spPr/>
      <dgm:t>
        <a:bodyPr/>
        <a:lstStyle/>
        <a:p>
          <a:endParaRPr lang="en-US"/>
        </a:p>
      </dgm:t>
    </dgm:pt>
    <dgm:pt modelId="{5F23E31C-0EED-4384-83F4-0AC98BE763CE}" type="sibTrans" cxnId="{CA5652FA-FE3C-4198-BB04-882DE092A046}">
      <dgm:prSet/>
      <dgm:spPr/>
      <dgm:t>
        <a:bodyPr/>
        <a:lstStyle/>
        <a:p>
          <a:endParaRPr lang="en-US"/>
        </a:p>
      </dgm:t>
    </dgm:pt>
    <dgm:pt modelId="{7D04554C-6B4B-4E9B-9241-E633CE667CD0}">
      <dgm:prSet phldrT="[Text]"/>
      <dgm:spPr/>
      <dgm:t>
        <a:bodyPr/>
        <a:lstStyle/>
        <a:p>
          <a:r>
            <a:rPr lang="en-US"/>
            <a:t>Manager</a:t>
          </a:r>
        </a:p>
      </dgm:t>
    </dgm:pt>
    <dgm:pt modelId="{F90D65EE-CE96-47FC-9CEB-33C1C450E4E9}" type="parTrans" cxnId="{F81FF91F-F97A-4BD9-BC8E-C671778DA3FB}">
      <dgm:prSet/>
      <dgm:spPr/>
      <dgm:t>
        <a:bodyPr/>
        <a:lstStyle/>
        <a:p>
          <a:endParaRPr lang="en-US"/>
        </a:p>
      </dgm:t>
    </dgm:pt>
    <dgm:pt modelId="{9647A631-4A2A-409A-90F5-9798B124CBA0}" type="sibTrans" cxnId="{F81FF91F-F97A-4BD9-BC8E-C671778DA3FB}">
      <dgm:prSet/>
      <dgm:spPr/>
      <dgm:t>
        <a:bodyPr/>
        <a:lstStyle/>
        <a:p>
          <a:endParaRPr lang="en-US"/>
        </a:p>
      </dgm:t>
    </dgm:pt>
    <dgm:pt modelId="{509FFF7B-10B6-471B-B262-E54B16B90FEE}">
      <dgm:prSet phldrT="[Text]"/>
      <dgm:spPr/>
      <dgm:t>
        <a:bodyPr/>
        <a:lstStyle/>
        <a:p>
          <a:r>
            <a:rPr lang="en-US"/>
            <a:t>MainWindows</a:t>
          </a:r>
        </a:p>
      </dgm:t>
    </dgm:pt>
    <dgm:pt modelId="{111B1D66-D751-4BD3-A096-06810ABF4DE8}" type="parTrans" cxnId="{13F5E50E-C3E6-4A33-BFC2-508C2539BCB0}">
      <dgm:prSet/>
      <dgm:spPr/>
      <dgm:t>
        <a:bodyPr/>
        <a:lstStyle/>
        <a:p>
          <a:endParaRPr lang="en-US"/>
        </a:p>
      </dgm:t>
    </dgm:pt>
    <dgm:pt modelId="{F646B439-F0CA-4B11-AFF8-BC7AB8E05A8A}" type="sibTrans" cxnId="{13F5E50E-C3E6-4A33-BFC2-508C2539BCB0}">
      <dgm:prSet/>
      <dgm:spPr/>
      <dgm:t>
        <a:bodyPr/>
        <a:lstStyle/>
        <a:p>
          <a:endParaRPr lang="en-US"/>
        </a:p>
      </dgm:t>
    </dgm:pt>
    <dgm:pt modelId="{78A5A1E0-832D-4F41-AC8C-7717A62F2B95}">
      <dgm:prSet phldrT="[Text]"/>
      <dgm:spPr/>
      <dgm:t>
        <a:bodyPr/>
        <a:lstStyle/>
        <a:p>
          <a:r>
            <a:rPr lang="en-US"/>
            <a:t>CopyMoveAction Windows</a:t>
          </a:r>
        </a:p>
      </dgm:t>
    </dgm:pt>
    <dgm:pt modelId="{9746EA5A-F75C-4025-8C6C-B60A64C56D29}" type="parTrans" cxnId="{1FD8B467-1281-49CE-8442-6AA045C24B0B}">
      <dgm:prSet/>
      <dgm:spPr/>
      <dgm:t>
        <a:bodyPr/>
        <a:lstStyle/>
        <a:p>
          <a:endParaRPr lang="en-US"/>
        </a:p>
      </dgm:t>
    </dgm:pt>
    <dgm:pt modelId="{3B6B7EA0-F5E2-476B-8711-1770DB943FF7}" type="sibTrans" cxnId="{1FD8B467-1281-49CE-8442-6AA045C24B0B}">
      <dgm:prSet/>
      <dgm:spPr/>
      <dgm:t>
        <a:bodyPr/>
        <a:lstStyle/>
        <a:p>
          <a:endParaRPr lang="en-US"/>
        </a:p>
      </dgm:t>
    </dgm:pt>
    <dgm:pt modelId="{8FA78FFB-5EF0-4B80-AB99-B36CB9B9AE91}">
      <dgm:prSet phldrT="[Text]"/>
      <dgm:spPr/>
      <dgm:t>
        <a:bodyPr/>
        <a:lstStyle/>
        <a:p>
          <a:r>
            <a:rPr lang="en-US"/>
            <a:t>Table Model</a:t>
          </a:r>
        </a:p>
      </dgm:t>
    </dgm:pt>
    <dgm:pt modelId="{BF6FEC1B-60CB-4435-899C-00BDBF972A78}" type="parTrans" cxnId="{5CE34782-3781-43EE-9E26-56EF903E6493}">
      <dgm:prSet/>
      <dgm:spPr/>
      <dgm:t>
        <a:bodyPr/>
        <a:lstStyle/>
        <a:p>
          <a:endParaRPr lang="en-US"/>
        </a:p>
      </dgm:t>
    </dgm:pt>
    <dgm:pt modelId="{009DF64F-7FD0-4502-B009-493A7DCCD81C}" type="sibTrans" cxnId="{5CE34782-3781-43EE-9E26-56EF903E6493}">
      <dgm:prSet/>
      <dgm:spPr/>
      <dgm:t>
        <a:bodyPr/>
        <a:lstStyle/>
        <a:p>
          <a:endParaRPr lang="en-US"/>
        </a:p>
      </dgm:t>
    </dgm:pt>
    <dgm:pt modelId="{EC6438BD-8C9E-4D44-ABFA-CAAB305B25D3}">
      <dgm:prSet phldrT="[Text]"/>
      <dgm:spPr/>
      <dgm:t>
        <a:bodyPr/>
        <a:lstStyle/>
        <a:p>
          <a:r>
            <a:rPr lang="en-US"/>
            <a:t>Files Table Model</a:t>
          </a:r>
        </a:p>
      </dgm:t>
    </dgm:pt>
    <dgm:pt modelId="{0C6689BF-F535-4B11-8BB9-A2E6F72071B6}" type="parTrans" cxnId="{F134B1F4-D9A7-45CE-A9EC-3A0E7FD2C451}">
      <dgm:prSet/>
      <dgm:spPr/>
      <dgm:t>
        <a:bodyPr/>
        <a:lstStyle/>
        <a:p>
          <a:endParaRPr lang="en-US"/>
        </a:p>
      </dgm:t>
    </dgm:pt>
    <dgm:pt modelId="{A5657BFB-4EAF-4EFC-AFEB-57C41D97CD7C}" type="sibTrans" cxnId="{F134B1F4-D9A7-45CE-A9EC-3A0E7FD2C451}">
      <dgm:prSet/>
      <dgm:spPr/>
      <dgm:t>
        <a:bodyPr/>
        <a:lstStyle/>
        <a:p>
          <a:endParaRPr lang="en-US"/>
        </a:p>
      </dgm:t>
    </dgm:pt>
    <dgm:pt modelId="{791C5211-522B-4764-B27A-63CDD22BC502}">
      <dgm:prSet/>
      <dgm:spPr/>
      <dgm:t>
        <a:bodyPr/>
        <a:lstStyle/>
        <a:p>
          <a:r>
            <a:rPr lang="en-US"/>
            <a:t>DeleteAction Windows</a:t>
          </a:r>
        </a:p>
      </dgm:t>
    </dgm:pt>
    <dgm:pt modelId="{DBD04B93-E499-4400-9EAA-768EE083F331}" type="parTrans" cxnId="{5B2B4013-F167-4898-994A-5E3E1D5B6AF0}">
      <dgm:prSet/>
      <dgm:spPr/>
      <dgm:t>
        <a:bodyPr/>
        <a:lstStyle/>
        <a:p>
          <a:endParaRPr lang="en-US"/>
        </a:p>
      </dgm:t>
    </dgm:pt>
    <dgm:pt modelId="{D37F15F4-598A-4B97-9BA3-BACE6C7E9368}" type="sibTrans" cxnId="{5B2B4013-F167-4898-994A-5E3E1D5B6AF0}">
      <dgm:prSet/>
      <dgm:spPr/>
      <dgm:t>
        <a:bodyPr/>
        <a:lstStyle/>
        <a:p>
          <a:endParaRPr lang="en-US"/>
        </a:p>
      </dgm:t>
    </dgm:pt>
    <dgm:pt modelId="{A0ADEF3A-3C01-489C-ACCD-99CE58683115}">
      <dgm:prSet/>
      <dgm:spPr/>
      <dgm:t>
        <a:bodyPr/>
        <a:lstStyle/>
        <a:p>
          <a:r>
            <a:rPr lang="en-US"/>
            <a:t>Copier</a:t>
          </a:r>
        </a:p>
      </dgm:t>
    </dgm:pt>
    <dgm:pt modelId="{E2803ACE-B155-4116-8897-F2BC73F941F6}" type="parTrans" cxnId="{D848ADC2-5DA0-4B02-8A81-3AA045CAB22A}">
      <dgm:prSet/>
      <dgm:spPr/>
      <dgm:t>
        <a:bodyPr/>
        <a:lstStyle/>
        <a:p>
          <a:endParaRPr lang="en-US"/>
        </a:p>
      </dgm:t>
    </dgm:pt>
    <dgm:pt modelId="{56354A3B-E1A9-42B9-BD20-DF54AA063494}" type="sibTrans" cxnId="{D848ADC2-5DA0-4B02-8A81-3AA045CAB22A}">
      <dgm:prSet/>
      <dgm:spPr/>
      <dgm:t>
        <a:bodyPr/>
        <a:lstStyle/>
        <a:p>
          <a:endParaRPr lang="en-US"/>
        </a:p>
      </dgm:t>
    </dgm:pt>
    <dgm:pt modelId="{8D39D02C-2463-46CD-9FE1-35E9A478F7A2}">
      <dgm:prSet/>
      <dgm:spPr/>
      <dgm:t>
        <a:bodyPr/>
        <a:lstStyle/>
        <a:p>
          <a:r>
            <a:rPr lang="en-US"/>
            <a:t>TargetFile Chooser</a:t>
          </a:r>
        </a:p>
      </dgm:t>
    </dgm:pt>
    <dgm:pt modelId="{5533F20C-0B22-4E54-871C-7A235E7AD02E}" type="parTrans" cxnId="{CBA2AE2C-C180-4FB5-ACF7-7CD54E540DDD}">
      <dgm:prSet/>
      <dgm:spPr/>
      <dgm:t>
        <a:bodyPr/>
        <a:lstStyle/>
        <a:p>
          <a:endParaRPr lang="en-US"/>
        </a:p>
      </dgm:t>
    </dgm:pt>
    <dgm:pt modelId="{D42B42AF-5F53-4849-B503-EC5598A371FB}" type="sibTrans" cxnId="{CBA2AE2C-C180-4FB5-ACF7-7CD54E540DDD}">
      <dgm:prSet/>
      <dgm:spPr/>
      <dgm:t>
        <a:bodyPr/>
        <a:lstStyle/>
        <a:p>
          <a:endParaRPr lang="en-US"/>
        </a:p>
      </dgm:t>
    </dgm:pt>
    <dgm:pt modelId="{1B3E1A46-7FB1-40AD-A444-C84D3437DD11}">
      <dgm:prSet/>
      <dgm:spPr/>
      <dgm:t>
        <a:bodyPr/>
        <a:lstStyle/>
        <a:p>
          <a:r>
            <a:rPr lang="en-US"/>
            <a:t>Mover</a:t>
          </a:r>
        </a:p>
      </dgm:t>
    </dgm:pt>
    <dgm:pt modelId="{EBB1D59F-8878-4E26-A6D4-76D29E7D43CC}" type="parTrans" cxnId="{C48ED52E-E367-4C85-BEC3-EEC105444365}">
      <dgm:prSet/>
      <dgm:spPr/>
      <dgm:t>
        <a:bodyPr/>
        <a:lstStyle/>
        <a:p>
          <a:endParaRPr lang="en-US"/>
        </a:p>
      </dgm:t>
    </dgm:pt>
    <dgm:pt modelId="{ECE95C22-4A34-4867-9227-583D037E8A79}" type="sibTrans" cxnId="{C48ED52E-E367-4C85-BEC3-EEC105444365}">
      <dgm:prSet/>
      <dgm:spPr/>
      <dgm:t>
        <a:bodyPr/>
        <a:lstStyle/>
        <a:p>
          <a:endParaRPr lang="en-US"/>
        </a:p>
      </dgm:t>
    </dgm:pt>
    <dgm:pt modelId="{ACC5294D-6D37-4C2E-88EA-9A3D556E3B50}">
      <dgm:prSet/>
      <dgm:spPr/>
      <dgm:t>
        <a:bodyPr/>
        <a:lstStyle/>
        <a:p>
          <a:r>
            <a:rPr lang="en-US"/>
            <a:t>File Chooser</a:t>
          </a:r>
        </a:p>
      </dgm:t>
    </dgm:pt>
    <dgm:pt modelId="{011EF03E-D448-439A-A7AA-3734F1393941}" type="parTrans" cxnId="{F4AF53DC-2609-48C9-8D2A-1E56C9521EC9}">
      <dgm:prSet/>
      <dgm:spPr/>
      <dgm:t>
        <a:bodyPr/>
        <a:lstStyle/>
        <a:p>
          <a:endParaRPr lang="en-US"/>
        </a:p>
      </dgm:t>
    </dgm:pt>
    <dgm:pt modelId="{D5AC67E7-75F8-4975-BA76-85A989BA0337}" type="sibTrans" cxnId="{F4AF53DC-2609-48C9-8D2A-1E56C9521EC9}">
      <dgm:prSet/>
      <dgm:spPr/>
      <dgm:t>
        <a:bodyPr/>
        <a:lstStyle/>
        <a:p>
          <a:endParaRPr lang="en-US"/>
        </a:p>
      </dgm:t>
    </dgm:pt>
    <dgm:pt modelId="{ED88E53D-FD57-4EFE-A7B1-C38570AAD29C}">
      <dgm:prSet/>
      <dgm:spPr/>
      <dgm:t>
        <a:bodyPr/>
        <a:lstStyle/>
        <a:p>
          <a:r>
            <a:rPr lang="en-US"/>
            <a:t>Deleter</a:t>
          </a:r>
        </a:p>
      </dgm:t>
    </dgm:pt>
    <dgm:pt modelId="{34A1B4E1-DE2F-4D7D-87FF-3DD48C866E15}" type="parTrans" cxnId="{3BEC3807-1A36-4CBE-B738-8E5F6AF8644E}">
      <dgm:prSet/>
      <dgm:spPr/>
      <dgm:t>
        <a:bodyPr/>
        <a:lstStyle/>
        <a:p>
          <a:endParaRPr lang="en-US"/>
        </a:p>
      </dgm:t>
    </dgm:pt>
    <dgm:pt modelId="{82C45D45-7093-4437-B223-7721DE972154}" type="sibTrans" cxnId="{3BEC3807-1A36-4CBE-B738-8E5F6AF8644E}">
      <dgm:prSet/>
      <dgm:spPr/>
      <dgm:t>
        <a:bodyPr/>
        <a:lstStyle/>
        <a:p>
          <a:endParaRPr lang="en-US"/>
        </a:p>
      </dgm:t>
    </dgm:pt>
    <dgm:pt modelId="{06C4F97D-76A7-46FC-A3D0-78EF690B991B}">
      <dgm:prSet/>
      <dgm:spPr/>
      <dgm:t>
        <a:bodyPr/>
        <a:lstStyle/>
        <a:p>
          <a:r>
            <a:rPr lang="en-US"/>
            <a:t>HomePage</a:t>
          </a:r>
        </a:p>
      </dgm:t>
    </dgm:pt>
    <dgm:pt modelId="{1EBD34EC-7E55-40F6-A24B-E4F565A76474}" type="parTrans" cxnId="{7BFC072E-037B-4D98-99CE-1E6DA1239984}">
      <dgm:prSet/>
      <dgm:spPr/>
      <dgm:t>
        <a:bodyPr/>
        <a:lstStyle/>
        <a:p>
          <a:endParaRPr lang="en-US"/>
        </a:p>
      </dgm:t>
    </dgm:pt>
    <dgm:pt modelId="{DFE25B5C-EC49-4BD6-B869-7AC6730C7991}" type="sibTrans" cxnId="{7BFC072E-037B-4D98-99CE-1E6DA1239984}">
      <dgm:prSet/>
      <dgm:spPr/>
      <dgm:t>
        <a:bodyPr/>
        <a:lstStyle/>
        <a:p>
          <a:endParaRPr lang="en-US"/>
        </a:p>
      </dgm:t>
    </dgm:pt>
    <dgm:pt modelId="{DBBF40CD-57ED-452B-9248-08A9D237EF02}" type="pres">
      <dgm:prSet presAssocID="{679FDD46-6BBF-47C3-9343-15E5530911E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62BC4A-23CE-465F-A34A-3921EF9EB484}" type="pres">
      <dgm:prSet presAssocID="{CD687C4A-815F-4ED0-BBD9-996220F0AD7A}" presName="root1" presStyleCnt="0"/>
      <dgm:spPr/>
      <dgm:t>
        <a:bodyPr/>
        <a:lstStyle/>
        <a:p>
          <a:endParaRPr lang="en-US"/>
        </a:p>
      </dgm:t>
    </dgm:pt>
    <dgm:pt modelId="{38D242C9-AA86-40D6-9C08-2DD3A17E090C}" type="pres">
      <dgm:prSet presAssocID="{CD687C4A-815F-4ED0-BBD9-996220F0AD7A}" presName="LevelOneTextNode" presStyleLbl="node0" presStyleIdx="0" presStyleCnt="1" custScaleX="162744" custLinFactNeighborX="-1778" custLinFactNeighborY="-8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ED6CC-0183-4977-871F-CED97EBA90A7}" type="pres">
      <dgm:prSet presAssocID="{CD687C4A-815F-4ED0-BBD9-996220F0AD7A}" presName="level2hierChild" presStyleCnt="0"/>
      <dgm:spPr/>
      <dgm:t>
        <a:bodyPr/>
        <a:lstStyle/>
        <a:p>
          <a:endParaRPr lang="en-US"/>
        </a:p>
      </dgm:t>
    </dgm:pt>
    <dgm:pt modelId="{7D7437C0-D4E0-4657-8583-C2661418F5D1}" type="pres">
      <dgm:prSet presAssocID="{F90D65EE-CE96-47FC-9CEB-33C1C450E4E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0B13451-D5DF-4381-8060-170A7CE9E331}" type="pres">
      <dgm:prSet presAssocID="{F90D65EE-CE96-47FC-9CEB-33C1C450E4E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4ABC09E-6A33-496F-942D-7162DD31BB26}" type="pres">
      <dgm:prSet presAssocID="{7D04554C-6B4B-4E9B-9241-E633CE667CD0}" presName="root2" presStyleCnt="0"/>
      <dgm:spPr/>
      <dgm:t>
        <a:bodyPr/>
        <a:lstStyle/>
        <a:p>
          <a:endParaRPr lang="en-US"/>
        </a:p>
      </dgm:t>
    </dgm:pt>
    <dgm:pt modelId="{DBE8C78A-D69D-44B1-8C5D-D83AE26C5795}" type="pres">
      <dgm:prSet presAssocID="{7D04554C-6B4B-4E9B-9241-E633CE667CD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41245-8A9B-424D-B25B-C140F6317BCC}" type="pres">
      <dgm:prSet presAssocID="{7D04554C-6B4B-4E9B-9241-E633CE667CD0}" presName="level3hierChild" presStyleCnt="0"/>
      <dgm:spPr/>
      <dgm:t>
        <a:bodyPr/>
        <a:lstStyle/>
        <a:p>
          <a:endParaRPr lang="en-US"/>
        </a:p>
      </dgm:t>
    </dgm:pt>
    <dgm:pt modelId="{A58B6680-7227-4E50-91AC-F9A2D96E99C6}" type="pres">
      <dgm:prSet presAssocID="{111B1D66-D751-4BD3-A096-06810ABF4DE8}" presName="conn2-1" presStyleLbl="parChTrans1D3" presStyleIdx="0" presStyleCnt="10"/>
      <dgm:spPr/>
      <dgm:t>
        <a:bodyPr/>
        <a:lstStyle/>
        <a:p>
          <a:endParaRPr lang="en-US"/>
        </a:p>
      </dgm:t>
    </dgm:pt>
    <dgm:pt modelId="{4A85C8A5-3143-49F1-98A2-821A277B2BC1}" type="pres">
      <dgm:prSet presAssocID="{111B1D66-D751-4BD3-A096-06810ABF4DE8}" presName="connTx" presStyleLbl="parChTrans1D3" presStyleIdx="0" presStyleCnt="10"/>
      <dgm:spPr/>
      <dgm:t>
        <a:bodyPr/>
        <a:lstStyle/>
        <a:p>
          <a:endParaRPr lang="en-US"/>
        </a:p>
      </dgm:t>
    </dgm:pt>
    <dgm:pt modelId="{387CA1E1-624E-4F4F-B851-E8CA50F21CB2}" type="pres">
      <dgm:prSet presAssocID="{509FFF7B-10B6-471B-B262-E54B16B90FEE}" presName="root2" presStyleCnt="0"/>
      <dgm:spPr/>
      <dgm:t>
        <a:bodyPr/>
        <a:lstStyle/>
        <a:p>
          <a:endParaRPr lang="en-US"/>
        </a:p>
      </dgm:t>
    </dgm:pt>
    <dgm:pt modelId="{CBA5C2A1-A709-4277-B222-C1EFA9F9B1F8}" type="pres">
      <dgm:prSet presAssocID="{509FFF7B-10B6-471B-B262-E54B16B90FEE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BAD6BB-9936-4CC9-A47C-FCC71AD5590C}" type="pres">
      <dgm:prSet presAssocID="{509FFF7B-10B6-471B-B262-E54B16B90FEE}" presName="level3hierChild" presStyleCnt="0"/>
      <dgm:spPr/>
      <dgm:t>
        <a:bodyPr/>
        <a:lstStyle/>
        <a:p>
          <a:endParaRPr lang="en-US"/>
        </a:p>
      </dgm:t>
    </dgm:pt>
    <dgm:pt modelId="{11650702-4BFC-4EDE-ACFE-85F7CE3B2B8B}" type="pres">
      <dgm:prSet presAssocID="{9746EA5A-F75C-4025-8C6C-B60A64C56D29}" presName="conn2-1" presStyleLbl="parChTrans1D3" presStyleIdx="1" presStyleCnt="10"/>
      <dgm:spPr/>
      <dgm:t>
        <a:bodyPr/>
        <a:lstStyle/>
        <a:p>
          <a:endParaRPr lang="en-US"/>
        </a:p>
      </dgm:t>
    </dgm:pt>
    <dgm:pt modelId="{D8BD52D9-57AF-4067-8B4A-6F048BED526E}" type="pres">
      <dgm:prSet presAssocID="{9746EA5A-F75C-4025-8C6C-B60A64C56D29}" presName="connTx" presStyleLbl="parChTrans1D3" presStyleIdx="1" presStyleCnt="10"/>
      <dgm:spPr/>
      <dgm:t>
        <a:bodyPr/>
        <a:lstStyle/>
        <a:p>
          <a:endParaRPr lang="en-US"/>
        </a:p>
      </dgm:t>
    </dgm:pt>
    <dgm:pt modelId="{37410052-6CF0-4689-A8E1-E73A087752EF}" type="pres">
      <dgm:prSet presAssocID="{78A5A1E0-832D-4F41-AC8C-7717A62F2B95}" presName="root2" presStyleCnt="0"/>
      <dgm:spPr/>
      <dgm:t>
        <a:bodyPr/>
        <a:lstStyle/>
        <a:p>
          <a:endParaRPr lang="en-US"/>
        </a:p>
      </dgm:t>
    </dgm:pt>
    <dgm:pt modelId="{DE1982B8-1F8D-4765-BBD7-FE86E9232488}" type="pres">
      <dgm:prSet presAssocID="{78A5A1E0-832D-4F41-AC8C-7717A62F2B95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7F742-B7A8-4BD4-9B50-9AC5117EBFAA}" type="pres">
      <dgm:prSet presAssocID="{78A5A1E0-832D-4F41-AC8C-7717A62F2B95}" presName="level3hierChild" presStyleCnt="0"/>
      <dgm:spPr/>
      <dgm:t>
        <a:bodyPr/>
        <a:lstStyle/>
        <a:p>
          <a:endParaRPr lang="en-US"/>
        </a:p>
      </dgm:t>
    </dgm:pt>
    <dgm:pt modelId="{F8907B6C-89CA-40DD-8A02-BB046C3101AF}" type="pres">
      <dgm:prSet presAssocID="{DBD04B93-E499-4400-9EAA-768EE083F331}" presName="conn2-1" presStyleLbl="parChTrans1D3" presStyleIdx="2" presStyleCnt="10"/>
      <dgm:spPr/>
      <dgm:t>
        <a:bodyPr/>
        <a:lstStyle/>
        <a:p>
          <a:endParaRPr lang="en-US"/>
        </a:p>
      </dgm:t>
    </dgm:pt>
    <dgm:pt modelId="{1A61A9BF-050F-419B-A737-E1FE38489E58}" type="pres">
      <dgm:prSet presAssocID="{DBD04B93-E499-4400-9EAA-768EE083F331}" presName="connTx" presStyleLbl="parChTrans1D3" presStyleIdx="2" presStyleCnt="10"/>
      <dgm:spPr/>
      <dgm:t>
        <a:bodyPr/>
        <a:lstStyle/>
        <a:p>
          <a:endParaRPr lang="en-US"/>
        </a:p>
      </dgm:t>
    </dgm:pt>
    <dgm:pt modelId="{FAB9E48C-7846-4FF8-8093-2186EA1CC174}" type="pres">
      <dgm:prSet presAssocID="{791C5211-522B-4764-B27A-63CDD22BC502}" presName="root2" presStyleCnt="0"/>
      <dgm:spPr/>
      <dgm:t>
        <a:bodyPr/>
        <a:lstStyle/>
        <a:p>
          <a:endParaRPr lang="en-US"/>
        </a:p>
      </dgm:t>
    </dgm:pt>
    <dgm:pt modelId="{70B57A40-828E-4411-A988-199C15CD4A00}" type="pres">
      <dgm:prSet presAssocID="{791C5211-522B-4764-B27A-63CDD22BC502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ABC20-A65E-4434-941D-0411786F9A8D}" type="pres">
      <dgm:prSet presAssocID="{791C5211-522B-4764-B27A-63CDD22BC502}" presName="level3hierChild" presStyleCnt="0"/>
      <dgm:spPr/>
      <dgm:t>
        <a:bodyPr/>
        <a:lstStyle/>
        <a:p>
          <a:endParaRPr lang="en-US"/>
        </a:p>
      </dgm:t>
    </dgm:pt>
    <dgm:pt modelId="{918227DF-DDBD-4F4B-939F-985CD9FF8F90}" type="pres">
      <dgm:prSet presAssocID="{1EBD34EC-7E55-40F6-A24B-E4F565A76474}" presName="conn2-1" presStyleLbl="parChTrans1D3" presStyleIdx="3" presStyleCnt="10"/>
      <dgm:spPr/>
      <dgm:t>
        <a:bodyPr/>
        <a:lstStyle/>
        <a:p>
          <a:endParaRPr lang="en-US"/>
        </a:p>
      </dgm:t>
    </dgm:pt>
    <dgm:pt modelId="{757A2270-813C-41D7-8D11-4CFEB6083DBF}" type="pres">
      <dgm:prSet presAssocID="{1EBD34EC-7E55-40F6-A24B-E4F565A76474}" presName="connTx" presStyleLbl="parChTrans1D3" presStyleIdx="3" presStyleCnt="10"/>
      <dgm:spPr/>
      <dgm:t>
        <a:bodyPr/>
        <a:lstStyle/>
        <a:p>
          <a:endParaRPr lang="en-US"/>
        </a:p>
      </dgm:t>
    </dgm:pt>
    <dgm:pt modelId="{28CFC2DE-0187-4A1D-AAF9-646A86F9E8CC}" type="pres">
      <dgm:prSet presAssocID="{06C4F97D-76A7-46FC-A3D0-78EF690B991B}" presName="root2" presStyleCnt="0"/>
      <dgm:spPr/>
      <dgm:t>
        <a:bodyPr/>
        <a:lstStyle/>
        <a:p>
          <a:endParaRPr lang="en-US"/>
        </a:p>
      </dgm:t>
    </dgm:pt>
    <dgm:pt modelId="{17BDAF05-4431-4115-8966-CFEEC53BD61A}" type="pres">
      <dgm:prSet presAssocID="{06C4F97D-76A7-46FC-A3D0-78EF690B991B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90F6B-7EC4-4155-97EC-D37D9DCCD5D2}" type="pres">
      <dgm:prSet presAssocID="{06C4F97D-76A7-46FC-A3D0-78EF690B991B}" presName="level3hierChild" presStyleCnt="0"/>
      <dgm:spPr/>
      <dgm:t>
        <a:bodyPr/>
        <a:lstStyle/>
        <a:p>
          <a:endParaRPr lang="en-US"/>
        </a:p>
      </dgm:t>
    </dgm:pt>
    <dgm:pt modelId="{92F1A6EB-9B98-4D33-AF10-C837785FE57C}" type="pres">
      <dgm:prSet presAssocID="{E2803ACE-B155-4116-8897-F2BC73F941F6}" presName="conn2-1" presStyleLbl="parChTrans1D3" presStyleIdx="4" presStyleCnt="10"/>
      <dgm:spPr/>
      <dgm:t>
        <a:bodyPr/>
        <a:lstStyle/>
        <a:p>
          <a:endParaRPr lang="en-US"/>
        </a:p>
      </dgm:t>
    </dgm:pt>
    <dgm:pt modelId="{CAA69E29-34DE-415E-81D0-227A265CD719}" type="pres">
      <dgm:prSet presAssocID="{E2803ACE-B155-4116-8897-F2BC73F941F6}" presName="connTx" presStyleLbl="parChTrans1D3" presStyleIdx="4" presStyleCnt="10"/>
      <dgm:spPr/>
      <dgm:t>
        <a:bodyPr/>
        <a:lstStyle/>
        <a:p>
          <a:endParaRPr lang="en-US"/>
        </a:p>
      </dgm:t>
    </dgm:pt>
    <dgm:pt modelId="{6E20B86A-7DA8-4A7B-A2F4-41CB01C625D6}" type="pres">
      <dgm:prSet presAssocID="{A0ADEF3A-3C01-489C-ACCD-99CE58683115}" presName="root2" presStyleCnt="0"/>
      <dgm:spPr/>
      <dgm:t>
        <a:bodyPr/>
        <a:lstStyle/>
        <a:p>
          <a:endParaRPr lang="en-US"/>
        </a:p>
      </dgm:t>
    </dgm:pt>
    <dgm:pt modelId="{EFD677A1-5A9E-44A4-BEE9-3EAFBBD74889}" type="pres">
      <dgm:prSet presAssocID="{A0ADEF3A-3C01-489C-ACCD-99CE58683115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8B5A7-7A7A-4C85-ABE5-C241F78CA1DD}" type="pres">
      <dgm:prSet presAssocID="{A0ADEF3A-3C01-489C-ACCD-99CE58683115}" presName="level3hierChild" presStyleCnt="0"/>
      <dgm:spPr/>
      <dgm:t>
        <a:bodyPr/>
        <a:lstStyle/>
        <a:p>
          <a:endParaRPr lang="en-US"/>
        </a:p>
      </dgm:t>
    </dgm:pt>
    <dgm:pt modelId="{08D10927-C9A9-4A63-AE39-DE3B385C09EE}" type="pres">
      <dgm:prSet presAssocID="{EBB1D59F-8878-4E26-A6D4-76D29E7D43CC}" presName="conn2-1" presStyleLbl="parChTrans1D3" presStyleIdx="5" presStyleCnt="10"/>
      <dgm:spPr/>
      <dgm:t>
        <a:bodyPr/>
        <a:lstStyle/>
        <a:p>
          <a:endParaRPr lang="en-US"/>
        </a:p>
      </dgm:t>
    </dgm:pt>
    <dgm:pt modelId="{26F41403-01F5-4E65-A628-BACD4467A8D9}" type="pres">
      <dgm:prSet presAssocID="{EBB1D59F-8878-4E26-A6D4-76D29E7D43CC}" presName="connTx" presStyleLbl="parChTrans1D3" presStyleIdx="5" presStyleCnt="10"/>
      <dgm:spPr/>
      <dgm:t>
        <a:bodyPr/>
        <a:lstStyle/>
        <a:p>
          <a:endParaRPr lang="en-US"/>
        </a:p>
      </dgm:t>
    </dgm:pt>
    <dgm:pt modelId="{C1093B18-A919-4FA8-BD71-9E712EAE0F07}" type="pres">
      <dgm:prSet presAssocID="{1B3E1A46-7FB1-40AD-A444-C84D3437DD11}" presName="root2" presStyleCnt="0"/>
      <dgm:spPr/>
      <dgm:t>
        <a:bodyPr/>
        <a:lstStyle/>
        <a:p>
          <a:endParaRPr lang="en-US"/>
        </a:p>
      </dgm:t>
    </dgm:pt>
    <dgm:pt modelId="{36EF24E2-3F19-4457-989C-1186C1C572CF}" type="pres">
      <dgm:prSet presAssocID="{1B3E1A46-7FB1-40AD-A444-C84D3437DD11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474E7-42CF-460E-B27B-0441090DF5D4}" type="pres">
      <dgm:prSet presAssocID="{1B3E1A46-7FB1-40AD-A444-C84D3437DD11}" presName="level3hierChild" presStyleCnt="0"/>
      <dgm:spPr/>
      <dgm:t>
        <a:bodyPr/>
        <a:lstStyle/>
        <a:p>
          <a:endParaRPr lang="en-US"/>
        </a:p>
      </dgm:t>
    </dgm:pt>
    <dgm:pt modelId="{4DD40BEB-7141-41D2-BEE8-509C034762A3}" type="pres">
      <dgm:prSet presAssocID="{34A1B4E1-DE2F-4D7D-87FF-3DD48C866E15}" presName="conn2-1" presStyleLbl="parChTrans1D3" presStyleIdx="6" presStyleCnt="10"/>
      <dgm:spPr/>
      <dgm:t>
        <a:bodyPr/>
        <a:lstStyle/>
        <a:p>
          <a:endParaRPr lang="en-US"/>
        </a:p>
      </dgm:t>
    </dgm:pt>
    <dgm:pt modelId="{4F5B8A9D-54D3-434D-AF77-F91A62EEBA6A}" type="pres">
      <dgm:prSet presAssocID="{34A1B4E1-DE2F-4D7D-87FF-3DD48C866E15}" presName="connTx" presStyleLbl="parChTrans1D3" presStyleIdx="6" presStyleCnt="10"/>
      <dgm:spPr/>
      <dgm:t>
        <a:bodyPr/>
        <a:lstStyle/>
        <a:p>
          <a:endParaRPr lang="en-US"/>
        </a:p>
      </dgm:t>
    </dgm:pt>
    <dgm:pt modelId="{DADA9E19-FB58-48F4-9E77-BF39407AE9D7}" type="pres">
      <dgm:prSet presAssocID="{ED88E53D-FD57-4EFE-A7B1-C38570AAD29C}" presName="root2" presStyleCnt="0"/>
      <dgm:spPr/>
      <dgm:t>
        <a:bodyPr/>
        <a:lstStyle/>
        <a:p>
          <a:endParaRPr lang="en-US"/>
        </a:p>
      </dgm:t>
    </dgm:pt>
    <dgm:pt modelId="{6D3523E4-1DDB-40D9-ADA2-9B20B321A9D5}" type="pres">
      <dgm:prSet presAssocID="{ED88E53D-FD57-4EFE-A7B1-C38570AAD29C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DF989-E105-47FD-BE91-BF26467AF208}" type="pres">
      <dgm:prSet presAssocID="{ED88E53D-FD57-4EFE-A7B1-C38570AAD29C}" presName="level3hierChild" presStyleCnt="0"/>
      <dgm:spPr/>
      <dgm:t>
        <a:bodyPr/>
        <a:lstStyle/>
        <a:p>
          <a:endParaRPr lang="en-US"/>
        </a:p>
      </dgm:t>
    </dgm:pt>
    <dgm:pt modelId="{3B02EE1D-86FD-4CA2-8C9C-BC9CB5699228}" type="pres">
      <dgm:prSet presAssocID="{011EF03E-D448-439A-A7AA-3734F1393941}" presName="conn2-1" presStyleLbl="parChTrans1D3" presStyleIdx="7" presStyleCnt="10"/>
      <dgm:spPr/>
      <dgm:t>
        <a:bodyPr/>
        <a:lstStyle/>
        <a:p>
          <a:endParaRPr lang="en-US"/>
        </a:p>
      </dgm:t>
    </dgm:pt>
    <dgm:pt modelId="{98A3DD57-8017-4755-AD86-2A415F4F6036}" type="pres">
      <dgm:prSet presAssocID="{011EF03E-D448-439A-A7AA-3734F1393941}" presName="connTx" presStyleLbl="parChTrans1D3" presStyleIdx="7" presStyleCnt="10"/>
      <dgm:spPr/>
      <dgm:t>
        <a:bodyPr/>
        <a:lstStyle/>
        <a:p>
          <a:endParaRPr lang="en-US"/>
        </a:p>
      </dgm:t>
    </dgm:pt>
    <dgm:pt modelId="{D22FAB7F-3FFD-4E7F-BC56-5E53CCAD259B}" type="pres">
      <dgm:prSet presAssocID="{ACC5294D-6D37-4C2E-88EA-9A3D556E3B50}" presName="root2" presStyleCnt="0"/>
      <dgm:spPr/>
      <dgm:t>
        <a:bodyPr/>
        <a:lstStyle/>
        <a:p>
          <a:endParaRPr lang="en-US"/>
        </a:p>
      </dgm:t>
    </dgm:pt>
    <dgm:pt modelId="{5712BDC2-BBF6-4D05-A555-19E1F3FCF750}" type="pres">
      <dgm:prSet presAssocID="{ACC5294D-6D37-4C2E-88EA-9A3D556E3B50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7D8213-2E1D-4030-85C3-0BA435B8ECD3}" type="pres">
      <dgm:prSet presAssocID="{ACC5294D-6D37-4C2E-88EA-9A3D556E3B50}" presName="level3hierChild" presStyleCnt="0"/>
      <dgm:spPr/>
      <dgm:t>
        <a:bodyPr/>
        <a:lstStyle/>
        <a:p>
          <a:endParaRPr lang="en-US"/>
        </a:p>
      </dgm:t>
    </dgm:pt>
    <dgm:pt modelId="{54BC7FF3-17B5-441E-AE9E-58741CD05E0E}" type="pres">
      <dgm:prSet presAssocID="{5533F20C-0B22-4E54-871C-7A235E7AD02E}" presName="conn2-1" presStyleLbl="parChTrans1D3" presStyleIdx="8" presStyleCnt="10"/>
      <dgm:spPr/>
      <dgm:t>
        <a:bodyPr/>
        <a:lstStyle/>
        <a:p>
          <a:endParaRPr lang="en-US"/>
        </a:p>
      </dgm:t>
    </dgm:pt>
    <dgm:pt modelId="{69E1802F-77E7-47AF-A32C-563537CBA25D}" type="pres">
      <dgm:prSet presAssocID="{5533F20C-0B22-4E54-871C-7A235E7AD02E}" presName="connTx" presStyleLbl="parChTrans1D3" presStyleIdx="8" presStyleCnt="10"/>
      <dgm:spPr/>
      <dgm:t>
        <a:bodyPr/>
        <a:lstStyle/>
        <a:p>
          <a:endParaRPr lang="en-US"/>
        </a:p>
      </dgm:t>
    </dgm:pt>
    <dgm:pt modelId="{4C498FE6-AF2B-4C19-B13A-3071F5C3C0D6}" type="pres">
      <dgm:prSet presAssocID="{8D39D02C-2463-46CD-9FE1-35E9A478F7A2}" presName="root2" presStyleCnt="0"/>
      <dgm:spPr/>
      <dgm:t>
        <a:bodyPr/>
        <a:lstStyle/>
        <a:p>
          <a:endParaRPr lang="en-US"/>
        </a:p>
      </dgm:t>
    </dgm:pt>
    <dgm:pt modelId="{5E532307-E8C5-4874-A97E-CA523A25B9EB}" type="pres">
      <dgm:prSet presAssocID="{8D39D02C-2463-46CD-9FE1-35E9A478F7A2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D1DC8-1888-4812-A9A6-8D3D7CC57CCC}" type="pres">
      <dgm:prSet presAssocID="{8D39D02C-2463-46CD-9FE1-35E9A478F7A2}" presName="level3hierChild" presStyleCnt="0"/>
      <dgm:spPr/>
      <dgm:t>
        <a:bodyPr/>
        <a:lstStyle/>
        <a:p>
          <a:endParaRPr lang="en-US"/>
        </a:p>
      </dgm:t>
    </dgm:pt>
    <dgm:pt modelId="{59F7329B-0402-4CC1-BCBE-CFE26634E44A}" type="pres">
      <dgm:prSet presAssocID="{BF6FEC1B-60CB-4435-899C-00BDBF972A7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0665E1B-F3FB-40E9-A09B-F131A650C385}" type="pres">
      <dgm:prSet presAssocID="{BF6FEC1B-60CB-4435-899C-00BDBF972A7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4628EEC-3A68-4E37-9B74-F28291F1D397}" type="pres">
      <dgm:prSet presAssocID="{8FA78FFB-5EF0-4B80-AB99-B36CB9B9AE91}" presName="root2" presStyleCnt="0"/>
      <dgm:spPr/>
      <dgm:t>
        <a:bodyPr/>
        <a:lstStyle/>
        <a:p>
          <a:endParaRPr lang="en-US"/>
        </a:p>
      </dgm:t>
    </dgm:pt>
    <dgm:pt modelId="{E4061254-0848-4D23-9C32-DB781B89E0F7}" type="pres">
      <dgm:prSet presAssocID="{8FA78FFB-5EF0-4B80-AB99-B36CB9B9AE9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8E6851-BDAF-45E6-BB4E-FD9F2F0C712A}" type="pres">
      <dgm:prSet presAssocID="{8FA78FFB-5EF0-4B80-AB99-B36CB9B9AE91}" presName="level3hierChild" presStyleCnt="0"/>
      <dgm:spPr/>
      <dgm:t>
        <a:bodyPr/>
        <a:lstStyle/>
        <a:p>
          <a:endParaRPr lang="en-US"/>
        </a:p>
      </dgm:t>
    </dgm:pt>
    <dgm:pt modelId="{368BAD8C-F407-4352-8674-8E75A25DEC09}" type="pres">
      <dgm:prSet presAssocID="{0C6689BF-F535-4B11-8BB9-A2E6F72071B6}" presName="conn2-1" presStyleLbl="parChTrans1D3" presStyleIdx="9" presStyleCnt="10"/>
      <dgm:spPr/>
      <dgm:t>
        <a:bodyPr/>
        <a:lstStyle/>
        <a:p>
          <a:endParaRPr lang="en-US"/>
        </a:p>
      </dgm:t>
    </dgm:pt>
    <dgm:pt modelId="{3D3094EC-E588-484B-BF82-ADF2E5962D83}" type="pres">
      <dgm:prSet presAssocID="{0C6689BF-F535-4B11-8BB9-A2E6F72071B6}" presName="connTx" presStyleLbl="parChTrans1D3" presStyleIdx="9" presStyleCnt="10"/>
      <dgm:spPr/>
      <dgm:t>
        <a:bodyPr/>
        <a:lstStyle/>
        <a:p>
          <a:endParaRPr lang="en-US"/>
        </a:p>
      </dgm:t>
    </dgm:pt>
    <dgm:pt modelId="{8AF15B77-723B-490B-A2D0-475AAA1F1399}" type="pres">
      <dgm:prSet presAssocID="{EC6438BD-8C9E-4D44-ABFA-CAAB305B25D3}" presName="root2" presStyleCnt="0"/>
      <dgm:spPr/>
      <dgm:t>
        <a:bodyPr/>
        <a:lstStyle/>
        <a:p>
          <a:endParaRPr lang="en-US"/>
        </a:p>
      </dgm:t>
    </dgm:pt>
    <dgm:pt modelId="{855C5F09-7496-4A8C-A731-DAE8FF594873}" type="pres">
      <dgm:prSet presAssocID="{EC6438BD-8C9E-4D44-ABFA-CAAB305B25D3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02A66-3D11-462D-97A5-2773BE9CF28E}" type="pres">
      <dgm:prSet presAssocID="{EC6438BD-8C9E-4D44-ABFA-CAAB305B25D3}" presName="level3hierChild" presStyleCnt="0"/>
      <dgm:spPr/>
      <dgm:t>
        <a:bodyPr/>
        <a:lstStyle/>
        <a:p>
          <a:endParaRPr lang="en-US"/>
        </a:p>
      </dgm:t>
    </dgm:pt>
  </dgm:ptLst>
  <dgm:cxnLst>
    <dgm:cxn modelId="{13F5E50E-C3E6-4A33-BFC2-508C2539BCB0}" srcId="{7D04554C-6B4B-4E9B-9241-E633CE667CD0}" destId="{509FFF7B-10B6-471B-B262-E54B16B90FEE}" srcOrd="0" destOrd="0" parTransId="{111B1D66-D751-4BD3-A096-06810ABF4DE8}" sibTransId="{F646B439-F0CA-4B11-AFF8-BC7AB8E05A8A}"/>
    <dgm:cxn modelId="{28DA471C-EFC8-48CB-8C9E-8FAF276C10B6}" type="presOf" srcId="{ACC5294D-6D37-4C2E-88EA-9A3D556E3B50}" destId="{5712BDC2-BBF6-4D05-A555-19E1F3FCF750}" srcOrd="0" destOrd="0" presId="urn:microsoft.com/office/officeart/2005/8/layout/hierarchy2"/>
    <dgm:cxn modelId="{58C8DA45-F623-479C-951A-1F52CDA3E240}" type="presOf" srcId="{011EF03E-D448-439A-A7AA-3734F1393941}" destId="{3B02EE1D-86FD-4CA2-8C9C-BC9CB5699228}" srcOrd="0" destOrd="0" presId="urn:microsoft.com/office/officeart/2005/8/layout/hierarchy2"/>
    <dgm:cxn modelId="{DC384543-7044-49A1-871F-166C9CF98EE0}" type="presOf" srcId="{5533F20C-0B22-4E54-871C-7A235E7AD02E}" destId="{54BC7FF3-17B5-441E-AE9E-58741CD05E0E}" srcOrd="0" destOrd="0" presId="urn:microsoft.com/office/officeart/2005/8/layout/hierarchy2"/>
    <dgm:cxn modelId="{64CCCA86-FB45-4920-86A5-70D1576406FC}" type="presOf" srcId="{DBD04B93-E499-4400-9EAA-768EE083F331}" destId="{1A61A9BF-050F-419B-A737-E1FE38489E58}" srcOrd="1" destOrd="0" presId="urn:microsoft.com/office/officeart/2005/8/layout/hierarchy2"/>
    <dgm:cxn modelId="{ADB69F59-2BA3-4287-AE00-96AD78372DEF}" type="presOf" srcId="{8D39D02C-2463-46CD-9FE1-35E9A478F7A2}" destId="{5E532307-E8C5-4874-A97E-CA523A25B9EB}" srcOrd="0" destOrd="0" presId="urn:microsoft.com/office/officeart/2005/8/layout/hierarchy2"/>
    <dgm:cxn modelId="{3BEC3807-1A36-4CBE-B738-8E5F6AF8644E}" srcId="{7D04554C-6B4B-4E9B-9241-E633CE667CD0}" destId="{ED88E53D-FD57-4EFE-A7B1-C38570AAD29C}" srcOrd="6" destOrd="0" parTransId="{34A1B4E1-DE2F-4D7D-87FF-3DD48C866E15}" sibTransId="{82C45D45-7093-4437-B223-7721DE972154}"/>
    <dgm:cxn modelId="{D238D9DF-B529-46CC-A21F-6BE2A31DD25B}" type="presOf" srcId="{EBB1D59F-8878-4E26-A6D4-76D29E7D43CC}" destId="{08D10927-C9A9-4A63-AE39-DE3B385C09EE}" srcOrd="0" destOrd="0" presId="urn:microsoft.com/office/officeart/2005/8/layout/hierarchy2"/>
    <dgm:cxn modelId="{5CE34782-3781-43EE-9E26-56EF903E6493}" srcId="{CD687C4A-815F-4ED0-BBD9-996220F0AD7A}" destId="{8FA78FFB-5EF0-4B80-AB99-B36CB9B9AE91}" srcOrd="1" destOrd="0" parTransId="{BF6FEC1B-60CB-4435-899C-00BDBF972A78}" sibTransId="{009DF64F-7FD0-4502-B009-493A7DCCD81C}"/>
    <dgm:cxn modelId="{4AA0B1A7-5F44-4699-82DD-A853CC680B49}" type="presOf" srcId="{1EBD34EC-7E55-40F6-A24B-E4F565A76474}" destId="{757A2270-813C-41D7-8D11-4CFEB6083DBF}" srcOrd="1" destOrd="0" presId="urn:microsoft.com/office/officeart/2005/8/layout/hierarchy2"/>
    <dgm:cxn modelId="{C4BA53DE-F33C-4FF2-8F44-ED183105B2E7}" type="presOf" srcId="{111B1D66-D751-4BD3-A096-06810ABF4DE8}" destId="{4A85C8A5-3143-49F1-98A2-821A277B2BC1}" srcOrd="1" destOrd="0" presId="urn:microsoft.com/office/officeart/2005/8/layout/hierarchy2"/>
    <dgm:cxn modelId="{5AC3103B-D562-4374-9DD5-356914A32255}" type="presOf" srcId="{BF6FEC1B-60CB-4435-899C-00BDBF972A78}" destId="{59F7329B-0402-4CC1-BCBE-CFE26634E44A}" srcOrd="0" destOrd="0" presId="urn:microsoft.com/office/officeart/2005/8/layout/hierarchy2"/>
    <dgm:cxn modelId="{47D578BF-BB75-49B5-B8E8-704739C3BD09}" type="presOf" srcId="{06C4F97D-76A7-46FC-A3D0-78EF690B991B}" destId="{17BDAF05-4431-4115-8966-CFEEC53BD61A}" srcOrd="0" destOrd="0" presId="urn:microsoft.com/office/officeart/2005/8/layout/hierarchy2"/>
    <dgm:cxn modelId="{9798BE17-E2F6-4005-A68E-A599F16FD420}" type="presOf" srcId="{E2803ACE-B155-4116-8897-F2BC73F941F6}" destId="{CAA69E29-34DE-415E-81D0-227A265CD719}" srcOrd="1" destOrd="0" presId="urn:microsoft.com/office/officeart/2005/8/layout/hierarchy2"/>
    <dgm:cxn modelId="{9133EEDC-0B26-49D8-B025-8B722E512642}" type="presOf" srcId="{F90D65EE-CE96-47FC-9CEB-33C1C450E4E9}" destId="{7D7437C0-D4E0-4657-8583-C2661418F5D1}" srcOrd="0" destOrd="0" presId="urn:microsoft.com/office/officeart/2005/8/layout/hierarchy2"/>
    <dgm:cxn modelId="{11A9D496-22B3-4F8B-A7E5-FFC5AC47BF5D}" type="presOf" srcId="{BF6FEC1B-60CB-4435-899C-00BDBF972A78}" destId="{90665E1B-F3FB-40E9-A09B-F131A650C385}" srcOrd="1" destOrd="0" presId="urn:microsoft.com/office/officeart/2005/8/layout/hierarchy2"/>
    <dgm:cxn modelId="{3A9D5418-65D8-47E0-A118-A8D37CAD554E}" type="presOf" srcId="{A0ADEF3A-3C01-489C-ACCD-99CE58683115}" destId="{EFD677A1-5A9E-44A4-BEE9-3EAFBBD74889}" srcOrd="0" destOrd="0" presId="urn:microsoft.com/office/officeart/2005/8/layout/hierarchy2"/>
    <dgm:cxn modelId="{FA0BE108-8CB2-41CB-AAE7-8555E55E8453}" type="presOf" srcId="{EC6438BD-8C9E-4D44-ABFA-CAAB305B25D3}" destId="{855C5F09-7496-4A8C-A731-DAE8FF594873}" srcOrd="0" destOrd="0" presId="urn:microsoft.com/office/officeart/2005/8/layout/hierarchy2"/>
    <dgm:cxn modelId="{F95FDD12-EF6B-4564-9543-050D22E6E62B}" type="presOf" srcId="{34A1B4E1-DE2F-4D7D-87FF-3DD48C866E15}" destId="{4F5B8A9D-54D3-434D-AF77-F91A62EEBA6A}" srcOrd="1" destOrd="0" presId="urn:microsoft.com/office/officeart/2005/8/layout/hierarchy2"/>
    <dgm:cxn modelId="{7FAFC9F8-8F4E-47FF-8964-AEA074F8F3EE}" type="presOf" srcId="{0C6689BF-F535-4B11-8BB9-A2E6F72071B6}" destId="{368BAD8C-F407-4352-8674-8E75A25DEC09}" srcOrd="0" destOrd="0" presId="urn:microsoft.com/office/officeart/2005/8/layout/hierarchy2"/>
    <dgm:cxn modelId="{B2E3B629-2D12-4261-B706-BFF39C981314}" type="presOf" srcId="{5533F20C-0B22-4E54-871C-7A235E7AD02E}" destId="{69E1802F-77E7-47AF-A32C-563537CBA25D}" srcOrd="1" destOrd="0" presId="urn:microsoft.com/office/officeart/2005/8/layout/hierarchy2"/>
    <dgm:cxn modelId="{3D0789B5-A608-44AC-9270-CF9DA22B6BC4}" type="presOf" srcId="{9746EA5A-F75C-4025-8C6C-B60A64C56D29}" destId="{D8BD52D9-57AF-4067-8B4A-6F048BED526E}" srcOrd="1" destOrd="0" presId="urn:microsoft.com/office/officeart/2005/8/layout/hierarchy2"/>
    <dgm:cxn modelId="{4F82E0A2-8F2F-4056-9769-AD2410E27F0B}" type="presOf" srcId="{1B3E1A46-7FB1-40AD-A444-C84D3437DD11}" destId="{36EF24E2-3F19-4457-989C-1186C1C572CF}" srcOrd="0" destOrd="0" presId="urn:microsoft.com/office/officeart/2005/8/layout/hierarchy2"/>
    <dgm:cxn modelId="{035B6F85-2736-49F7-B1DE-5057BA1B186A}" type="presOf" srcId="{111B1D66-D751-4BD3-A096-06810ABF4DE8}" destId="{A58B6680-7227-4E50-91AC-F9A2D96E99C6}" srcOrd="0" destOrd="0" presId="urn:microsoft.com/office/officeart/2005/8/layout/hierarchy2"/>
    <dgm:cxn modelId="{9F1588DF-3677-4308-A06E-B64555146DE3}" type="presOf" srcId="{DBD04B93-E499-4400-9EAA-768EE083F331}" destId="{F8907B6C-89CA-40DD-8A02-BB046C3101AF}" srcOrd="0" destOrd="0" presId="urn:microsoft.com/office/officeart/2005/8/layout/hierarchy2"/>
    <dgm:cxn modelId="{D545B1BB-AFA4-4869-9C21-CAD23AF91C95}" type="presOf" srcId="{78A5A1E0-832D-4F41-AC8C-7717A62F2B95}" destId="{DE1982B8-1F8D-4765-BBD7-FE86E9232488}" srcOrd="0" destOrd="0" presId="urn:microsoft.com/office/officeart/2005/8/layout/hierarchy2"/>
    <dgm:cxn modelId="{1AD8AD21-F65E-43EC-A1AC-BA49713DBC6E}" type="presOf" srcId="{F90D65EE-CE96-47FC-9CEB-33C1C450E4E9}" destId="{50B13451-D5DF-4381-8060-170A7CE9E331}" srcOrd="1" destOrd="0" presId="urn:microsoft.com/office/officeart/2005/8/layout/hierarchy2"/>
    <dgm:cxn modelId="{F134B1F4-D9A7-45CE-A9EC-3A0E7FD2C451}" srcId="{8FA78FFB-5EF0-4B80-AB99-B36CB9B9AE91}" destId="{EC6438BD-8C9E-4D44-ABFA-CAAB305B25D3}" srcOrd="0" destOrd="0" parTransId="{0C6689BF-F535-4B11-8BB9-A2E6F72071B6}" sibTransId="{A5657BFB-4EAF-4EFC-AFEB-57C41D97CD7C}"/>
    <dgm:cxn modelId="{5D51D926-9A39-43D8-AEEE-6AAF4746572A}" type="presOf" srcId="{8FA78FFB-5EF0-4B80-AB99-B36CB9B9AE91}" destId="{E4061254-0848-4D23-9C32-DB781B89E0F7}" srcOrd="0" destOrd="0" presId="urn:microsoft.com/office/officeart/2005/8/layout/hierarchy2"/>
    <dgm:cxn modelId="{7BFC072E-037B-4D98-99CE-1E6DA1239984}" srcId="{7D04554C-6B4B-4E9B-9241-E633CE667CD0}" destId="{06C4F97D-76A7-46FC-A3D0-78EF690B991B}" srcOrd="3" destOrd="0" parTransId="{1EBD34EC-7E55-40F6-A24B-E4F565A76474}" sibTransId="{DFE25B5C-EC49-4BD6-B869-7AC6730C7991}"/>
    <dgm:cxn modelId="{274838DD-E5E0-4D38-9A65-2DC7615CFE2F}" type="presOf" srcId="{0C6689BF-F535-4B11-8BB9-A2E6F72071B6}" destId="{3D3094EC-E588-484B-BF82-ADF2E5962D83}" srcOrd="1" destOrd="0" presId="urn:microsoft.com/office/officeart/2005/8/layout/hierarchy2"/>
    <dgm:cxn modelId="{49BD5CF3-5510-456F-B30B-CF28FE5F02BC}" type="presOf" srcId="{EBB1D59F-8878-4E26-A6D4-76D29E7D43CC}" destId="{26F41403-01F5-4E65-A628-BACD4467A8D9}" srcOrd="1" destOrd="0" presId="urn:microsoft.com/office/officeart/2005/8/layout/hierarchy2"/>
    <dgm:cxn modelId="{CD5AECBB-F8DE-4F4B-AF24-013B10989879}" type="presOf" srcId="{E2803ACE-B155-4116-8897-F2BC73F941F6}" destId="{92F1A6EB-9B98-4D33-AF10-C837785FE57C}" srcOrd="0" destOrd="0" presId="urn:microsoft.com/office/officeart/2005/8/layout/hierarchy2"/>
    <dgm:cxn modelId="{F81FF91F-F97A-4BD9-BC8E-C671778DA3FB}" srcId="{CD687C4A-815F-4ED0-BBD9-996220F0AD7A}" destId="{7D04554C-6B4B-4E9B-9241-E633CE667CD0}" srcOrd="0" destOrd="0" parTransId="{F90D65EE-CE96-47FC-9CEB-33C1C450E4E9}" sibTransId="{9647A631-4A2A-409A-90F5-9798B124CBA0}"/>
    <dgm:cxn modelId="{9B870F87-B9DE-4725-B66B-D02C61F786BE}" type="presOf" srcId="{791C5211-522B-4764-B27A-63CDD22BC502}" destId="{70B57A40-828E-4411-A988-199C15CD4A00}" srcOrd="0" destOrd="0" presId="urn:microsoft.com/office/officeart/2005/8/layout/hierarchy2"/>
    <dgm:cxn modelId="{E286EF3E-E30E-4789-9366-338719D4DD15}" type="presOf" srcId="{7D04554C-6B4B-4E9B-9241-E633CE667CD0}" destId="{DBE8C78A-D69D-44B1-8C5D-D83AE26C5795}" srcOrd="0" destOrd="0" presId="urn:microsoft.com/office/officeart/2005/8/layout/hierarchy2"/>
    <dgm:cxn modelId="{FDCEE1FE-B955-4E92-A186-28EEC64B7386}" type="presOf" srcId="{34A1B4E1-DE2F-4D7D-87FF-3DD48C866E15}" destId="{4DD40BEB-7141-41D2-BEE8-509C034762A3}" srcOrd="0" destOrd="0" presId="urn:microsoft.com/office/officeart/2005/8/layout/hierarchy2"/>
    <dgm:cxn modelId="{CA5652FA-FE3C-4198-BB04-882DE092A046}" srcId="{679FDD46-6BBF-47C3-9343-15E5530911EC}" destId="{CD687C4A-815F-4ED0-BBD9-996220F0AD7A}" srcOrd="0" destOrd="0" parTransId="{71D27271-5E01-401D-AAF4-CF4B9584D134}" sibTransId="{5F23E31C-0EED-4384-83F4-0AC98BE763CE}"/>
    <dgm:cxn modelId="{59FC75C0-4520-4FAF-B6EC-9A7838EA3923}" type="presOf" srcId="{ED88E53D-FD57-4EFE-A7B1-C38570AAD29C}" destId="{6D3523E4-1DDB-40D9-ADA2-9B20B321A9D5}" srcOrd="0" destOrd="0" presId="urn:microsoft.com/office/officeart/2005/8/layout/hierarchy2"/>
    <dgm:cxn modelId="{CBA2AE2C-C180-4FB5-ACF7-7CD54E540DDD}" srcId="{7D04554C-6B4B-4E9B-9241-E633CE667CD0}" destId="{8D39D02C-2463-46CD-9FE1-35E9A478F7A2}" srcOrd="8" destOrd="0" parTransId="{5533F20C-0B22-4E54-871C-7A235E7AD02E}" sibTransId="{D42B42AF-5F53-4849-B503-EC5598A371FB}"/>
    <dgm:cxn modelId="{5B2B4013-F167-4898-994A-5E3E1D5B6AF0}" srcId="{7D04554C-6B4B-4E9B-9241-E633CE667CD0}" destId="{791C5211-522B-4764-B27A-63CDD22BC502}" srcOrd="2" destOrd="0" parTransId="{DBD04B93-E499-4400-9EAA-768EE083F331}" sibTransId="{D37F15F4-598A-4B97-9BA3-BACE6C7E9368}"/>
    <dgm:cxn modelId="{81F59421-F54C-4A8A-A173-E8446E1C9785}" type="presOf" srcId="{011EF03E-D448-439A-A7AA-3734F1393941}" destId="{98A3DD57-8017-4755-AD86-2A415F4F6036}" srcOrd="1" destOrd="0" presId="urn:microsoft.com/office/officeart/2005/8/layout/hierarchy2"/>
    <dgm:cxn modelId="{1FD8B467-1281-49CE-8442-6AA045C24B0B}" srcId="{7D04554C-6B4B-4E9B-9241-E633CE667CD0}" destId="{78A5A1E0-832D-4F41-AC8C-7717A62F2B95}" srcOrd="1" destOrd="0" parTransId="{9746EA5A-F75C-4025-8C6C-B60A64C56D29}" sibTransId="{3B6B7EA0-F5E2-476B-8711-1770DB943FF7}"/>
    <dgm:cxn modelId="{F4AF53DC-2609-48C9-8D2A-1E56C9521EC9}" srcId="{7D04554C-6B4B-4E9B-9241-E633CE667CD0}" destId="{ACC5294D-6D37-4C2E-88EA-9A3D556E3B50}" srcOrd="7" destOrd="0" parTransId="{011EF03E-D448-439A-A7AA-3734F1393941}" sibTransId="{D5AC67E7-75F8-4975-BA76-85A989BA0337}"/>
    <dgm:cxn modelId="{4095FE24-20E2-4ED1-99D7-DD6A5CD95EFA}" type="presOf" srcId="{1EBD34EC-7E55-40F6-A24B-E4F565A76474}" destId="{918227DF-DDBD-4F4B-939F-985CD9FF8F90}" srcOrd="0" destOrd="0" presId="urn:microsoft.com/office/officeart/2005/8/layout/hierarchy2"/>
    <dgm:cxn modelId="{CBFC4E93-EA00-46C9-AB3C-7950CFDA6D9F}" type="presOf" srcId="{509FFF7B-10B6-471B-B262-E54B16B90FEE}" destId="{CBA5C2A1-A709-4277-B222-C1EFA9F9B1F8}" srcOrd="0" destOrd="0" presId="urn:microsoft.com/office/officeart/2005/8/layout/hierarchy2"/>
    <dgm:cxn modelId="{C48ED52E-E367-4C85-BEC3-EEC105444365}" srcId="{7D04554C-6B4B-4E9B-9241-E633CE667CD0}" destId="{1B3E1A46-7FB1-40AD-A444-C84D3437DD11}" srcOrd="5" destOrd="0" parTransId="{EBB1D59F-8878-4E26-A6D4-76D29E7D43CC}" sibTransId="{ECE95C22-4A34-4867-9227-583D037E8A79}"/>
    <dgm:cxn modelId="{D848ADC2-5DA0-4B02-8A81-3AA045CAB22A}" srcId="{7D04554C-6B4B-4E9B-9241-E633CE667CD0}" destId="{A0ADEF3A-3C01-489C-ACCD-99CE58683115}" srcOrd="4" destOrd="0" parTransId="{E2803ACE-B155-4116-8897-F2BC73F941F6}" sibTransId="{56354A3B-E1A9-42B9-BD20-DF54AA063494}"/>
    <dgm:cxn modelId="{732FE775-77A3-4E84-A2AA-7F6D845A37D9}" type="presOf" srcId="{679FDD46-6BBF-47C3-9343-15E5530911EC}" destId="{DBBF40CD-57ED-452B-9248-08A9D237EF02}" srcOrd="0" destOrd="0" presId="urn:microsoft.com/office/officeart/2005/8/layout/hierarchy2"/>
    <dgm:cxn modelId="{25576771-F090-4B71-81B3-FBC12995E465}" type="presOf" srcId="{CD687C4A-815F-4ED0-BBD9-996220F0AD7A}" destId="{38D242C9-AA86-40D6-9C08-2DD3A17E090C}" srcOrd="0" destOrd="0" presId="urn:microsoft.com/office/officeart/2005/8/layout/hierarchy2"/>
    <dgm:cxn modelId="{74CAE442-5DE1-49E1-958F-B09A717843F3}" type="presOf" srcId="{9746EA5A-F75C-4025-8C6C-B60A64C56D29}" destId="{11650702-4BFC-4EDE-ACFE-85F7CE3B2B8B}" srcOrd="0" destOrd="0" presId="urn:microsoft.com/office/officeart/2005/8/layout/hierarchy2"/>
    <dgm:cxn modelId="{5FBBE1AC-E679-486B-9DFD-60BA1DF29BF5}" type="presParOf" srcId="{DBBF40CD-57ED-452B-9248-08A9D237EF02}" destId="{3462BC4A-23CE-465F-A34A-3921EF9EB484}" srcOrd="0" destOrd="0" presId="urn:microsoft.com/office/officeart/2005/8/layout/hierarchy2"/>
    <dgm:cxn modelId="{B4A15C08-D1D8-476F-A529-C597B2AFE2BD}" type="presParOf" srcId="{3462BC4A-23CE-465F-A34A-3921EF9EB484}" destId="{38D242C9-AA86-40D6-9C08-2DD3A17E090C}" srcOrd="0" destOrd="0" presId="urn:microsoft.com/office/officeart/2005/8/layout/hierarchy2"/>
    <dgm:cxn modelId="{F6E2B07B-048F-4231-8F9D-738996113F62}" type="presParOf" srcId="{3462BC4A-23CE-465F-A34A-3921EF9EB484}" destId="{7C1ED6CC-0183-4977-871F-CED97EBA90A7}" srcOrd="1" destOrd="0" presId="urn:microsoft.com/office/officeart/2005/8/layout/hierarchy2"/>
    <dgm:cxn modelId="{AD0A0FB9-2A4A-4E2E-AEF7-83D40F7B609F}" type="presParOf" srcId="{7C1ED6CC-0183-4977-871F-CED97EBA90A7}" destId="{7D7437C0-D4E0-4657-8583-C2661418F5D1}" srcOrd="0" destOrd="0" presId="urn:microsoft.com/office/officeart/2005/8/layout/hierarchy2"/>
    <dgm:cxn modelId="{11DBD74E-4508-456D-AD3D-550106A04AA1}" type="presParOf" srcId="{7D7437C0-D4E0-4657-8583-C2661418F5D1}" destId="{50B13451-D5DF-4381-8060-170A7CE9E331}" srcOrd="0" destOrd="0" presId="urn:microsoft.com/office/officeart/2005/8/layout/hierarchy2"/>
    <dgm:cxn modelId="{CEEC8607-8352-4939-AD89-B898B0A5954E}" type="presParOf" srcId="{7C1ED6CC-0183-4977-871F-CED97EBA90A7}" destId="{74ABC09E-6A33-496F-942D-7162DD31BB26}" srcOrd="1" destOrd="0" presId="urn:microsoft.com/office/officeart/2005/8/layout/hierarchy2"/>
    <dgm:cxn modelId="{5189426A-EE66-469B-81E5-B8740D57065D}" type="presParOf" srcId="{74ABC09E-6A33-496F-942D-7162DD31BB26}" destId="{DBE8C78A-D69D-44B1-8C5D-D83AE26C5795}" srcOrd="0" destOrd="0" presId="urn:microsoft.com/office/officeart/2005/8/layout/hierarchy2"/>
    <dgm:cxn modelId="{FBFFA102-DB41-4317-A77A-E9AE190FEC8A}" type="presParOf" srcId="{74ABC09E-6A33-496F-942D-7162DD31BB26}" destId="{70541245-8A9B-424D-B25B-C140F6317BCC}" srcOrd="1" destOrd="0" presId="urn:microsoft.com/office/officeart/2005/8/layout/hierarchy2"/>
    <dgm:cxn modelId="{32B8350D-EB51-40BD-A50A-8F400C886B44}" type="presParOf" srcId="{70541245-8A9B-424D-B25B-C140F6317BCC}" destId="{A58B6680-7227-4E50-91AC-F9A2D96E99C6}" srcOrd="0" destOrd="0" presId="urn:microsoft.com/office/officeart/2005/8/layout/hierarchy2"/>
    <dgm:cxn modelId="{541F03CF-670B-4174-87A6-10C4A78A64CE}" type="presParOf" srcId="{A58B6680-7227-4E50-91AC-F9A2D96E99C6}" destId="{4A85C8A5-3143-49F1-98A2-821A277B2BC1}" srcOrd="0" destOrd="0" presId="urn:microsoft.com/office/officeart/2005/8/layout/hierarchy2"/>
    <dgm:cxn modelId="{EC355610-A20A-4081-ABEC-B839B44F6252}" type="presParOf" srcId="{70541245-8A9B-424D-B25B-C140F6317BCC}" destId="{387CA1E1-624E-4F4F-B851-E8CA50F21CB2}" srcOrd="1" destOrd="0" presId="urn:microsoft.com/office/officeart/2005/8/layout/hierarchy2"/>
    <dgm:cxn modelId="{3AA0C4F1-EB4B-44C7-8F64-5AD4D55E18A5}" type="presParOf" srcId="{387CA1E1-624E-4F4F-B851-E8CA50F21CB2}" destId="{CBA5C2A1-A709-4277-B222-C1EFA9F9B1F8}" srcOrd="0" destOrd="0" presId="urn:microsoft.com/office/officeart/2005/8/layout/hierarchy2"/>
    <dgm:cxn modelId="{3AF82B4E-4988-4C8A-9343-0B224E3BF83A}" type="presParOf" srcId="{387CA1E1-624E-4F4F-B851-E8CA50F21CB2}" destId="{5BBAD6BB-9936-4CC9-A47C-FCC71AD5590C}" srcOrd="1" destOrd="0" presId="urn:microsoft.com/office/officeart/2005/8/layout/hierarchy2"/>
    <dgm:cxn modelId="{0EBEC39D-0B0E-47C2-BD92-3F90F9BAE102}" type="presParOf" srcId="{70541245-8A9B-424D-B25B-C140F6317BCC}" destId="{11650702-4BFC-4EDE-ACFE-85F7CE3B2B8B}" srcOrd="2" destOrd="0" presId="urn:microsoft.com/office/officeart/2005/8/layout/hierarchy2"/>
    <dgm:cxn modelId="{64D51093-C8AE-4F20-9D69-46095991CB47}" type="presParOf" srcId="{11650702-4BFC-4EDE-ACFE-85F7CE3B2B8B}" destId="{D8BD52D9-57AF-4067-8B4A-6F048BED526E}" srcOrd="0" destOrd="0" presId="urn:microsoft.com/office/officeart/2005/8/layout/hierarchy2"/>
    <dgm:cxn modelId="{BBE1F86D-1F04-4543-B9E0-E287019A96AE}" type="presParOf" srcId="{70541245-8A9B-424D-B25B-C140F6317BCC}" destId="{37410052-6CF0-4689-A8E1-E73A087752EF}" srcOrd="3" destOrd="0" presId="urn:microsoft.com/office/officeart/2005/8/layout/hierarchy2"/>
    <dgm:cxn modelId="{D45C22C4-335F-421A-97B4-69DF6A0E2AFA}" type="presParOf" srcId="{37410052-6CF0-4689-A8E1-E73A087752EF}" destId="{DE1982B8-1F8D-4765-BBD7-FE86E9232488}" srcOrd="0" destOrd="0" presId="urn:microsoft.com/office/officeart/2005/8/layout/hierarchy2"/>
    <dgm:cxn modelId="{2D1AD3D9-0C1B-411F-9A0A-3AE4DF606C82}" type="presParOf" srcId="{37410052-6CF0-4689-A8E1-E73A087752EF}" destId="{9E07F742-B7A8-4BD4-9B50-9AC5117EBFAA}" srcOrd="1" destOrd="0" presId="urn:microsoft.com/office/officeart/2005/8/layout/hierarchy2"/>
    <dgm:cxn modelId="{7E1860F4-CCA5-4B5A-B2BE-DBEF7AD313F7}" type="presParOf" srcId="{70541245-8A9B-424D-B25B-C140F6317BCC}" destId="{F8907B6C-89CA-40DD-8A02-BB046C3101AF}" srcOrd="4" destOrd="0" presId="urn:microsoft.com/office/officeart/2005/8/layout/hierarchy2"/>
    <dgm:cxn modelId="{F14771A4-971F-487C-87DE-45B534440B31}" type="presParOf" srcId="{F8907B6C-89CA-40DD-8A02-BB046C3101AF}" destId="{1A61A9BF-050F-419B-A737-E1FE38489E58}" srcOrd="0" destOrd="0" presId="urn:microsoft.com/office/officeart/2005/8/layout/hierarchy2"/>
    <dgm:cxn modelId="{AD28F88E-ED44-4AC3-9F1B-A9CBF0AD4A72}" type="presParOf" srcId="{70541245-8A9B-424D-B25B-C140F6317BCC}" destId="{FAB9E48C-7846-4FF8-8093-2186EA1CC174}" srcOrd="5" destOrd="0" presId="urn:microsoft.com/office/officeart/2005/8/layout/hierarchy2"/>
    <dgm:cxn modelId="{CA277EF1-35D1-47FA-9DBB-212AF57DCCD8}" type="presParOf" srcId="{FAB9E48C-7846-4FF8-8093-2186EA1CC174}" destId="{70B57A40-828E-4411-A988-199C15CD4A00}" srcOrd="0" destOrd="0" presId="urn:microsoft.com/office/officeart/2005/8/layout/hierarchy2"/>
    <dgm:cxn modelId="{C7CFDEEC-E792-4467-B400-C877DC6C9DE2}" type="presParOf" srcId="{FAB9E48C-7846-4FF8-8093-2186EA1CC174}" destId="{F5EABC20-A65E-4434-941D-0411786F9A8D}" srcOrd="1" destOrd="0" presId="urn:microsoft.com/office/officeart/2005/8/layout/hierarchy2"/>
    <dgm:cxn modelId="{9E9207E7-53F7-4D68-9B94-C4811B87D159}" type="presParOf" srcId="{70541245-8A9B-424D-B25B-C140F6317BCC}" destId="{918227DF-DDBD-4F4B-939F-985CD9FF8F90}" srcOrd="6" destOrd="0" presId="urn:microsoft.com/office/officeart/2005/8/layout/hierarchy2"/>
    <dgm:cxn modelId="{20081115-8995-4F81-BA4A-9D63AD55AE41}" type="presParOf" srcId="{918227DF-DDBD-4F4B-939F-985CD9FF8F90}" destId="{757A2270-813C-41D7-8D11-4CFEB6083DBF}" srcOrd="0" destOrd="0" presId="urn:microsoft.com/office/officeart/2005/8/layout/hierarchy2"/>
    <dgm:cxn modelId="{412179D8-5C6D-4263-BD10-7FA91DFE63C8}" type="presParOf" srcId="{70541245-8A9B-424D-B25B-C140F6317BCC}" destId="{28CFC2DE-0187-4A1D-AAF9-646A86F9E8CC}" srcOrd="7" destOrd="0" presId="urn:microsoft.com/office/officeart/2005/8/layout/hierarchy2"/>
    <dgm:cxn modelId="{AD4177AB-EEBC-458D-84A4-11E0AD69806E}" type="presParOf" srcId="{28CFC2DE-0187-4A1D-AAF9-646A86F9E8CC}" destId="{17BDAF05-4431-4115-8966-CFEEC53BD61A}" srcOrd="0" destOrd="0" presId="urn:microsoft.com/office/officeart/2005/8/layout/hierarchy2"/>
    <dgm:cxn modelId="{B020BE8D-4362-4C3F-8200-F85300ED0420}" type="presParOf" srcId="{28CFC2DE-0187-4A1D-AAF9-646A86F9E8CC}" destId="{44F90F6B-7EC4-4155-97EC-D37D9DCCD5D2}" srcOrd="1" destOrd="0" presId="urn:microsoft.com/office/officeart/2005/8/layout/hierarchy2"/>
    <dgm:cxn modelId="{F4C82EA8-972B-4010-8406-AC6C6C086387}" type="presParOf" srcId="{70541245-8A9B-424D-B25B-C140F6317BCC}" destId="{92F1A6EB-9B98-4D33-AF10-C837785FE57C}" srcOrd="8" destOrd="0" presId="urn:microsoft.com/office/officeart/2005/8/layout/hierarchy2"/>
    <dgm:cxn modelId="{74545438-DD8B-4941-97E2-C40B62BFCE19}" type="presParOf" srcId="{92F1A6EB-9B98-4D33-AF10-C837785FE57C}" destId="{CAA69E29-34DE-415E-81D0-227A265CD719}" srcOrd="0" destOrd="0" presId="urn:microsoft.com/office/officeart/2005/8/layout/hierarchy2"/>
    <dgm:cxn modelId="{4BFD7AB7-8BFE-4312-8907-3F87D28A666D}" type="presParOf" srcId="{70541245-8A9B-424D-B25B-C140F6317BCC}" destId="{6E20B86A-7DA8-4A7B-A2F4-41CB01C625D6}" srcOrd="9" destOrd="0" presId="urn:microsoft.com/office/officeart/2005/8/layout/hierarchy2"/>
    <dgm:cxn modelId="{880205C8-FE79-48A2-B6A9-2FBDBA74086F}" type="presParOf" srcId="{6E20B86A-7DA8-4A7B-A2F4-41CB01C625D6}" destId="{EFD677A1-5A9E-44A4-BEE9-3EAFBBD74889}" srcOrd="0" destOrd="0" presId="urn:microsoft.com/office/officeart/2005/8/layout/hierarchy2"/>
    <dgm:cxn modelId="{F6BFC1DE-84EA-4CD1-9787-B963D1A0124B}" type="presParOf" srcId="{6E20B86A-7DA8-4A7B-A2F4-41CB01C625D6}" destId="{CDA8B5A7-7A7A-4C85-ABE5-C241F78CA1DD}" srcOrd="1" destOrd="0" presId="urn:microsoft.com/office/officeart/2005/8/layout/hierarchy2"/>
    <dgm:cxn modelId="{190E40BF-9C2E-4209-ADA5-C3FFE9220601}" type="presParOf" srcId="{70541245-8A9B-424D-B25B-C140F6317BCC}" destId="{08D10927-C9A9-4A63-AE39-DE3B385C09EE}" srcOrd="10" destOrd="0" presId="urn:microsoft.com/office/officeart/2005/8/layout/hierarchy2"/>
    <dgm:cxn modelId="{F9473B73-0F2B-4A7C-9AE4-DE364D438D6C}" type="presParOf" srcId="{08D10927-C9A9-4A63-AE39-DE3B385C09EE}" destId="{26F41403-01F5-4E65-A628-BACD4467A8D9}" srcOrd="0" destOrd="0" presId="urn:microsoft.com/office/officeart/2005/8/layout/hierarchy2"/>
    <dgm:cxn modelId="{7F90C238-671D-4FCD-B4B0-73B2D0BDA9E3}" type="presParOf" srcId="{70541245-8A9B-424D-B25B-C140F6317BCC}" destId="{C1093B18-A919-4FA8-BD71-9E712EAE0F07}" srcOrd="11" destOrd="0" presId="urn:microsoft.com/office/officeart/2005/8/layout/hierarchy2"/>
    <dgm:cxn modelId="{CDE2F903-3C0C-4C92-812B-4317BCBD7663}" type="presParOf" srcId="{C1093B18-A919-4FA8-BD71-9E712EAE0F07}" destId="{36EF24E2-3F19-4457-989C-1186C1C572CF}" srcOrd="0" destOrd="0" presId="urn:microsoft.com/office/officeart/2005/8/layout/hierarchy2"/>
    <dgm:cxn modelId="{EEF03FA7-6C60-4308-A380-FDDBE6B7AE02}" type="presParOf" srcId="{C1093B18-A919-4FA8-BD71-9E712EAE0F07}" destId="{5FD474E7-42CF-460E-B27B-0441090DF5D4}" srcOrd="1" destOrd="0" presId="urn:microsoft.com/office/officeart/2005/8/layout/hierarchy2"/>
    <dgm:cxn modelId="{069D86BC-E15C-4C01-AED5-9F789ED253E5}" type="presParOf" srcId="{70541245-8A9B-424D-B25B-C140F6317BCC}" destId="{4DD40BEB-7141-41D2-BEE8-509C034762A3}" srcOrd="12" destOrd="0" presId="urn:microsoft.com/office/officeart/2005/8/layout/hierarchy2"/>
    <dgm:cxn modelId="{A5D7D710-A684-43ED-8AB1-8FA8F0C8ADE2}" type="presParOf" srcId="{4DD40BEB-7141-41D2-BEE8-509C034762A3}" destId="{4F5B8A9D-54D3-434D-AF77-F91A62EEBA6A}" srcOrd="0" destOrd="0" presId="urn:microsoft.com/office/officeart/2005/8/layout/hierarchy2"/>
    <dgm:cxn modelId="{8D5EF5D6-1D7C-4CB9-99F8-C5BC47DEE6BD}" type="presParOf" srcId="{70541245-8A9B-424D-B25B-C140F6317BCC}" destId="{DADA9E19-FB58-48F4-9E77-BF39407AE9D7}" srcOrd="13" destOrd="0" presId="urn:microsoft.com/office/officeart/2005/8/layout/hierarchy2"/>
    <dgm:cxn modelId="{A30B8E0A-A19B-49FF-9DF0-BE750CE889DC}" type="presParOf" srcId="{DADA9E19-FB58-48F4-9E77-BF39407AE9D7}" destId="{6D3523E4-1DDB-40D9-ADA2-9B20B321A9D5}" srcOrd="0" destOrd="0" presId="urn:microsoft.com/office/officeart/2005/8/layout/hierarchy2"/>
    <dgm:cxn modelId="{BF2FC2A5-71E1-428B-B196-7769632913C1}" type="presParOf" srcId="{DADA9E19-FB58-48F4-9E77-BF39407AE9D7}" destId="{633DF989-E105-47FD-BE91-BF26467AF208}" srcOrd="1" destOrd="0" presId="urn:microsoft.com/office/officeart/2005/8/layout/hierarchy2"/>
    <dgm:cxn modelId="{62A76294-E785-46D4-8365-9A871AB15546}" type="presParOf" srcId="{70541245-8A9B-424D-B25B-C140F6317BCC}" destId="{3B02EE1D-86FD-4CA2-8C9C-BC9CB5699228}" srcOrd="14" destOrd="0" presId="urn:microsoft.com/office/officeart/2005/8/layout/hierarchy2"/>
    <dgm:cxn modelId="{C6834181-E13C-4F8A-8DBA-2C9215C89B37}" type="presParOf" srcId="{3B02EE1D-86FD-4CA2-8C9C-BC9CB5699228}" destId="{98A3DD57-8017-4755-AD86-2A415F4F6036}" srcOrd="0" destOrd="0" presId="urn:microsoft.com/office/officeart/2005/8/layout/hierarchy2"/>
    <dgm:cxn modelId="{95881C6A-59D4-4570-A074-0C5EB64AE855}" type="presParOf" srcId="{70541245-8A9B-424D-B25B-C140F6317BCC}" destId="{D22FAB7F-3FFD-4E7F-BC56-5E53CCAD259B}" srcOrd="15" destOrd="0" presId="urn:microsoft.com/office/officeart/2005/8/layout/hierarchy2"/>
    <dgm:cxn modelId="{DCF46936-5C03-49D6-9150-41CF442924B4}" type="presParOf" srcId="{D22FAB7F-3FFD-4E7F-BC56-5E53CCAD259B}" destId="{5712BDC2-BBF6-4D05-A555-19E1F3FCF750}" srcOrd="0" destOrd="0" presId="urn:microsoft.com/office/officeart/2005/8/layout/hierarchy2"/>
    <dgm:cxn modelId="{F612C614-3FB9-4FA2-BEC1-09703A14EB20}" type="presParOf" srcId="{D22FAB7F-3FFD-4E7F-BC56-5E53CCAD259B}" destId="{B07D8213-2E1D-4030-85C3-0BA435B8ECD3}" srcOrd="1" destOrd="0" presId="urn:microsoft.com/office/officeart/2005/8/layout/hierarchy2"/>
    <dgm:cxn modelId="{70BF0AAB-0A34-4DD4-B675-CB345FDB33A2}" type="presParOf" srcId="{70541245-8A9B-424D-B25B-C140F6317BCC}" destId="{54BC7FF3-17B5-441E-AE9E-58741CD05E0E}" srcOrd="16" destOrd="0" presId="urn:microsoft.com/office/officeart/2005/8/layout/hierarchy2"/>
    <dgm:cxn modelId="{E40ADDE0-9B94-4CE5-B7E4-838A4F84358C}" type="presParOf" srcId="{54BC7FF3-17B5-441E-AE9E-58741CD05E0E}" destId="{69E1802F-77E7-47AF-A32C-563537CBA25D}" srcOrd="0" destOrd="0" presId="urn:microsoft.com/office/officeart/2005/8/layout/hierarchy2"/>
    <dgm:cxn modelId="{665173AC-2E1A-4975-9951-BFA6867E5E1A}" type="presParOf" srcId="{70541245-8A9B-424D-B25B-C140F6317BCC}" destId="{4C498FE6-AF2B-4C19-B13A-3071F5C3C0D6}" srcOrd="17" destOrd="0" presId="urn:microsoft.com/office/officeart/2005/8/layout/hierarchy2"/>
    <dgm:cxn modelId="{550A4396-4632-4034-81BA-E287CCF0F7FC}" type="presParOf" srcId="{4C498FE6-AF2B-4C19-B13A-3071F5C3C0D6}" destId="{5E532307-E8C5-4874-A97E-CA523A25B9EB}" srcOrd="0" destOrd="0" presId="urn:microsoft.com/office/officeart/2005/8/layout/hierarchy2"/>
    <dgm:cxn modelId="{BCA9A913-E1EF-4831-B559-9E7E8F0158B9}" type="presParOf" srcId="{4C498FE6-AF2B-4C19-B13A-3071F5C3C0D6}" destId="{947D1DC8-1888-4812-A9A6-8D3D7CC57CCC}" srcOrd="1" destOrd="0" presId="urn:microsoft.com/office/officeart/2005/8/layout/hierarchy2"/>
    <dgm:cxn modelId="{74D46348-A868-4A85-9546-C0EE24FC5ED5}" type="presParOf" srcId="{7C1ED6CC-0183-4977-871F-CED97EBA90A7}" destId="{59F7329B-0402-4CC1-BCBE-CFE26634E44A}" srcOrd="2" destOrd="0" presId="urn:microsoft.com/office/officeart/2005/8/layout/hierarchy2"/>
    <dgm:cxn modelId="{5A86635D-5AD5-4B6C-A54C-AD45AFF963E1}" type="presParOf" srcId="{59F7329B-0402-4CC1-BCBE-CFE26634E44A}" destId="{90665E1B-F3FB-40E9-A09B-F131A650C385}" srcOrd="0" destOrd="0" presId="urn:microsoft.com/office/officeart/2005/8/layout/hierarchy2"/>
    <dgm:cxn modelId="{B0B082F2-2853-482D-AB1C-A66951A9E932}" type="presParOf" srcId="{7C1ED6CC-0183-4977-871F-CED97EBA90A7}" destId="{14628EEC-3A68-4E37-9B74-F28291F1D397}" srcOrd="3" destOrd="0" presId="urn:microsoft.com/office/officeart/2005/8/layout/hierarchy2"/>
    <dgm:cxn modelId="{72734AE7-1EA0-4A0C-A389-283F25B2A3C7}" type="presParOf" srcId="{14628EEC-3A68-4E37-9B74-F28291F1D397}" destId="{E4061254-0848-4D23-9C32-DB781B89E0F7}" srcOrd="0" destOrd="0" presId="urn:microsoft.com/office/officeart/2005/8/layout/hierarchy2"/>
    <dgm:cxn modelId="{A04A67BF-988A-4AF0-B6EC-E26DA4CEEBD3}" type="presParOf" srcId="{14628EEC-3A68-4E37-9B74-F28291F1D397}" destId="{3E8E6851-BDAF-45E6-BB4E-FD9F2F0C712A}" srcOrd="1" destOrd="0" presId="urn:microsoft.com/office/officeart/2005/8/layout/hierarchy2"/>
    <dgm:cxn modelId="{838E99B7-02ED-4BD2-A41C-77FADA462154}" type="presParOf" srcId="{3E8E6851-BDAF-45E6-BB4E-FD9F2F0C712A}" destId="{368BAD8C-F407-4352-8674-8E75A25DEC09}" srcOrd="0" destOrd="0" presId="urn:microsoft.com/office/officeart/2005/8/layout/hierarchy2"/>
    <dgm:cxn modelId="{0A76249F-BF7D-42C1-AC9D-89C530281E26}" type="presParOf" srcId="{368BAD8C-F407-4352-8674-8E75A25DEC09}" destId="{3D3094EC-E588-484B-BF82-ADF2E5962D83}" srcOrd="0" destOrd="0" presId="urn:microsoft.com/office/officeart/2005/8/layout/hierarchy2"/>
    <dgm:cxn modelId="{75133FF4-977D-4386-B9BD-2ABAD672D6EC}" type="presParOf" srcId="{3E8E6851-BDAF-45E6-BB4E-FD9F2F0C712A}" destId="{8AF15B77-723B-490B-A2D0-475AAA1F1399}" srcOrd="1" destOrd="0" presId="urn:microsoft.com/office/officeart/2005/8/layout/hierarchy2"/>
    <dgm:cxn modelId="{21991D5D-C9F9-413A-962D-C4DE2BF77595}" type="presParOf" srcId="{8AF15B77-723B-490B-A2D0-475AAA1F1399}" destId="{855C5F09-7496-4A8C-A731-DAE8FF594873}" srcOrd="0" destOrd="0" presId="urn:microsoft.com/office/officeart/2005/8/layout/hierarchy2"/>
    <dgm:cxn modelId="{8F39048E-74CB-4825-AABE-ECB844EE2A88}" type="presParOf" srcId="{8AF15B77-723B-490B-A2D0-475AAA1F1399}" destId="{1DB02A66-3D11-462D-97A5-2773BE9CF2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447670-7380-461E-B5D4-9F7FA2E43A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B4C42C-0508-49EE-9743-0FB1B1EA9F08}">
      <dgm:prSet/>
      <dgm:spPr/>
      <dgm:t>
        <a:bodyPr/>
        <a:lstStyle/>
        <a:p>
          <a:pPr rtl="0"/>
          <a:r>
            <a:rPr lang="en-GB" b="1" dirty="0" smtClean="0"/>
            <a:t>Extension</a:t>
          </a:r>
          <a:endParaRPr lang="en-US" b="1" dirty="0"/>
        </a:p>
      </dgm:t>
    </dgm:pt>
    <dgm:pt modelId="{528BB1EC-3889-44B2-B736-FF928865F8D9}" type="parTrans" cxnId="{CC48C8C2-6B8E-49C0-9CCA-7BA7F45608FE}">
      <dgm:prSet/>
      <dgm:spPr/>
      <dgm:t>
        <a:bodyPr/>
        <a:lstStyle/>
        <a:p>
          <a:endParaRPr lang="en-US"/>
        </a:p>
      </dgm:t>
    </dgm:pt>
    <dgm:pt modelId="{03F6806B-FA72-4F7C-AB86-0B84E1BDF64E}" type="sibTrans" cxnId="{CC48C8C2-6B8E-49C0-9CCA-7BA7F45608FE}">
      <dgm:prSet/>
      <dgm:spPr/>
      <dgm:t>
        <a:bodyPr/>
        <a:lstStyle/>
        <a:p>
          <a:endParaRPr lang="en-US"/>
        </a:p>
      </dgm:t>
    </dgm:pt>
    <dgm:pt modelId="{C8FD8849-695B-46C2-BEDA-2A6AF308377F}">
      <dgm:prSet/>
      <dgm:spPr/>
      <dgm:t>
        <a:bodyPr/>
        <a:lstStyle/>
        <a:p>
          <a:r>
            <a:rPr lang="en-GB" dirty="0" smtClean="0"/>
            <a:t> If the extension given by the user matches with the selected files extension then the action performed .The extension given by the user can be made case-sensitive or case-insensitive.</a:t>
          </a:r>
          <a:endParaRPr lang="en-US" dirty="0"/>
        </a:p>
      </dgm:t>
    </dgm:pt>
    <dgm:pt modelId="{264B792B-2BA0-4FA3-8E67-ADD80CF700B2}" type="parTrans" cxnId="{7ED2F351-3148-4BCD-9166-1AEE1A434308}">
      <dgm:prSet/>
      <dgm:spPr/>
      <dgm:t>
        <a:bodyPr/>
        <a:lstStyle/>
        <a:p>
          <a:endParaRPr lang="en-US"/>
        </a:p>
      </dgm:t>
    </dgm:pt>
    <dgm:pt modelId="{868D1963-0727-4339-B13E-2E80E80E67FB}" type="sibTrans" cxnId="{7ED2F351-3148-4BCD-9166-1AEE1A434308}">
      <dgm:prSet/>
      <dgm:spPr/>
      <dgm:t>
        <a:bodyPr/>
        <a:lstStyle/>
        <a:p>
          <a:endParaRPr lang="en-US"/>
        </a:p>
      </dgm:t>
    </dgm:pt>
    <dgm:pt modelId="{E1188AAF-EAB1-4964-83FD-BC8387C29D18}" type="pres">
      <dgm:prSet presAssocID="{13447670-7380-461E-B5D4-9F7FA2E43A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2085B4-4824-4405-A8B1-DA83D4B1C36E}" type="pres">
      <dgm:prSet presAssocID="{81B4C42C-0508-49EE-9743-0FB1B1EA9F08}" presName="composite" presStyleCnt="0"/>
      <dgm:spPr/>
    </dgm:pt>
    <dgm:pt modelId="{EB582333-4634-4B20-A8CC-1A2F08D51715}" type="pres">
      <dgm:prSet presAssocID="{81B4C42C-0508-49EE-9743-0FB1B1EA9F0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3489E-DA5D-40B1-ABE2-A3CBF77710FA}" type="pres">
      <dgm:prSet presAssocID="{81B4C42C-0508-49EE-9743-0FB1B1EA9F0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B1D06-27C3-4740-9DA1-6E986E39E95D}" type="presOf" srcId="{13447670-7380-461E-B5D4-9F7FA2E43ABA}" destId="{E1188AAF-EAB1-4964-83FD-BC8387C29D18}" srcOrd="0" destOrd="0" presId="urn:microsoft.com/office/officeart/2005/8/layout/hList1"/>
    <dgm:cxn modelId="{85B08991-E7DE-4759-8DBE-17173B89D25F}" type="presOf" srcId="{81B4C42C-0508-49EE-9743-0FB1B1EA9F08}" destId="{EB582333-4634-4B20-A8CC-1A2F08D51715}" srcOrd="0" destOrd="0" presId="urn:microsoft.com/office/officeart/2005/8/layout/hList1"/>
    <dgm:cxn modelId="{36592C9B-28C8-4A03-9A87-1936330C6E68}" type="presOf" srcId="{C8FD8849-695B-46C2-BEDA-2A6AF308377F}" destId="{63C3489E-DA5D-40B1-ABE2-A3CBF77710FA}" srcOrd="0" destOrd="0" presId="urn:microsoft.com/office/officeart/2005/8/layout/hList1"/>
    <dgm:cxn modelId="{7ED2F351-3148-4BCD-9166-1AEE1A434308}" srcId="{81B4C42C-0508-49EE-9743-0FB1B1EA9F08}" destId="{C8FD8849-695B-46C2-BEDA-2A6AF308377F}" srcOrd="0" destOrd="0" parTransId="{264B792B-2BA0-4FA3-8E67-ADD80CF700B2}" sibTransId="{868D1963-0727-4339-B13E-2E80E80E67FB}"/>
    <dgm:cxn modelId="{CC48C8C2-6B8E-49C0-9CCA-7BA7F45608FE}" srcId="{13447670-7380-461E-B5D4-9F7FA2E43ABA}" destId="{81B4C42C-0508-49EE-9743-0FB1B1EA9F08}" srcOrd="0" destOrd="0" parTransId="{528BB1EC-3889-44B2-B736-FF928865F8D9}" sibTransId="{03F6806B-FA72-4F7C-AB86-0B84E1BDF64E}"/>
    <dgm:cxn modelId="{8DE38C08-6F61-45D2-86E8-44436B1F18D6}" type="presParOf" srcId="{E1188AAF-EAB1-4964-83FD-BC8387C29D18}" destId="{F32085B4-4824-4405-A8B1-DA83D4B1C36E}" srcOrd="0" destOrd="0" presId="urn:microsoft.com/office/officeart/2005/8/layout/hList1"/>
    <dgm:cxn modelId="{0A6063FE-A090-4CDA-8158-CC1C0132113E}" type="presParOf" srcId="{F32085B4-4824-4405-A8B1-DA83D4B1C36E}" destId="{EB582333-4634-4B20-A8CC-1A2F08D51715}" srcOrd="0" destOrd="0" presId="urn:microsoft.com/office/officeart/2005/8/layout/hList1"/>
    <dgm:cxn modelId="{C62391FE-08FA-499A-8BBF-4BB46C980351}" type="presParOf" srcId="{F32085B4-4824-4405-A8B1-DA83D4B1C36E}" destId="{63C3489E-DA5D-40B1-ABE2-A3CBF77710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447670-7380-461E-B5D4-9F7FA2E43AB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B4C42C-0508-49EE-9743-0FB1B1EA9F08}">
      <dgm:prSet/>
      <dgm:spPr/>
      <dgm:t>
        <a:bodyPr/>
        <a:lstStyle/>
        <a:p>
          <a:pPr rtl="0"/>
          <a:r>
            <a:rPr lang="en-GB" b="1" dirty="0" smtClean="0"/>
            <a:t>Contains character or character sequence</a:t>
          </a:r>
          <a:endParaRPr lang="en-US" dirty="0"/>
        </a:p>
      </dgm:t>
    </dgm:pt>
    <dgm:pt modelId="{528BB1EC-3889-44B2-B736-FF928865F8D9}" type="parTrans" cxnId="{CC48C8C2-6B8E-49C0-9CCA-7BA7F45608FE}">
      <dgm:prSet/>
      <dgm:spPr/>
      <dgm:t>
        <a:bodyPr/>
        <a:lstStyle/>
        <a:p>
          <a:endParaRPr lang="en-US"/>
        </a:p>
      </dgm:t>
    </dgm:pt>
    <dgm:pt modelId="{03F6806B-FA72-4F7C-AB86-0B84E1BDF64E}" type="sibTrans" cxnId="{CC48C8C2-6B8E-49C0-9CCA-7BA7F45608FE}">
      <dgm:prSet/>
      <dgm:spPr/>
      <dgm:t>
        <a:bodyPr/>
        <a:lstStyle/>
        <a:p>
          <a:endParaRPr lang="en-US"/>
        </a:p>
      </dgm:t>
    </dgm:pt>
    <dgm:pt modelId="{C8FD8849-695B-46C2-BEDA-2A6AF308377F}">
      <dgm:prSet/>
      <dgm:spPr/>
      <dgm:t>
        <a:bodyPr/>
        <a:lstStyle/>
        <a:p>
          <a:r>
            <a:rPr lang="en-GB" dirty="0" smtClean="0"/>
            <a:t>If the character/ character sequence given by the user matches with the selected files name extension then the action performed .The extension given from user can be made case-sensitive or case-insensitive</a:t>
          </a:r>
          <a:endParaRPr lang="en-US" dirty="0"/>
        </a:p>
      </dgm:t>
    </dgm:pt>
    <dgm:pt modelId="{264B792B-2BA0-4FA3-8E67-ADD80CF700B2}" type="parTrans" cxnId="{7ED2F351-3148-4BCD-9166-1AEE1A434308}">
      <dgm:prSet/>
      <dgm:spPr/>
      <dgm:t>
        <a:bodyPr/>
        <a:lstStyle/>
        <a:p>
          <a:endParaRPr lang="en-US"/>
        </a:p>
      </dgm:t>
    </dgm:pt>
    <dgm:pt modelId="{868D1963-0727-4339-B13E-2E80E80E67FB}" type="sibTrans" cxnId="{7ED2F351-3148-4BCD-9166-1AEE1A434308}">
      <dgm:prSet/>
      <dgm:spPr/>
      <dgm:t>
        <a:bodyPr/>
        <a:lstStyle/>
        <a:p>
          <a:endParaRPr lang="en-US"/>
        </a:p>
      </dgm:t>
    </dgm:pt>
    <dgm:pt modelId="{E1188AAF-EAB1-4964-83FD-BC8387C29D18}" type="pres">
      <dgm:prSet presAssocID="{13447670-7380-461E-B5D4-9F7FA2E43A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2085B4-4824-4405-A8B1-DA83D4B1C36E}" type="pres">
      <dgm:prSet presAssocID="{81B4C42C-0508-49EE-9743-0FB1B1EA9F08}" presName="composite" presStyleCnt="0"/>
      <dgm:spPr/>
    </dgm:pt>
    <dgm:pt modelId="{EB582333-4634-4B20-A8CC-1A2F08D51715}" type="pres">
      <dgm:prSet presAssocID="{81B4C42C-0508-49EE-9743-0FB1B1EA9F0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3489E-DA5D-40B1-ABE2-A3CBF77710FA}" type="pres">
      <dgm:prSet presAssocID="{81B4C42C-0508-49EE-9743-0FB1B1EA9F0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08DBC-E4DC-4659-B7E7-9838CD6685AC}" type="presOf" srcId="{C8FD8849-695B-46C2-BEDA-2A6AF308377F}" destId="{63C3489E-DA5D-40B1-ABE2-A3CBF77710FA}" srcOrd="0" destOrd="0" presId="urn:microsoft.com/office/officeart/2005/8/layout/hList1"/>
    <dgm:cxn modelId="{F79FE456-3D49-4E3A-9E80-B135C735F7D4}" type="presOf" srcId="{81B4C42C-0508-49EE-9743-0FB1B1EA9F08}" destId="{EB582333-4634-4B20-A8CC-1A2F08D51715}" srcOrd="0" destOrd="0" presId="urn:microsoft.com/office/officeart/2005/8/layout/hList1"/>
    <dgm:cxn modelId="{0011EC82-EE02-4F06-B347-E097354AFFA6}" type="presOf" srcId="{13447670-7380-461E-B5D4-9F7FA2E43ABA}" destId="{E1188AAF-EAB1-4964-83FD-BC8387C29D18}" srcOrd="0" destOrd="0" presId="urn:microsoft.com/office/officeart/2005/8/layout/hList1"/>
    <dgm:cxn modelId="{7ED2F351-3148-4BCD-9166-1AEE1A434308}" srcId="{81B4C42C-0508-49EE-9743-0FB1B1EA9F08}" destId="{C8FD8849-695B-46C2-BEDA-2A6AF308377F}" srcOrd="0" destOrd="0" parTransId="{264B792B-2BA0-4FA3-8E67-ADD80CF700B2}" sibTransId="{868D1963-0727-4339-B13E-2E80E80E67FB}"/>
    <dgm:cxn modelId="{CC48C8C2-6B8E-49C0-9CCA-7BA7F45608FE}" srcId="{13447670-7380-461E-B5D4-9F7FA2E43ABA}" destId="{81B4C42C-0508-49EE-9743-0FB1B1EA9F08}" srcOrd="0" destOrd="0" parTransId="{528BB1EC-3889-44B2-B736-FF928865F8D9}" sibTransId="{03F6806B-FA72-4F7C-AB86-0B84E1BDF64E}"/>
    <dgm:cxn modelId="{C3D8FB4C-1243-4D50-9A58-9C03BA82D583}" type="presParOf" srcId="{E1188AAF-EAB1-4964-83FD-BC8387C29D18}" destId="{F32085B4-4824-4405-A8B1-DA83D4B1C36E}" srcOrd="0" destOrd="0" presId="urn:microsoft.com/office/officeart/2005/8/layout/hList1"/>
    <dgm:cxn modelId="{AE5337B5-D319-4F34-8F59-80FD799B8D16}" type="presParOf" srcId="{F32085B4-4824-4405-A8B1-DA83D4B1C36E}" destId="{EB582333-4634-4B20-A8CC-1A2F08D51715}" srcOrd="0" destOrd="0" presId="urn:microsoft.com/office/officeart/2005/8/layout/hList1"/>
    <dgm:cxn modelId="{A91DF82F-02F9-4258-B52B-B461293249E4}" type="presParOf" srcId="{F32085B4-4824-4405-A8B1-DA83D4B1C36E}" destId="{63C3489E-DA5D-40B1-ABE2-A3CBF77710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078010-3EB3-425E-95C9-94EC13AAA4F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F6FA3C-A053-4DDD-A296-E41F0EDF466B}">
      <dgm:prSet/>
      <dgm:spPr/>
      <dgm:t>
        <a:bodyPr/>
        <a:lstStyle/>
        <a:p>
          <a:pPr rtl="0"/>
          <a:r>
            <a:rPr lang="en-GB" b="1" dirty="0" smtClean="0"/>
            <a:t>Start With</a:t>
          </a:r>
          <a:endParaRPr lang="en-US" dirty="0"/>
        </a:p>
      </dgm:t>
    </dgm:pt>
    <dgm:pt modelId="{65AE584D-8FAB-4EC7-9C25-914952186B2E}" type="parTrans" cxnId="{1C0AE607-C9FA-40B5-8D5F-3F3B09A15896}">
      <dgm:prSet/>
      <dgm:spPr/>
      <dgm:t>
        <a:bodyPr/>
        <a:lstStyle/>
        <a:p>
          <a:endParaRPr lang="en-US"/>
        </a:p>
      </dgm:t>
    </dgm:pt>
    <dgm:pt modelId="{0C5E3E72-5E08-4EC1-8A27-EEBD45E536F2}" type="sibTrans" cxnId="{1C0AE607-C9FA-40B5-8D5F-3F3B09A15896}">
      <dgm:prSet/>
      <dgm:spPr/>
      <dgm:t>
        <a:bodyPr/>
        <a:lstStyle/>
        <a:p>
          <a:endParaRPr lang="en-US"/>
        </a:p>
      </dgm:t>
    </dgm:pt>
    <dgm:pt modelId="{FD43BFD1-5011-43B7-803F-BBF943451872}">
      <dgm:prSet/>
      <dgm:spPr/>
      <dgm:t>
        <a:bodyPr/>
        <a:lstStyle/>
        <a:p>
          <a:pPr rtl="0"/>
          <a:r>
            <a:rPr lang="en-GB" dirty="0" smtClean="0"/>
            <a:t> If the character/ character sequence given from the user matches with the starting of  selected files name then the action performed .The extension given from user can be made case-sensitive or case-insensitive. </a:t>
          </a:r>
          <a:endParaRPr lang="en-US" dirty="0"/>
        </a:p>
      </dgm:t>
    </dgm:pt>
    <dgm:pt modelId="{D1CEB7A6-4EE0-4FEB-8900-F8787951D213}" type="parTrans" cxnId="{709A3E40-BFB0-4C75-AB24-4E0F7E9423E2}">
      <dgm:prSet/>
      <dgm:spPr/>
      <dgm:t>
        <a:bodyPr/>
        <a:lstStyle/>
        <a:p>
          <a:endParaRPr lang="en-US"/>
        </a:p>
      </dgm:t>
    </dgm:pt>
    <dgm:pt modelId="{199BC2B9-73D7-40EB-9992-370AF759BD6B}" type="sibTrans" cxnId="{709A3E40-BFB0-4C75-AB24-4E0F7E9423E2}">
      <dgm:prSet/>
      <dgm:spPr/>
      <dgm:t>
        <a:bodyPr/>
        <a:lstStyle/>
        <a:p>
          <a:endParaRPr lang="en-US"/>
        </a:p>
      </dgm:t>
    </dgm:pt>
    <dgm:pt modelId="{0A3187AA-A7BC-4C80-A37D-6FAF000EEE14}" type="pres">
      <dgm:prSet presAssocID="{25078010-3EB3-425E-95C9-94EC13AAA4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09389-83EB-45D5-8D95-D99AC1757A64}" type="pres">
      <dgm:prSet presAssocID="{BAF6FA3C-A053-4DDD-A296-E41F0EDF466B}" presName="composite" presStyleCnt="0"/>
      <dgm:spPr/>
    </dgm:pt>
    <dgm:pt modelId="{B5B82B7B-5007-4423-B995-3BD743277467}" type="pres">
      <dgm:prSet presAssocID="{BAF6FA3C-A053-4DDD-A296-E41F0EDF466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16F0E-8F29-4B54-AAD3-38A8623FBD46}" type="pres">
      <dgm:prSet presAssocID="{BAF6FA3C-A053-4DDD-A296-E41F0EDF466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0AE607-C9FA-40B5-8D5F-3F3B09A15896}" srcId="{25078010-3EB3-425E-95C9-94EC13AAA4FE}" destId="{BAF6FA3C-A053-4DDD-A296-E41F0EDF466B}" srcOrd="0" destOrd="0" parTransId="{65AE584D-8FAB-4EC7-9C25-914952186B2E}" sibTransId="{0C5E3E72-5E08-4EC1-8A27-EEBD45E536F2}"/>
    <dgm:cxn modelId="{F5C4CE0C-C106-4924-9F64-033AF0D2F1EB}" type="presOf" srcId="{FD43BFD1-5011-43B7-803F-BBF943451872}" destId="{05216F0E-8F29-4B54-AAD3-38A8623FBD46}" srcOrd="0" destOrd="0" presId="urn:microsoft.com/office/officeart/2005/8/layout/hList1"/>
    <dgm:cxn modelId="{709A3E40-BFB0-4C75-AB24-4E0F7E9423E2}" srcId="{BAF6FA3C-A053-4DDD-A296-E41F0EDF466B}" destId="{FD43BFD1-5011-43B7-803F-BBF943451872}" srcOrd="0" destOrd="0" parTransId="{D1CEB7A6-4EE0-4FEB-8900-F8787951D213}" sibTransId="{199BC2B9-73D7-40EB-9992-370AF759BD6B}"/>
    <dgm:cxn modelId="{B090C3A7-4609-4F9A-A6B4-C5B0EE292849}" type="presOf" srcId="{BAF6FA3C-A053-4DDD-A296-E41F0EDF466B}" destId="{B5B82B7B-5007-4423-B995-3BD743277467}" srcOrd="0" destOrd="0" presId="urn:microsoft.com/office/officeart/2005/8/layout/hList1"/>
    <dgm:cxn modelId="{CC4B5CCF-C28E-49AC-877A-D5B9C59B9EA6}" type="presOf" srcId="{25078010-3EB3-425E-95C9-94EC13AAA4FE}" destId="{0A3187AA-A7BC-4C80-A37D-6FAF000EEE14}" srcOrd="0" destOrd="0" presId="urn:microsoft.com/office/officeart/2005/8/layout/hList1"/>
    <dgm:cxn modelId="{D410A0E9-2282-45E8-9D72-308B6FC937E5}" type="presParOf" srcId="{0A3187AA-A7BC-4C80-A37D-6FAF000EEE14}" destId="{6CF09389-83EB-45D5-8D95-D99AC1757A64}" srcOrd="0" destOrd="0" presId="urn:microsoft.com/office/officeart/2005/8/layout/hList1"/>
    <dgm:cxn modelId="{7E000D53-B258-433B-AA9D-055335F1E336}" type="presParOf" srcId="{6CF09389-83EB-45D5-8D95-D99AC1757A64}" destId="{B5B82B7B-5007-4423-B995-3BD743277467}" srcOrd="0" destOrd="0" presId="urn:microsoft.com/office/officeart/2005/8/layout/hList1"/>
    <dgm:cxn modelId="{938274D5-B4E2-4507-A7EB-FBA89172D169}" type="presParOf" srcId="{6CF09389-83EB-45D5-8D95-D99AC1757A64}" destId="{05216F0E-8F29-4B54-AAD3-38A8623FBD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E0F455-1110-459A-A599-CDCC870AF6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2B6E1-F882-4631-85F5-2367AB82D767}">
      <dgm:prSet/>
      <dgm:spPr/>
      <dgm:t>
        <a:bodyPr/>
        <a:lstStyle/>
        <a:p>
          <a:pPr rtl="0"/>
          <a:r>
            <a:rPr lang="en-GB" b="1" dirty="0" smtClean="0"/>
            <a:t>Last Modified</a:t>
          </a:r>
          <a:endParaRPr lang="en-US" dirty="0"/>
        </a:p>
      </dgm:t>
    </dgm:pt>
    <dgm:pt modelId="{EBE1B73C-623C-41C5-8E41-4BAAAC1ED95E}" type="parTrans" cxnId="{2F13B006-172E-4A0A-A565-9F4CE2BA12B5}">
      <dgm:prSet/>
      <dgm:spPr/>
      <dgm:t>
        <a:bodyPr/>
        <a:lstStyle/>
        <a:p>
          <a:endParaRPr lang="en-US"/>
        </a:p>
      </dgm:t>
    </dgm:pt>
    <dgm:pt modelId="{B8D052BA-A5EF-464D-95C5-EAC2910DA32F}" type="sibTrans" cxnId="{2F13B006-172E-4A0A-A565-9F4CE2BA12B5}">
      <dgm:prSet/>
      <dgm:spPr/>
      <dgm:t>
        <a:bodyPr/>
        <a:lstStyle/>
        <a:p>
          <a:endParaRPr lang="en-US"/>
        </a:p>
      </dgm:t>
    </dgm:pt>
    <dgm:pt modelId="{890FFE2C-BFFB-4E45-A9CD-AC99ED0DE702}">
      <dgm:prSet/>
      <dgm:spPr/>
      <dgm:t>
        <a:bodyPr/>
        <a:lstStyle/>
        <a:p>
          <a:pPr rtl="0"/>
          <a:r>
            <a:rPr lang="en-GB" dirty="0" smtClean="0"/>
            <a:t>If the date selected by the user matches with the selected files last modified date then the action performed . </a:t>
          </a:r>
          <a:endParaRPr lang="en-US" dirty="0"/>
        </a:p>
      </dgm:t>
    </dgm:pt>
    <dgm:pt modelId="{830824B8-1001-43EF-A368-6B12F148C019}" type="parTrans" cxnId="{5D322170-41EE-4703-AF2C-101068D2423D}">
      <dgm:prSet/>
      <dgm:spPr/>
      <dgm:t>
        <a:bodyPr/>
        <a:lstStyle/>
        <a:p>
          <a:endParaRPr lang="en-US"/>
        </a:p>
      </dgm:t>
    </dgm:pt>
    <dgm:pt modelId="{427B146D-A1D9-4FF3-8ABD-F5E585919853}" type="sibTrans" cxnId="{5D322170-41EE-4703-AF2C-101068D2423D}">
      <dgm:prSet/>
      <dgm:spPr/>
      <dgm:t>
        <a:bodyPr/>
        <a:lstStyle/>
        <a:p>
          <a:endParaRPr lang="en-US"/>
        </a:p>
      </dgm:t>
    </dgm:pt>
    <dgm:pt modelId="{3E06CB08-179F-49EA-A859-40BEC723A2B4}" type="pres">
      <dgm:prSet presAssocID="{F3E0F455-1110-459A-A599-CDCC870AF6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5DB8C4-BE64-4283-955E-8020F9683205}" type="pres">
      <dgm:prSet presAssocID="{31E2B6E1-F882-4631-85F5-2367AB82D767}" presName="composite" presStyleCnt="0"/>
      <dgm:spPr/>
    </dgm:pt>
    <dgm:pt modelId="{076306C9-5EA3-4072-B960-50C1C40FCE9F}" type="pres">
      <dgm:prSet presAssocID="{31E2B6E1-F882-4631-85F5-2367AB82D76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0BD9F-FA09-47BB-886A-3BBA02ADCA3A}" type="pres">
      <dgm:prSet presAssocID="{31E2B6E1-F882-4631-85F5-2367AB82D76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A34460-827D-4D70-AD74-24166FBE3AE2}" type="presOf" srcId="{F3E0F455-1110-459A-A599-CDCC870AF6BB}" destId="{3E06CB08-179F-49EA-A859-40BEC723A2B4}" srcOrd="0" destOrd="0" presId="urn:microsoft.com/office/officeart/2005/8/layout/hList1"/>
    <dgm:cxn modelId="{CA4522E9-E6EE-43C7-9B9A-08F5C326C62B}" type="presOf" srcId="{890FFE2C-BFFB-4E45-A9CD-AC99ED0DE702}" destId="{D960BD9F-FA09-47BB-886A-3BBA02ADCA3A}" srcOrd="0" destOrd="0" presId="urn:microsoft.com/office/officeart/2005/8/layout/hList1"/>
    <dgm:cxn modelId="{5D322170-41EE-4703-AF2C-101068D2423D}" srcId="{31E2B6E1-F882-4631-85F5-2367AB82D767}" destId="{890FFE2C-BFFB-4E45-A9CD-AC99ED0DE702}" srcOrd="0" destOrd="0" parTransId="{830824B8-1001-43EF-A368-6B12F148C019}" sibTransId="{427B146D-A1D9-4FF3-8ABD-F5E585919853}"/>
    <dgm:cxn modelId="{2F13B006-172E-4A0A-A565-9F4CE2BA12B5}" srcId="{F3E0F455-1110-459A-A599-CDCC870AF6BB}" destId="{31E2B6E1-F882-4631-85F5-2367AB82D767}" srcOrd="0" destOrd="0" parTransId="{EBE1B73C-623C-41C5-8E41-4BAAAC1ED95E}" sibTransId="{B8D052BA-A5EF-464D-95C5-EAC2910DA32F}"/>
    <dgm:cxn modelId="{6B34617F-7798-456A-B25B-0A3CB8A7E025}" type="presOf" srcId="{31E2B6E1-F882-4631-85F5-2367AB82D767}" destId="{076306C9-5EA3-4072-B960-50C1C40FCE9F}" srcOrd="0" destOrd="0" presId="urn:microsoft.com/office/officeart/2005/8/layout/hList1"/>
    <dgm:cxn modelId="{F5219F07-EA98-4B66-A6A6-60C9D3903994}" type="presParOf" srcId="{3E06CB08-179F-49EA-A859-40BEC723A2B4}" destId="{395DB8C4-BE64-4283-955E-8020F9683205}" srcOrd="0" destOrd="0" presId="urn:microsoft.com/office/officeart/2005/8/layout/hList1"/>
    <dgm:cxn modelId="{65560009-C9B3-40F4-B3E6-DE7F171B38BD}" type="presParOf" srcId="{395DB8C4-BE64-4283-955E-8020F9683205}" destId="{076306C9-5EA3-4072-B960-50C1C40FCE9F}" srcOrd="0" destOrd="0" presId="urn:microsoft.com/office/officeart/2005/8/layout/hList1"/>
    <dgm:cxn modelId="{C4B3A4DC-2DBD-495F-8B39-DD209D18F1BA}" type="presParOf" srcId="{395DB8C4-BE64-4283-955E-8020F9683205}" destId="{D960BD9F-FA09-47BB-886A-3BBA02ADCA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C89968-0F51-41F2-8E7B-D418CF6AFC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F1912-51F9-4A0C-A0FD-B5F0239A24A8}">
      <dgm:prSet/>
      <dgm:spPr/>
      <dgm:t>
        <a:bodyPr/>
        <a:lstStyle/>
        <a:p>
          <a:pPr rtl="0"/>
          <a:r>
            <a:rPr lang="en-GB" b="1" dirty="0" smtClean="0"/>
            <a:t>Size</a:t>
          </a:r>
          <a:endParaRPr lang="en-US" dirty="0"/>
        </a:p>
      </dgm:t>
    </dgm:pt>
    <dgm:pt modelId="{5D570817-BDAE-43F6-BE9B-53A11DC9218E}" type="parTrans" cxnId="{CB24AC33-E7CE-4DB0-A6DF-2DADDF12DD90}">
      <dgm:prSet/>
      <dgm:spPr/>
      <dgm:t>
        <a:bodyPr/>
        <a:lstStyle/>
        <a:p>
          <a:endParaRPr lang="en-US"/>
        </a:p>
      </dgm:t>
    </dgm:pt>
    <dgm:pt modelId="{709A6C2A-7D5D-4513-BDC1-9F0C596A3EE8}" type="sibTrans" cxnId="{CB24AC33-E7CE-4DB0-A6DF-2DADDF12DD90}">
      <dgm:prSet/>
      <dgm:spPr/>
      <dgm:t>
        <a:bodyPr/>
        <a:lstStyle/>
        <a:p>
          <a:endParaRPr lang="en-US"/>
        </a:p>
      </dgm:t>
    </dgm:pt>
    <dgm:pt modelId="{3FEAD00D-47F2-40A9-B583-AB30CAD737B8}">
      <dgm:prSet/>
      <dgm:spPr/>
      <dgm:t>
        <a:bodyPr/>
        <a:lstStyle/>
        <a:p>
          <a:pPr rtl="0"/>
          <a:r>
            <a:rPr lang="en-GB" dirty="0" smtClean="0"/>
            <a:t>The user can set a lower-limit or upper-limit on file-size for those to be copy/move/delete.</a:t>
          </a:r>
          <a:endParaRPr lang="en-US" dirty="0"/>
        </a:p>
      </dgm:t>
    </dgm:pt>
    <dgm:pt modelId="{1EE1A1D1-378E-4726-8220-6211D1013DB3}" type="parTrans" cxnId="{226FB3A4-1984-45CC-BDFD-76518A33571A}">
      <dgm:prSet/>
      <dgm:spPr/>
      <dgm:t>
        <a:bodyPr/>
        <a:lstStyle/>
        <a:p>
          <a:endParaRPr lang="en-US"/>
        </a:p>
      </dgm:t>
    </dgm:pt>
    <dgm:pt modelId="{B16A2B98-C9D3-4234-BFD2-603C71757CE6}" type="sibTrans" cxnId="{226FB3A4-1984-45CC-BDFD-76518A33571A}">
      <dgm:prSet/>
      <dgm:spPr/>
      <dgm:t>
        <a:bodyPr/>
        <a:lstStyle/>
        <a:p>
          <a:endParaRPr lang="en-US"/>
        </a:p>
      </dgm:t>
    </dgm:pt>
    <dgm:pt modelId="{852D5663-D826-4022-98EC-126D166D1AA0}" type="pres">
      <dgm:prSet presAssocID="{BDC89968-0F51-41F2-8E7B-D418CF6AFC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739D4E-DA06-404C-98A5-B558B5643498}" type="pres">
      <dgm:prSet presAssocID="{AC5F1912-51F9-4A0C-A0FD-B5F0239A24A8}" presName="composite" presStyleCnt="0"/>
      <dgm:spPr/>
    </dgm:pt>
    <dgm:pt modelId="{EE1B4210-83BA-4DAC-AFF0-1D277FE5330F}" type="pres">
      <dgm:prSet presAssocID="{AC5F1912-51F9-4A0C-A0FD-B5F0239A24A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79A72-1F6C-41B4-BB3F-E245986B1894}" type="pres">
      <dgm:prSet presAssocID="{AC5F1912-51F9-4A0C-A0FD-B5F0239A24A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658392-692B-4556-90DE-BAF162E4F186}" type="presOf" srcId="{3FEAD00D-47F2-40A9-B583-AB30CAD737B8}" destId="{D8879A72-1F6C-41B4-BB3F-E245986B1894}" srcOrd="0" destOrd="0" presId="urn:microsoft.com/office/officeart/2005/8/layout/hList1"/>
    <dgm:cxn modelId="{EBC2DE48-62C0-4AD7-BE84-2817E0013A33}" type="presOf" srcId="{AC5F1912-51F9-4A0C-A0FD-B5F0239A24A8}" destId="{EE1B4210-83BA-4DAC-AFF0-1D277FE5330F}" srcOrd="0" destOrd="0" presId="urn:microsoft.com/office/officeart/2005/8/layout/hList1"/>
    <dgm:cxn modelId="{8F501BAB-9CEC-40FA-96A9-DBFC2D04DA08}" type="presOf" srcId="{BDC89968-0F51-41F2-8E7B-D418CF6AFC2A}" destId="{852D5663-D826-4022-98EC-126D166D1AA0}" srcOrd="0" destOrd="0" presId="urn:microsoft.com/office/officeart/2005/8/layout/hList1"/>
    <dgm:cxn modelId="{226FB3A4-1984-45CC-BDFD-76518A33571A}" srcId="{AC5F1912-51F9-4A0C-A0FD-B5F0239A24A8}" destId="{3FEAD00D-47F2-40A9-B583-AB30CAD737B8}" srcOrd="0" destOrd="0" parTransId="{1EE1A1D1-378E-4726-8220-6211D1013DB3}" sibTransId="{B16A2B98-C9D3-4234-BFD2-603C71757CE6}"/>
    <dgm:cxn modelId="{CB24AC33-E7CE-4DB0-A6DF-2DADDF12DD90}" srcId="{BDC89968-0F51-41F2-8E7B-D418CF6AFC2A}" destId="{AC5F1912-51F9-4A0C-A0FD-B5F0239A24A8}" srcOrd="0" destOrd="0" parTransId="{5D570817-BDAE-43F6-BE9B-53A11DC9218E}" sibTransId="{709A6C2A-7D5D-4513-BDC1-9F0C596A3EE8}"/>
    <dgm:cxn modelId="{2C62C596-4683-4551-851C-986FF7265A5F}" type="presParOf" srcId="{852D5663-D826-4022-98EC-126D166D1AA0}" destId="{14739D4E-DA06-404C-98A5-B558B5643498}" srcOrd="0" destOrd="0" presId="urn:microsoft.com/office/officeart/2005/8/layout/hList1"/>
    <dgm:cxn modelId="{EEF96513-E54B-4137-93A0-BE0C77D3E762}" type="presParOf" srcId="{14739D4E-DA06-404C-98A5-B558B5643498}" destId="{EE1B4210-83BA-4DAC-AFF0-1D277FE5330F}" srcOrd="0" destOrd="0" presId="urn:microsoft.com/office/officeart/2005/8/layout/hList1"/>
    <dgm:cxn modelId="{A179DD64-003D-4691-ADAB-420ED87F7530}" type="presParOf" srcId="{14739D4E-DA06-404C-98A5-B558B5643498}" destId="{D8879A72-1F6C-41B4-BB3F-E245986B18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AFAEB-63DB-4625-A95D-A9035E1B66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BBF2F-CFC7-4DE3-8142-995892093727}">
      <dgm:prSet/>
      <dgm:spPr/>
      <dgm:t>
        <a:bodyPr/>
        <a:lstStyle/>
        <a:p>
          <a:pPr rtl="0"/>
          <a:r>
            <a:rPr lang="en-GB" b="1" dirty="0" smtClean="0"/>
            <a:t>Shortcut</a:t>
          </a:r>
          <a:r>
            <a:rPr lang="en-GB" dirty="0" smtClean="0"/>
            <a:t>:</a:t>
          </a:r>
          <a:endParaRPr lang="en-US" dirty="0"/>
        </a:p>
      </dgm:t>
    </dgm:pt>
    <dgm:pt modelId="{3716BBCB-1FC0-49A3-A1A1-8ABD242B7CFE}" type="parTrans" cxnId="{C0107A03-8E5A-4B87-9A5F-B0C3B5C90359}">
      <dgm:prSet/>
      <dgm:spPr/>
      <dgm:t>
        <a:bodyPr/>
        <a:lstStyle/>
        <a:p>
          <a:endParaRPr lang="en-US"/>
        </a:p>
      </dgm:t>
    </dgm:pt>
    <dgm:pt modelId="{1D5B67A0-A2E0-46FF-9EBA-D6AF0013C3DB}" type="sibTrans" cxnId="{C0107A03-8E5A-4B87-9A5F-B0C3B5C90359}">
      <dgm:prSet/>
      <dgm:spPr/>
      <dgm:t>
        <a:bodyPr/>
        <a:lstStyle/>
        <a:p>
          <a:endParaRPr lang="en-US"/>
        </a:p>
      </dgm:t>
    </dgm:pt>
    <dgm:pt modelId="{F3806598-B377-4DC5-91D6-116BD4EC1676}">
      <dgm:prSet/>
      <dgm:spPr/>
      <dgm:t>
        <a:bodyPr/>
        <a:lstStyle/>
        <a:p>
          <a:pPr rtl="0"/>
          <a:r>
            <a:rPr lang="en-GB" dirty="0" smtClean="0"/>
            <a:t>If the files are shortcut the copy/move/delete action performed.</a:t>
          </a:r>
          <a:endParaRPr lang="en-US" dirty="0"/>
        </a:p>
      </dgm:t>
    </dgm:pt>
    <dgm:pt modelId="{D932D129-6330-4EE1-BF3C-4CC506C50442}" type="parTrans" cxnId="{9DA70F5B-847F-4AEC-AEC8-EDB94BB49F48}">
      <dgm:prSet/>
      <dgm:spPr/>
      <dgm:t>
        <a:bodyPr/>
        <a:lstStyle/>
        <a:p>
          <a:endParaRPr lang="en-US"/>
        </a:p>
      </dgm:t>
    </dgm:pt>
    <dgm:pt modelId="{914DF3B8-3FEF-4F33-BAC8-4EEEE97E9CC1}" type="sibTrans" cxnId="{9DA70F5B-847F-4AEC-AEC8-EDB94BB49F48}">
      <dgm:prSet/>
      <dgm:spPr/>
      <dgm:t>
        <a:bodyPr/>
        <a:lstStyle/>
        <a:p>
          <a:endParaRPr lang="en-US"/>
        </a:p>
      </dgm:t>
    </dgm:pt>
    <dgm:pt modelId="{88CC16B1-0083-4AAF-AF33-6B3241865DC7}" type="pres">
      <dgm:prSet presAssocID="{D58AFAEB-63DB-4625-A95D-A9035E1B66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BBA713-386C-41CA-B840-16FDECD554F1}" type="pres">
      <dgm:prSet presAssocID="{C86BBF2F-CFC7-4DE3-8142-995892093727}" presName="composite" presStyleCnt="0"/>
      <dgm:spPr/>
    </dgm:pt>
    <dgm:pt modelId="{309E87B1-58EA-4AB7-88C9-8A507EFF1BF3}" type="pres">
      <dgm:prSet presAssocID="{C86BBF2F-CFC7-4DE3-8142-99589209372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DC01B-980F-44BF-98FF-9907C7EBE832}" type="pres">
      <dgm:prSet presAssocID="{C86BBF2F-CFC7-4DE3-8142-99589209372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DC90B-8130-4BF0-969B-8C97CD7879D7}" type="presOf" srcId="{C86BBF2F-CFC7-4DE3-8142-995892093727}" destId="{309E87B1-58EA-4AB7-88C9-8A507EFF1BF3}" srcOrd="0" destOrd="0" presId="urn:microsoft.com/office/officeart/2005/8/layout/hList1"/>
    <dgm:cxn modelId="{281236E9-8354-4160-8065-7B7969313F31}" type="presOf" srcId="{F3806598-B377-4DC5-91D6-116BD4EC1676}" destId="{FCEDC01B-980F-44BF-98FF-9907C7EBE832}" srcOrd="0" destOrd="0" presId="urn:microsoft.com/office/officeart/2005/8/layout/hList1"/>
    <dgm:cxn modelId="{C0107A03-8E5A-4B87-9A5F-B0C3B5C90359}" srcId="{D58AFAEB-63DB-4625-A95D-A9035E1B6676}" destId="{C86BBF2F-CFC7-4DE3-8142-995892093727}" srcOrd="0" destOrd="0" parTransId="{3716BBCB-1FC0-49A3-A1A1-8ABD242B7CFE}" sibTransId="{1D5B67A0-A2E0-46FF-9EBA-D6AF0013C3DB}"/>
    <dgm:cxn modelId="{9DA70F5B-847F-4AEC-AEC8-EDB94BB49F48}" srcId="{C86BBF2F-CFC7-4DE3-8142-995892093727}" destId="{F3806598-B377-4DC5-91D6-116BD4EC1676}" srcOrd="0" destOrd="0" parTransId="{D932D129-6330-4EE1-BF3C-4CC506C50442}" sibTransId="{914DF3B8-3FEF-4F33-BAC8-4EEEE97E9CC1}"/>
    <dgm:cxn modelId="{A7CD933A-2CC3-448A-8CC9-6606D5CA9954}" type="presOf" srcId="{D58AFAEB-63DB-4625-A95D-A9035E1B6676}" destId="{88CC16B1-0083-4AAF-AF33-6B3241865DC7}" srcOrd="0" destOrd="0" presId="urn:microsoft.com/office/officeart/2005/8/layout/hList1"/>
    <dgm:cxn modelId="{E38A019C-7283-4A77-B1CE-CEEA1F9ACE93}" type="presParOf" srcId="{88CC16B1-0083-4AAF-AF33-6B3241865DC7}" destId="{B1BBA713-386C-41CA-B840-16FDECD554F1}" srcOrd="0" destOrd="0" presId="urn:microsoft.com/office/officeart/2005/8/layout/hList1"/>
    <dgm:cxn modelId="{7E44FCEE-827D-47CD-926B-8832D223168E}" type="presParOf" srcId="{B1BBA713-386C-41CA-B840-16FDECD554F1}" destId="{309E87B1-58EA-4AB7-88C9-8A507EFF1BF3}" srcOrd="0" destOrd="0" presId="urn:microsoft.com/office/officeart/2005/8/layout/hList1"/>
    <dgm:cxn modelId="{DCBD5EF2-A6C4-4DD8-87AE-208390AFE6C9}" type="presParOf" srcId="{B1BBA713-386C-41CA-B840-16FDECD554F1}" destId="{FCEDC01B-980F-44BF-98FF-9907C7EBE8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DE0C5-55AB-4BF3-A0F9-F6D4958C36DE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dirty="0" smtClean="0"/>
            <a:t>DEVELOPED BY</a:t>
          </a:r>
          <a:endParaRPr lang="en-US" sz="5600" kern="1200" dirty="0"/>
        </a:p>
      </dsp:txBody>
      <dsp:txXfrm>
        <a:off x="63968" y="69168"/>
        <a:ext cx="8468732" cy="11824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7D410-6E3E-4ECE-9BC9-DFCED054B1E7}">
      <dsp:nvSpPr>
        <dsp:cNvPr id="0" name=""/>
        <dsp:cNvSpPr/>
      </dsp:nvSpPr>
      <dsp:spPr>
        <a:xfrm>
          <a:off x="0" y="13672"/>
          <a:ext cx="11802793" cy="2123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All option can be selected simultaneously </a:t>
          </a:r>
          <a:endParaRPr lang="en-US" sz="5500" kern="1200" dirty="0"/>
        </a:p>
      </dsp:txBody>
      <dsp:txXfrm>
        <a:off x="103663" y="117335"/>
        <a:ext cx="11595467" cy="19162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07341-CD13-4021-931F-C3D76A4F4CAC}">
      <dsp:nvSpPr>
        <dsp:cNvPr id="0" name=""/>
        <dsp:cNvSpPr/>
      </dsp:nvSpPr>
      <dsp:spPr>
        <a:xfrm>
          <a:off x="0" y="0"/>
          <a:ext cx="1223890" cy="122389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EB198-3732-49ED-9995-63BAA9050CFB}">
      <dsp:nvSpPr>
        <dsp:cNvPr id="0" name=""/>
        <dsp:cNvSpPr/>
      </dsp:nvSpPr>
      <dsp:spPr>
        <a:xfrm>
          <a:off x="611944" y="0"/>
          <a:ext cx="11261187" cy="122389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Limitations of File System Wizard</a:t>
          </a:r>
          <a:endParaRPr lang="en-US" sz="5600" kern="1200" dirty="0"/>
        </a:p>
      </dsp:txBody>
      <dsp:txXfrm>
        <a:off x="611944" y="0"/>
        <a:ext cx="11261187" cy="12238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D1EAA-8BED-4917-B285-CC241CE7EA79}">
      <dsp:nvSpPr>
        <dsp:cNvPr id="0" name=""/>
        <dsp:cNvSpPr/>
      </dsp:nvSpPr>
      <dsp:spPr>
        <a:xfrm>
          <a:off x="3569197" y="0"/>
          <a:ext cx="5353796" cy="9847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A3D3-2007-4822-B52B-8B295BEC9C80}">
      <dsp:nvSpPr>
        <dsp:cNvPr id="0" name=""/>
        <dsp:cNvSpPr/>
      </dsp:nvSpPr>
      <dsp:spPr>
        <a:xfrm>
          <a:off x="0" y="0"/>
          <a:ext cx="3569197" cy="9847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Possible Improvements</a:t>
          </a:r>
          <a:endParaRPr lang="en-US" sz="2900" kern="1200" dirty="0"/>
        </a:p>
      </dsp:txBody>
      <dsp:txXfrm>
        <a:off x="48071" y="48071"/>
        <a:ext cx="3473055" cy="8885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B830B-6F3F-452C-A66D-2FD3FF34A7D2}">
      <dsp:nvSpPr>
        <dsp:cNvPr id="0" name=""/>
        <dsp:cNvSpPr/>
      </dsp:nvSpPr>
      <dsp:spPr>
        <a:xfrm>
          <a:off x="-2299269" y="-387389"/>
          <a:ext cx="2995647" cy="2995647"/>
        </a:xfrm>
        <a:prstGeom prst="blockArc">
          <a:avLst>
            <a:gd name="adj1" fmla="val 18900000"/>
            <a:gd name="adj2" fmla="val 2700000"/>
            <a:gd name="adj3" fmla="val 72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4CFB5-564B-4450-A683-9862F89372B6}">
      <dsp:nvSpPr>
        <dsp:cNvPr id="0" name=""/>
        <dsp:cNvSpPr/>
      </dsp:nvSpPr>
      <dsp:spPr>
        <a:xfrm>
          <a:off x="679699" y="566675"/>
          <a:ext cx="8510783" cy="1087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07" tIns="149860" rIns="149860" bIns="149860" numCol="1" spcCol="1270" anchor="ctr" anchorCtr="0">
          <a:noAutofit/>
        </a:bodyPr>
        <a:lstStyle/>
        <a:p>
          <a:pPr lvl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smtClean="0"/>
            <a:t>Conclusion</a:t>
          </a:r>
          <a:endParaRPr lang="en-US" sz="5900" kern="1200"/>
        </a:p>
      </dsp:txBody>
      <dsp:txXfrm>
        <a:off x="679699" y="566675"/>
        <a:ext cx="8510783" cy="1087518"/>
      </dsp:txXfrm>
    </dsp:sp>
    <dsp:sp modelId="{33042A28-E3B5-4806-9896-03EFF83F4281}">
      <dsp:nvSpPr>
        <dsp:cNvPr id="0" name=""/>
        <dsp:cNvSpPr/>
      </dsp:nvSpPr>
      <dsp:spPr>
        <a:xfrm>
          <a:off x="0" y="430735"/>
          <a:ext cx="1359398" cy="135939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F4A6E-2D48-4BA9-9F13-F5C947B16C66}">
      <dsp:nvSpPr>
        <dsp:cNvPr id="0" name=""/>
        <dsp:cNvSpPr/>
      </dsp:nvSpPr>
      <dsp:spPr>
        <a:xfrm>
          <a:off x="0" y="1769040"/>
          <a:ext cx="9581321" cy="1216800"/>
        </a:xfrm>
        <a:prstGeom prst="roundRect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accent2"/>
              </a:solidFill>
            </a:rPr>
            <a:t>System.out.println(“Thank You!”);</a:t>
          </a:r>
          <a:endParaRPr lang="en-US" sz="4400" kern="1200" dirty="0">
            <a:solidFill>
              <a:schemeClr val="accent2"/>
            </a:solidFill>
          </a:endParaRPr>
        </a:p>
      </dsp:txBody>
      <dsp:txXfrm>
        <a:off x="59399" y="1828439"/>
        <a:ext cx="9462523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BC91B-84B3-4C1E-A34A-20D3F3604035}">
      <dsp:nvSpPr>
        <dsp:cNvPr id="0" name=""/>
        <dsp:cNvSpPr/>
      </dsp:nvSpPr>
      <dsp:spPr>
        <a:xfrm rot="5400000">
          <a:off x="-286077" y="287942"/>
          <a:ext cx="1907181" cy="1335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 rot="-5400000">
        <a:off x="1" y="669379"/>
        <a:ext cx="1335027" cy="572154"/>
      </dsp:txXfrm>
    </dsp:sp>
    <dsp:sp modelId="{999FC2DE-9655-4E1E-82B4-5655E4812542}">
      <dsp:nvSpPr>
        <dsp:cNvPr id="0" name=""/>
        <dsp:cNvSpPr/>
      </dsp:nvSpPr>
      <dsp:spPr>
        <a:xfrm rot="5400000">
          <a:off x="4659436" y="-3322543"/>
          <a:ext cx="1239668" cy="7888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800" kern="1200" dirty="0">
            <a:solidFill>
              <a:schemeClr val="accent2"/>
            </a:solidFill>
          </a:endParaRPr>
        </a:p>
        <a:p>
          <a:pPr marL="285750" lvl="1" indent="-285750" algn="l" defTabSz="2133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b="1" kern="1200" dirty="0" smtClean="0">
              <a:solidFill>
                <a:schemeClr val="accent2"/>
              </a:solidFill>
            </a:rPr>
            <a:t>Contents</a:t>
          </a:r>
          <a:br>
            <a:rPr lang="en-US" sz="4800" b="1" kern="1200" dirty="0" smtClean="0">
              <a:solidFill>
                <a:schemeClr val="accent2"/>
              </a:solidFill>
            </a:rPr>
          </a:br>
          <a:endParaRPr lang="en-US" sz="4800" kern="1200" dirty="0">
            <a:solidFill>
              <a:schemeClr val="accent2"/>
            </a:solidFill>
          </a:endParaRPr>
        </a:p>
      </dsp:txBody>
      <dsp:txXfrm rot="-5400000">
        <a:off x="1335028" y="62381"/>
        <a:ext cx="7827969" cy="1118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242C9-AA86-40D6-9C08-2DD3A17E090C}">
      <dsp:nvSpPr>
        <dsp:cNvPr id="0" name=""/>
        <dsp:cNvSpPr/>
      </dsp:nvSpPr>
      <dsp:spPr>
        <a:xfrm>
          <a:off x="3229322" y="4230143"/>
          <a:ext cx="1862611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File System Wizard</a:t>
          </a:r>
        </a:p>
      </dsp:txBody>
      <dsp:txXfrm>
        <a:off x="3246083" y="4246904"/>
        <a:ext cx="1829089" cy="538730"/>
      </dsp:txXfrm>
    </dsp:sp>
    <dsp:sp modelId="{7D7437C0-D4E0-4657-8583-C2661418F5D1}">
      <dsp:nvSpPr>
        <dsp:cNvPr id="0" name=""/>
        <dsp:cNvSpPr/>
      </dsp:nvSpPr>
      <dsp:spPr>
        <a:xfrm rot="17201649">
          <a:off x="4498755" y="3711172"/>
          <a:ext cx="16645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664507" y="792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289396" y="3677481"/>
        <a:ext cx="83225" cy="83225"/>
      </dsp:txXfrm>
    </dsp:sp>
    <dsp:sp modelId="{DBE8C78A-D69D-44B1-8C5D-D83AE26C5795}">
      <dsp:nvSpPr>
        <dsp:cNvPr id="0" name=""/>
        <dsp:cNvSpPr/>
      </dsp:nvSpPr>
      <dsp:spPr>
        <a:xfrm>
          <a:off x="5570084" y="2635792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Manager</a:t>
          </a:r>
        </a:p>
      </dsp:txBody>
      <dsp:txXfrm>
        <a:off x="5586845" y="2652553"/>
        <a:ext cx="1110982" cy="538730"/>
      </dsp:txXfrm>
    </dsp:sp>
    <dsp:sp modelId="{A58B6680-7227-4E50-91AC-F9A2D96E99C6}">
      <dsp:nvSpPr>
        <dsp:cNvPr id="0" name=""/>
        <dsp:cNvSpPr/>
      </dsp:nvSpPr>
      <dsp:spPr>
        <a:xfrm rot="16791948">
          <a:off x="5607553" y="1597817"/>
          <a:ext cx="267187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71871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876692" y="1538941"/>
        <a:ext cx="133593" cy="133593"/>
      </dsp:txXfrm>
    </dsp:sp>
    <dsp:sp modelId="{CBA5C2A1-A709-4277-B222-C1EFA9F9B1F8}">
      <dsp:nvSpPr>
        <dsp:cNvPr id="0" name=""/>
        <dsp:cNvSpPr/>
      </dsp:nvSpPr>
      <dsp:spPr>
        <a:xfrm>
          <a:off x="7172390" y="3432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MainWindows</a:t>
          </a:r>
        </a:p>
      </dsp:txBody>
      <dsp:txXfrm>
        <a:off x="7189151" y="20193"/>
        <a:ext cx="1110982" cy="538730"/>
      </dsp:txXfrm>
    </dsp:sp>
    <dsp:sp modelId="{11650702-4BFC-4EDE-ACFE-85F7CE3B2B8B}">
      <dsp:nvSpPr>
        <dsp:cNvPr id="0" name=""/>
        <dsp:cNvSpPr/>
      </dsp:nvSpPr>
      <dsp:spPr>
        <a:xfrm rot="16983315">
          <a:off x="5930163" y="1926862"/>
          <a:ext cx="202665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26653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892823" y="1884117"/>
        <a:ext cx="101332" cy="101332"/>
      </dsp:txXfrm>
    </dsp:sp>
    <dsp:sp modelId="{DE1982B8-1F8D-4765-BBD7-FE86E9232488}">
      <dsp:nvSpPr>
        <dsp:cNvPr id="0" name=""/>
        <dsp:cNvSpPr/>
      </dsp:nvSpPr>
      <dsp:spPr>
        <a:xfrm>
          <a:off x="7172390" y="661522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CopyMoveAction Windows</a:t>
          </a:r>
        </a:p>
      </dsp:txBody>
      <dsp:txXfrm>
        <a:off x="7189151" y="678283"/>
        <a:ext cx="1110982" cy="538730"/>
      </dsp:txXfrm>
    </dsp:sp>
    <dsp:sp modelId="{F8907B6C-89CA-40DD-8A02-BB046C3101AF}">
      <dsp:nvSpPr>
        <dsp:cNvPr id="0" name=""/>
        <dsp:cNvSpPr/>
      </dsp:nvSpPr>
      <dsp:spPr>
        <a:xfrm rot="17350740">
          <a:off x="6246727" y="2255907"/>
          <a:ext cx="13935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93524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08651" y="2228990"/>
        <a:ext cx="69676" cy="69676"/>
      </dsp:txXfrm>
    </dsp:sp>
    <dsp:sp modelId="{70B57A40-828E-4411-A988-199C15CD4A00}">
      <dsp:nvSpPr>
        <dsp:cNvPr id="0" name=""/>
        <dsp:cNvSpPr/>
      </dsp:nvSpPr>
      <dsp:spPr>
        <a:xfrm>
          <a:off x="7172390" y="1319612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DeleteAction Windows</a:t>
          </a:r>
        </a:p>
      </dsp:txBody>
      <dsp:txXfrm>
        <a:off x="7189151" y="1336373"/>
        <a:ext cx="1110982" cy="538730"/>
      </dsp:txXfrm>
    </dsp:sp>
    <dsp:sp modelId="{918227DF-DDBD-4F4B-939F-985CD9FF8F90}">
      <dsp:nvSpPr>
        <dsp:cNvPr id="0" name=""/>
        <dsp:cNvSpPr/>
      </dsp:nvSpPr>
      <dsp:spPr>
        <a:xfrm rot="18289469">
          <a:off x="6542657" y="2584952"/>
          <a:ext cx="80166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1663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23448" y="2572831"/>
        <a:ext cx="40083" cy="40083"/>
      </dsp:txXfrm>
    </dsp:sp>
    <dsp:sp modelId="{17BDAF05-4431-4115-8966-CFEEC53BD61A}">
      <dsp:nvSpPr>
        <dsp:cNvPr id="0" name=""/>
        <dsp:cNvSpPr/>
      </dsp:nvSpPr>
      <dsp:spPr>
        <a:xfrm>
          <a:off x="7172390" y="1977702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HomePage</a:t>
          </a:r>
        </a:p>
      </dsp:txBody>
      <dsp:txXfrm>
        <a:off x="7189151" y="1994463"/>
        <a:ext cx="1110982" cy="538730"/>
      </dsp:txXfrm>
    </dsp:sp>
    <dsp:sp modelId="{92F1A6EB-9B98-4D33-AF10-C837785FE57C}">
      <dsp:nvSpPr>
        <dsp:cNvPr id="0" name=""/>
        <dsp:cNvSpPr/>
      </dsp:nvSpPr>
      <dsp:spPr>
        <a:xfrm>
          <a:off x="6714588" y="2913996"/>
          <a:ext cx="45780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7801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2044" y="2910473"/>
        <a:ext cx="22890" cy="22890"/>
      </dsp:txXfrm>
    </dsp:sp>
    <dsp:sp modelId="{EFD677A1-5A9E-44A4-BEE9-3EAFBBD74889}">
      <dsp:nvSpPr>
        <dsp:cNvPr id="0" name=""/>
        <dsp:cNvSpPr/>
      </dsp:nvSpPr>
      <dsp:spPr>
        <a:xfrm>
          <a:off x="7172390" y="2635792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Copier</a:t>
          </a:r>
        </a:p>
      </dsp:txBody>
      <dsp:txXfrm>
        <a:off x="7189151" y="2652553"/>
        <a:ext cx="1110982" cy="538730"/>
      </dsp:txXfrm>
    </dsp:sp>
    <dsp:sp modelId="{08D10927-C9A9-4A63-AE39-DE3B385C09EE}">
      <dsp:nvSpPr>
        <dsp:cNvPr id="0" name=""/>
        <dsp:cNvSpPr/>
      </dsp:nvSpPr>
      <dsp:spPr>
        <a:xfrm rot="3310531">
          <a:off x="6542657" y="3243041"/>
          <a:ext cx="80166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1663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23448" y="3230921"/>
        <a:ext cx="40083" cy="40083"/>
      </dsp:txXfrm>
    </dsp:sp>
    <dsp:sp modelId="{36EF24E2-3F19-4457-989C-1186C1C572CF}">
      <dsp:nvSpPr>
        <dsp:cNvPr id="0" name=""/>
        <dsp:cNvSpPr/>
      </dsp:nvSpPr>
      <dsp:spPr>
        <a:xfrm>
          <a:off x="7172390" y="3293881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Mover</a:t>
          </a:r>
        </a:p>
      </dsp:txBody>
      <dsp:txXfrm>
        <a:off x="7189151" y="3310642"/>
        <a:ext cx="1110982" cy="538730"/>
      </dsp:txXfrm>
    </dsp:sp>
    <dsp:sp modelId="{4DD40BEB-7141-41D2-BEE8-509C034762A3}">
      <dsp:nvSpPr>
        <dsp:cNvPr id="0" name=""/>
        <dsp:cNvSpPr/>
      </dsp:nvSpPr>
      <dsp:spPr>
        <a:xfrm rot="4249260">
          <a:off x="6246727" y="3572086"/>
          <a:ext cx="139352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93524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08651" y="3545169"/>
        <a:ext cx="69676" cy="69676"/>
      </dsp:txXfrm>
    </dsp:sp>
    <dsp:sp modelId="{6D3523E4-1DDB-40D9-ADA2-9B20B321A9D5}">
      <dsp:nvSpPr>
        <dsp:cNvPr id="0" name=""/>
        <dsp:cNvSpPr/>
      </dsp:nvSpPr>
      <dsp:spPr>
        <a:xfrm>
          <a:off x="7172390" y="3951971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Deleter</a:t>
          </a:r>
        </a:p>
      </dsp:txBody>
      <dsp:txXfrm>
        <a:off x="7189151" y="3968732"/>
        <a:ext cx="1110982" cy="538730"/>
      </dsp:txXfrm>
    </dsp:sp>
    <dsp:sp modelId="{3B02EE1D-86FD-4CA2-8C9C-BC9CB5699228}">
      <dsp:nvSpPr>
        <dsp:cNvPr id="0" name=""/>
        <dsp:cNvSpPr/>
      </dsp:nvSpPr>
      <dsp:spPr>
        <a:xfrm rot="4616685">
          <a:off x="5930163" y="3901131"/>
          <a:ext cx="202665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26653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892823" y="3858386"/>
        <a:ext cx="101332" cy="101332"/>
      </dsp:txXfrm>
    </dsp:sp>
    <dsp:sp modelId="{5712BDC2-BBF6-4D05-A555-19E1F3FCF750}">
      <dsp:nvSpPr>
        <dsp:cNvPr id="0" name=""/>
        <dsp:cNvSpPr/>
      </dsp:nvSpPr>
      <dsp:spPr>
        <a:xfrm>
          <a:off x="7172390" y="4610061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File Chooser</a:t>
          </a:r>
        </a:p>
      </dsp:txBody>
      <dsp:txXfrm>
        <a:off x="7189151" y="4626822"/>
        <a:ext cx="1110982" cy="538730"/>
      </dsp:txXfrm>
    </dsp:sp>
    <dsp:sp modelId="{54BC7FF3-17B5-441E-AE9E-58741CD05E0E}">
      <dsp:nvSpPr>
        <dsp:cNvPr id="0" name=""/>
        <dsp:cNvSpPr/>
      </dsp:nvSpPr>
      <dsp:spPr>
        <a:xfrm rot="4808052">
          <a:off x="5607553" y="4230176"/>
          <a:ext cx="267187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71871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876692" y="4171300"/>
        <a:ext cx="133593" cy="133593"/>
      </dsp:txXfrm>
    </dsp:sp>
    <dsp:sp modelId="{5E532307-E8C5-4874-A97E-CA523A25B9EB}">
      <dsp:nvSpPr>
        <dsp:cNvPr id="0" name=""/>
        <dsp:cNvSpPr/>
      </dsp:nvSpPr>
      <dsp:spPr>
        <a:xfrm>
          <a:off x="7172390" y="5268151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TargetFile Chooser</a:t>
          </a:r>
        </a:p>
      </dsp:txBody>
      <dsp:txXfrm>
        <a:off x="7189151" y="5284912"/>
        <a:ext cx="1110982" cy="538730"/>
      </dsp:txXfrm>
    </dsp:sp>
    <dsp:sp modelId="{59F7329B-0402-4CC1-BCBE-CFE26634E44A}">
      <dsp:nvSpPr>
        <dsp:cNvPr id="0" name=""/>
        <dsp:cNvSpPr/>
      </dsp:nvSpPr>
      <dsp:spPr>
        <a:xfrm rot="4455372">
          <a:off x="4449905" y="5356397"/>
          <a:ext cx="17622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762207" y="792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286954" y="5320263"/>
        <a:ext cx="88110" cy="88110"/>
      </dsp:txXfrm>
    </dsp:sp>
    <dsp:sp modelId="{E4061254-0848-4D23-9C32-DB781B89E0F7}">
      <dsp:nvSpPr>
        <dsp:cNvPr id="0" name=""/>
        <dsp:cNvSpPr/>
      </dsp:nvSpPr>
      <dsp:spPr>
        <a:xfrm>
          <a:off x="5570084" y="5926241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Table Model</a:t>
          </a:r>
        </a:p>
      </dsp:txBody>
      <dsp:txXfrm>
        <a:off x="5586845" y="5943002"/>
        <a:ext cx="1110982" cy="538730"/>
      </dsp:txXfrm>
    </dsp:sp>
    <dsp:sp modelId="{368BAD8C-F407-4352-8674-8E75A25DEC09}">
      <dsp:nvSpPr>
        <dsp:cNvPr id="0" name=""/>
        <dsp:cNvSpPr/>
      </dsp:nvSpPr>
      <dsp:spPr>
        <a:xfrm>
          <a:off x="6714588" y="6204446"/>
          <a:ext cx="45780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57801" y="792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2044" y="6200922"/>
        <a:ext cx="22890" cy="22890"/>
      </dsp:txXfrm>
    </dsp:sp>
    <dsp:sp modelId="{855C5F09-7496-4A8C-A731-DAE8FF594873}">
      <dsp:nvSpPr>
        <dsp:cNvPr id="0" name=""/>
        <dsp:cNvSpPr/>
      </dsp:nvSpPr>
      <dsp:spPr>
        <a:xfrm>
          <a:off x="7172390" y="5926241"/>
          <a:ext cx="1144504" cy="572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Files Table Model</a:t>
          </a:r>
        </a:p>
      </dsp:txBody>
      <dsp:txXfrm>
        <a:off x="7189151" y="5943002"/>
        <a:ext cx="1110982" cy="538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82333-4634-4B20-A8CC-1A2F08D51715}">
      <dsp:nvSpPr>
        <dsp:cNvPr id="0" name=""/>
        <dsp:cNvSpPr/>
      </dsp:nvSpPr>
      <dsp:spPr>
        <a:xfrm>
          <a:off x="0" y="3044"/>
          <a:ext cx="1152939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dirty="0" smtClean="0"/>
            <a:t>Extension</a:t>
          </a:r>
          <a:endParaRPr lang="en-US" sz="3000" b="1" kern="1200" dirty="0"/>
        </a:p>
      </dsp:txBody>
      <dsp:txXfrm>
        <a:off x="0" y="3044"/>
        <a:ext cx="11529390" cy="864000"/>
      </dsp:txXfrm>
    </dsp:sp>
    <dsp:sp modelId="{63C3489E-DA5D-40B1-ABE2-A3CBF77710FA}">
      <dsp:nvSpPr>
        <dsp:cNvPr id="0" name=""/>
        <dsp:cNvSpPr/>
      </dsp:nvSpPr>
      <dsp:spPr>
        <a:xfrm>
          <a:off x="0" y="867044"/>
          <a:ext cx="11529390" cy="1605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000" kern="1200" dirty="0" smtClean="0"/>
            <a:t> If the extension given by the user matches with the selected files extension then the action performed .The extension given by the user can be made case-sensitive or case-insensitive.</a:t>
          </a:r>
          <a:endParaRPr lang="en-US" sz="3000" kern="1200" dirty="0"/>
        </a:p>
      </dsp:txBody>
      <dsp:txXfrm>
        <a:off x="0" y="867044"/>
        <a:ext cx="11529390" cy="1605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82333-4634-4B20-A8CC-1A2F08D51715}">
      <dsp:nvSpPr>
        <dsp:cNvPr id="0" name=""/>
        <dsp:cNvSpPr/>
      </dsp:nvSpPr>
      <dsp:spPr>
        <a:xfrm>
          <a:off x="0" y="33899"/>
          <a:ext cx="1152939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Contains character or character sequence</a:t>
          </a:r>
          <a:endParaRPr lang="en-US" sz="2800" kern="1200" dirty="0"/>
        </a:p>
      </dsp:txBody>
      <dsp:txXfrm>
        <a:off x="0" y="33899"/>
        <a:ext cx="11529390" cy="806400"/>
      </dsp:txXfrm>
    </dsp:sp>
    <dsp:sp modelId="{63C3489E-DA5D-40B1-ABE2-A3CBF77710FA}">
      <dsp:nvSpPr>
        <dsp:cNvPr id="0" name=""/>
        <dsp:cNvSpPr/>
      </dsp:nvSpPr>
      <dsp:spPr>
        <a:xfrm>
          <a:off x="0" y="840299"/>
          <a:ext cx="11529390" cy="1883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/>
            <a:t>If the character/ character sequence given by the user matches with the selected files name extension then the action performed .The extension given from user can be made case-sensitive or case-insensitive</a:t>
          </a:r>
          <a:endParaRPr lang="en-US" sz="2800" kern="1200" dirty="0"/>
        </a:p>
      </dsp:txBody>
      <dsp:txXfrm>
        <a:off x="0" y="840299"/>
        <a:ext cx="11529390" cy="18830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82B7B-5007-4423-B995-3BD743277467}">
      <dsp:nvSpPr>
        <dsp:cNvPr id="0" name=""/>
        <dsp:cNvSpPr/>
      </dsp:nvSpPr>
      <dsp:spPr>
        <a:xfrm>
          <a:off x="0" y="11586"/>
          <a:ext cx="11887200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b="1" kern="1200" dirty="0" smtClean="0"/>
            <a:t>Start With</a:t>
          </a:r>
          <a:endParaRPr lang="en-US" sz="2700" kern="1200" dirty="0"/>
        </a:p>
      </dsp:txBody>
      <dsp:txXfrm>
        <a:off x="0" y="11586"/>
        <a:ext cx="11887200" cy="777600"/>
      </dsp:txXfrm>
    </dsp:sp>
    <dsp:sp modelId="{05216F0E-8F29-4B54-AAD3-38A8623FBD46}">
      <dsp:nvSpPr>
        <dsp:cNvPr id="0" name=""/>
        <dsp:cNvSpPr/>
      </dsp:nvSpPr>
      <dsp:spPr>
        <a:xfrm>
          <a:off x="0" y="789186"/>
          <a:ext cx="11887200" cy="18158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 If the character/ character sequence given from the user matches with the starting of  selected files name then the action performed .The extension given from user can be made case-sensitive or case-insensitive. </a:t>
          </a:r>
          <a:endParaRPr lang="en-US" sz="2700" kern="1200" dirty="0"/>
        </a:p>
      </dsp:txBody>
      <dsp:txXfrm>
        <a:off x="0" y="789186"/>
        <a:ext cx="11887200" cy="18158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306C9-5EA3-4072-B960-50C1C40FCE9F}">
      <dsp:nvSpPr>
        <dsp:cNvPr id="0" name=""/>
        <dsp:cNvSpPr/>
      </dsp:nvSpPr>
      <dsp:spPr>
        <a:xfrm>
          <a:off x="0" y="4098"/>
          <a:ext cx="11844996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/>
            <a:t>Last Modified</a:t>
          </a:r>
          <a:endParaRPr lang="en-US" sz="3200" kern="1200" dirty="0"/>
        </a:p>
      </dsp:txBody>
      <dsp:txXfrm>
        <a:off x="0" y="4098"/>
        <a:ext cx="11844996" cy="921600"/>
      </dsp:txXfrm>
    </dsp:sp>
    <dsp:sp modelId="{D960BD9F-FA09-47BB-886A-3BBA02ADCA3A}">
      <dsp:nvSpPr>
        <dsp:cNvPr id="0" name=""/>
        <dsp:cNvSpPr/>
      </dsp:nvSpPr>
      <dsp:spPr>
        <a:xfrm>
          <a:off x="0" y="925698"/>
          <a:ext cx="11844996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200" kern="1200" dirty="0" smtClean="0"/>
            <a:t>If the date selected by the user matches with the selected files last modified date then the action performed . </a:t>
          </a:r>
          <a:endParaRPr lang="en-US" sz="3200" kern="1200" dirty="0"/>
        </a:p>
      </dsp:txBody>
      <dsp:txXfrm>
        <a:off x="0" y="925698"/>
        <a:ext cx="11844996" cy="1405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B4210-83BA-4DAC-AFF0-1D277FE5330F}">
      <dsp:nvSpPr>
        <dsp:cNvPr id="0" name=""/>
        <dsp:cNvSpPr/>
      </dsp:nvSpPr>
      <dsp:spPr>
        <a:xfrm>
          <a:off x="0" y="18165"/>
          <a:ext cx="11859065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/>
            <a:t>Size</a:t>
          </a:r>
          <a:endParaRPr lang="en-US" sz="3200" kern="1200" dirty="0"/>
        </a:p>
      </dsp:txBody>
      <dsp:txXfrm>
        <a:off x="0" y="18165"/>
        <a:ext cx="11859065" cy="921600"/>
      </dsp:txXfrm>
    </dsp:sp>
    <dsp:sp modelId="{D8879A72-1F6C-41B4-BB3F-E245986B1894}">
      <dsp:nvSpPr>
        <dsp:cNvPr id="0" name=""/>
        <dsp:cNvSpPr/>
      </dsp:nvSpPr>
      <dsp:spPr>
        <a:xfrm>
          <a:off x="0" y="939766"/>
          <a:ext cx="11859065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200" kern="1200" dirty="0" smtClean="0"/>
            <a:t>The user can set a lower-limit or upper-limit on file-size for those to be copy/move/delete.</a:t>
          </a:r>
          <a:endParaRPr lang="en-US" sz="3200" kern="1200" dirty="0"/>
        </a:p>
      </dsp:txBody>
      <dsp:txXfrm>
        <a:off x="0" y="939766"/>
        <a:ext cx="11859065" cy="1405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E87B1-58EA-4AB7-88C9-8A507EFF1BF3}">
      <dsp:nvSpPr>
        <dsp:cNvPr id="0" name=""/>
        <dsp:cNvSpPr/>
      </dsp:nvSpPr>
      <dsp:spPr>
        <a:xfrm>
          <a:off x="0" y="9941"/>
          <a:ext cx="11873132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b="1" kern="1200" dirty="0" smtClean="0"/>
            <a:t>Shortcut</a:t>
          </a:r>
          <a:r>
            <a:rPr lang="en-GB" sz="3300" kern="1200" dirty="0" smtClean="0"/>
            <a:t>:</a:t>
          </a:r>
          <a:endParaRPr lang="en-US" sz="3300" kern="1200" dirty="0"/>
        </a:p>
      </dsp:txBody>
      <dsp:txXfrm>
        <a:off x="0" y="9941"/>
        <a:ext cx="11873132" cy="950400"/>
      </dsp:txXfrm>
    </dsp:sp>
    <dsp:sp modelId="{FCEDC01B-980F-44BF-98FF-9907C7EBE832}">
      <dsp:nvSpPr>
        <dsp:cNvPr id="0" name=""/>
        <dsp:cNvSpPr/>
      </dsp:nvSpPr>
      <dsp:spPr>
        <a:xfrm>
          <a:off x="0" y="960341"/>
          <a:ext cx="11873132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300" kern="1200" dirty="0" smtClean="0"/>
            <a:t>If the files are shortcut the copy/move/delete action performed.</a:t>
          </a:r>
          <a:endParaRPr lang="en-US" sz="3300" kern="1200" dirty="0"/>
        </a:p>
      </dsp:txBody>
      <dsp:txXfrm>
        <a:off x="0" y="960341"/>
        <a:ext cx="11873132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04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1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38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8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6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1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87D9-631E-4D81-99DD-152BAF5A46C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CE8156-EF2D-42A7-8EAF-257BE35AD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314" y="0"/>
            <a:ext cx="7766936" cy="1646302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Algerian" panose="04020705040A02060702" pitchFamily="82" charset="0"/>
              </a:rPr>
              <a:t>COURSE TITLE :SOFTWARE DEVELOPMENT PROJECT-I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431" y="3575819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FILE SYSTEM WIZARD</a:t>
            </a:r>
            <a:endParaRPr lang="en-US" sz="4800" b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0692" y="2529444"/>
            <a:ext cx="527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 NO:CSE-2100</a:t>
            </a:r>
            <a:endParaRPr lang="en-US" sz="2800" b="1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5576888"/>
            <a:ext cx="969963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7838" y="5876131"/>
            <a:ext cx="72786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Khulna University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0241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70" y="3048000"/>
            <a:ext cx="6000750" cy="38100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6677540"/>
              </p:ext>
            </p:extLst>
          </p:nvPr>
        </p:nvGraphicFramePr>
        <p:xfrm>
          <a:off x="304801" y="98474"/>
          <a:ext cx="11529390" cy="275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7020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11" y="3048000"/>
            <a:ext cx="6000750" cy="38100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39481683"/>
              </p:ext>
            </p:extLst>
          </p:nvPr>
        </p:nvGraphicFramePr>
        <p:xfrm>
          <a:off x="98474" y="168812"/>
          <a:ext cx="11887200" cy="2616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775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66" y="2945020"/>
            <a:ext cx="6000750" cy="3810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467442"/>
              </p:ext>
            </p:extLst>
          </p:nvPr>
        </p:nvGraphicFramePr>
        <p:xfrm>
          <a:off x="182880" y="154745"/>
          <a:ext cx="11844997" cy="233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74288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82" y="2921391"/>
            <a:ext cx="6000750" cy="3810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369654"/>
              </p:ext>
            </p:extLst>
          </p:nvPr>
        </p:nvGraphicFramePr>
        <p:xfrm>
          <a:off x="182880" y="154745"/>
          <a:ext cx="11859065" cy="236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40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24" y="2747159"/>
            <a:ext cx="6000750" cy="3810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1231213"/>
              </p:ext>
            </p:extLst>
          </p:nvPr>
        </p:nvGraphicFramePr>
        <p:xfrm>
          <a:off x="182880" y="140677"/>
          <a:ext cx="11873132" cy="2419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7520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51" y="2806535"/>
            <a:ext cx="6000750" cy="3810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88302975"/>
              </p:ext>
            </p:extLst>
          </p:nvPr>
        </p:nvGraphicFramePr>
        <p:xfrm>
          <a:off x="154745" y="296882"/>
          <a:ext cx="11802793" cy="2150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3019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5873028"/>
              </p:ext>
            </p:extLst>
          </p:nvPr>
        </p:nvGraphicFramePr>
        <p:xfrm>
          <a:off x="140678" y="211016"/>
          <a:ext cx="11873132" cy="1223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943" y="2940514"/>
            <a:ext cx="11329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action once done can not be undone</a:t>
            </a:r>
            <a:r>
              <a:rPr lang="en-GB" sz="2400" dirty="0" smtClean="0"/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/>
              <a:t>If the file already exists in target directory or same name file exists in target directory that file will be replaced with new file</a:t>
            </a:r>
            <a:r>
              <a:rPr lang="en-GB" sz="2400" dirty="0" smtClean="0"/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/>
              <a:t>If there exist some selected files in the </a:t>
            </a:r>
            <a:r>
              <a:rPr lang="en-GB" sz="2400" dirty="0" err="1"/>
              <a:t>tablemodel</a:t>
            </a:r>
            <a:r>
              <a:rPr lang="en-GB" sz="2400" dirty="0"/>
              <a:t>  and we again select some new files, then the existing files will be replaced by the new files</a:t>
            </a:r>
            <a:r>
              <a:rPr lang="en-GB" sz="2400" dirty="0" smtClean="0"/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/>
              <a:t>More time consuming 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5930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72123217"/>
              </p:ext>
            </p:extLst>
          </p:nvPr>
        </p:nvGraphicFramePr>
        <p:xfrm>
          <a:off x="154746" y="98474"/>
          <a:ext cx="8922994" cy="98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677" y="1246909"/>
            <a:ext cx="119153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Undo </a:t>
            </a:r>
            <a:r>
              <a:rPr lang="en-GB" sz="2400" dirty="0"/>
              <a:t>option should be added to undo action performed before</a:t>
            </a:r>
            <a:r>
              <a:rPr lang="en-GB" sz="2400" dirty="0" smtClean="0"/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/>
              <a:t>If the file already exists in target directory or same name file exists in target directory There should be an option to the user whether he/she wants to replace or not</a:t>
            </a:r>
            <a:r>
              <a:rPr lang="en-GB" sz="2400" dirty="0" smtClean="0"/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/>
              <a:t>If there exist some selected files and user selects some new files again, then there be an option whether the user wants to replace the existing or add with the existing. </a:t>
            </a:r>
            <a:endParaRPr lang="en-GB" sz="2400" dirty="0" smtClean="0"/>
          </a:p>
          <a:p>
            <a:pPr lvl="0"/>
            <a:r>
              <a:rPr lang="en-GB" sz="2400" dirty="0" smtClean="0"/>
              <a:t> </a:t>
            </a: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/>
              <a:t>Renaming option should be added with this so that, user can rename files.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3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1170232"/>
              </p:ext>
            </p:extLst>
          </p:nvPr>
        </p:nvGraphicFramePr>
        <p:xfrm>
          <a:off x="112543" y="142502"/>
          <a:ext cx="9190483" cy="222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119" y="3066757"/>
            <a:ext cx="1097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range for this application is relatively small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Frequency of use of such an application even among those who use it, is quite 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Yet… we hope…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Those who need such an application,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 Wizard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be of great value!!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39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80238752"/>
              </p:ext>
            </p:extLst>
          </p:nvPr>
        </p:nvGraphicFramePr>
        <p:xfrm>
          <a:off x="1" y="731520"/>
          <a:ext cx="9581321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5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86599939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3678" y="2266208"/>
            <a:ext cx="4037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Md.Asaf-Uddowla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Golap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Roll no:1207005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4524" y="2266208"/>
            <a:ext cx="4037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Nasrin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Akter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Rima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Roll no:1207048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3678" y="4156364"/>
            <a:ext cx="79109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SUPERVISED BY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Prof. Dr. K. M. Azahrul Hasan                                                   </a:t>
            </a:r>
          </a:p>
          <a:p>
            <a:pPr algn="ctr"/>
            <a:r>
              <a:rPr lang="en-US" sz="2400" b="1" dirty="0" smtClean="0">
                <a:solidFill>
                  <a:srgbClr val="008000"/>
                </a:solidFill>
              </a:rPr>
              <a:t>Department of Computer Science &amp; Engineering                                                            </a:t>
            </a:r>
          </a:p>
          <a:p>
            <a:pPr algn="ctr"/>
            <a:r>
              <a:rPr lang="en-US" sz="2400" b="1" dirty="0" smtClean="0">
                <a:solidFill>
                  <a:srgbClr val="008000"/>
                </a:solidFill>
              </a:rPr>
              <a:t>Khulna University of Engineering and Technology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86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1915776"/>
              </p:ext>
            </p:extLst>
          </p:nvPr>
        </p:nvGraphicFramePr>
        <p:xfrm>
          <a:off x="132522" y="145774"/>
          <a:ext cx="9223513" cy="19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7334" y="2056686"/>
            <a:ext cx="88114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Introduction to File system Wizard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The making of File system Wizard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The building blocks of File system Wizard: the Classes</a:t>
            </a:r>
          </a:p>
          <a:p>
            <a:pPr lvl="1"/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The control Flow diagram</a:t>
            </a:r>
          </a:p>
          <a:p>
            <a:pPr lvl="1"/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A brief Explanation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Applications of File system Wizard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Limitations of File system Wizard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Improvement</a:t>
            </a:r>
          </a:p>
          <a:p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451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Bell MT" pitchFamily="18" charset="0"/>
              </a:rPr>
              <a:t>Introduction to File System Wizard</a:t>
            </a:r>
            <a:br>
              <a:rPr lang="en-US" sz="6000" dirty="0" smtClean="0">
                <a:latin typeface="Bell MT" pitchFamily="18" charset="0"/>
              </a:rPr>
            </a:br>
            <a:r>
              <a:rPr lang="en-US" sz="6000" dirty="0" smtClean="0">
                <a:latin typeface="Bell MT" pitchFamily="18" charset="0"/>
              </a:rPr>
              <a:t/>
            </a:r>
            <a:br>
              <a:rPr lang="en-US" sz="6000" dirty="0" smtClean="0">
                <a:latin typeface="Bell MT" pitchFamily="18" charset="0"/>
              </a:rPr>
            </a:br>
            <a:r>
              <a:rPr lang="en-US" sz="6000" dirty="0" smtClean="0">
                <a:latin typeface="Bell MT" pitchFamily="18" charset="0"/>
              </a:rPr>
              <a:t/>
            </a:r>
            <a:br>
              <a:rPr lang="en-US" sz="6000" dirty="0" smtClean="0">
                <a:latin typeface="Bell MT" pitchFamily="18" charset="0"/>
              </a:rPr>
            </a:b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276504" y="3486068"/>
            <a:ext cx="7398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An application written in Java programming language</a:t>
            </a:r>
          </a:p>
          <a:p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An application to copy/move/delete computer files in large number efficiently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Minus 2"/>
          <p:cNvSpPr/>
          <p:nvPr/>
        </p:nvSpPr>
        <p:spPr>
          <a:xfrm>
            <a:off x="-251791" y="2358886"/>
            <a:ext cx="10575234" cy="70236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90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0585065"/>
              </p:ext>
            </p:extLst>
          </p:nvPr>
        </p:nvGraphicFramePr>
        <p:xfrm>
          <a:off x="391886" y="207632"/>
          <a:ext cx="11566566" cy="6501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5003" y="593766"/>
            <a:ext cx="5308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The project consists of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2</a:t>
            </a:r>
            <a:r>
              <a:rPr lang="en-US" sz="2800" b="1" dirty="0" smtClean="0">
                <a:solidFill>
                  <a:srgbClr val="002060"/>
                </a:solidFill>
              </a:rPr>
              <a:t> packages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10 classes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Around 100 methods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8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914400" y="2036064"/>
            <a:ext cx="7827264" cy="196291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The Control Flow in File System Wizard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296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ounded Rectangle 204"/>
          <p:cNvSpPr/>
          <p:nvPr/>
        </p:nvSpPr>
        <p:spPr>
          <a:xfrm>
            <a:off x="2445385" y="335280"/>
            <a:ext cx="1400175" cy="800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30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Homepage</a:t>
            </a:r>
            <a:endParaRPr lang="en-US" sz="130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00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starting point of the application</a:t>
            </a:r>
            <a:endParaRPr lang="en-US" sz="130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208145" y="2253615"/>
            <a:ext cx="1847850" cy="1343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3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 Main Window</a:t>
            </a:r>
            <a:endParaRPr lang="en-US" sz="13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hub of the application</a:t>
            </a:r>
            <a:endParaRPr lang="en-US" sz="13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4502785" y="840740"/>
            <a:ext cx="1400175" cy="800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3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File Chooser</a:t>
            </a:r>
            <a:endParaRPr lang="en-US" sz="1300" dirty="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102485" y="2507615"/>
            <a:ext cx="1400175" cy="800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>
                <a:effectLst/>
                <a:latin typeface="Shonar Bangla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Windows</a:t>
            </a:r>
            <a:endParaRPr lang="en-US" sz="130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150745" y="4336415"/>
            <a:ext cx="1400175" cy="800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30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Deleter</a:t>
            </a:r>
            <a:endParaRPr lang="en-US" sz="130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6703695" y="4336415"/>
            <a:ext cx="1400175" cy="800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Copier/Mover</a:t>
            </a:r>
            <a:endParaRPr lang="en-US" sz="130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6645910" y="2507615"/>
            <a:ext cx="1400175" cy="800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30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CopyMove Windows</a:t>
            </a:r>
            <a:endParaRPr lang="en-US" sz="130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2" name="Curved Connector 211"/>
          <p:cNvCxnSpPr/>
          <p:nvPr/>
        </p:nvCxnSpPr>
        <p:spPr>
          <a:xfrm rot="16200000" flipH="1">
            <a:off x="3114357" y="1171893"/>
            <a:ext cx="1207135" cy="114046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 Box 11"/>
          <p:cNvSpPr txBox="1"/>
          <p:nvPr/>
        </p:nvSpPr>
        <p:spPr>
          <a:xfrm>
            <a:off x="2755265" y="1316990"/>
            <a:ext cx="495300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Start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14" name="Text Box 29"/>
          <p:cNvSpPr txBox="1"/>
          <p:nvPr/>
        </p:nvSpPr>
        <p:spPr>
          <a:xfrm>
            <a:off x="6314440" y="2158365"/>
            <a:ext cx="1000125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Copy/Move ? ?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215" name="Curved Connector 214"/>
          <p:cNvCxnSpPr/>
          <p:nvPr/>
        </p:nvCxnSpPr>
        <p:spPr>
          <a:xfrm flipV="1">
            <a:off x="4446270" y="1193165"/>
            <a:ext cx="57150" cy="1057275"/>
          </a:xfrm>
          <a:prstGeom prst="curvedConnector3">
            <a:avLst>
              <a:gd name="adj1" fmla="val -41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 Box 16"/>
          <p:cNvSpPr txBox="1"/>
          <p:nvPr/>
        </p:nvSpPr>
        <p:spPr>
          <a:xfrm>
            <a:off x="3590925" y="1253490"/>
            <a:ext cx="857250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Select Source?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217" name="Curved Connector 216"/>
          <p:cNvCxnSpPr/>
          <p:nvPr/>
        </p:nvCxnSpPr>
        <p:spPr>
          <a:xfrm flipH="1">
            <a:off x="5694045" y="1192530"/>
            <a:ext cx="209550" cy="1057275"/>
          </a:xfrm>
          <a:prstGeom prst="curvedConnector3">
            <a:avLst>
              <a:gd name="adj1" fmla="val -545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Freeform 217"/>
          <p:cNvSpPr/>
          <p:nvPr/>
        </p:nvSpPr>
        <p:spPr>
          <a:xfrm>
            <a:off x="2493645" y="2106930"/>
            <a:ext cx="1704975" cy="400050"/>
          </a:xfrm>
          <a:custGeom>
            <a:avLst/>
            <a:gdLst>
              <a:gd name="connsiteX0" fmla="*/ 1704975 w 1704975"/>
              <a:gd name="connsiteY0" fmla="*/ 381038 h 400088"/>
              <a:gd name="connsiteX1" fmla="*/ 333375 w 1704975"/>
              <a:gd name="connsiteY1" fmla="*/ 38 h 400088"/>
              <a:gd name="connsiteX2" fmla="*/ 0 w 1704975"/>
              <a:gd name="connsiteY2" fmla="*/ 400088 h 4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975" h="400088">
                <a:moveTo>
                  <a:pt x="1704975" y="381038"/>
                </a:moveTo>
                <a:cubicBezTo>
                  <a:pt x="1161256" y="188950"/>
                  <a:pt x="617537" y="-3137"/>
                  <a:pt x="333375" y="38"/>
                </a:cubicBezTo>
                <a:cubicBezTo>
                  <a:pt x="49213" y="3213"/>
                  <a:pt x="24606" y="201650"/>
                  <a:pt x="0" y="4000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9" name="Text Box 19"/>
          <p:cNvSpPr txBox="1"/>
          <p:nvPr/>
        </p:nvSpPr>
        <p:spPr>
          <a:xfrm>
            <a:off x="5998845" y="1488440"/>
            <a:ext cx="704850" cy="514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Files selected by user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20" name="Text Box 34"/>
          <p:cNvSpPr txBox="1"/>
          <p:nvPr/>
        </p:nvSpPr>
        <p:spPr>
          <a:xfrm>
            <a:off x="2617470" y="2250440"/>
            <a:ext cx="885825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Delete?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21" name="Text Box 31"/>
          <p:cNvSpPr txBox="1"/>
          <p:nvPr/>
        </p:nvSpPr>
        <p:spPr>
          <a:xfrm>
            <a:off x="6038850" y="3477260"/>
            <a:ext cx="1095375" cy="514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Copy/move selected</a:t>
            </a:r>
            <a:endParaRPr lang="en-US" sz="1100">
              <a:effectLst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files</a:t>
            </a:r>
            <a:endParaRPr lang="en-US" sz="1100">
              <a:effectLst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2560320" y="3316605"/>
            <a:ext cx="1647825" cy="364490"/>
          </a:xfrm>
          <a:custGeom>
            <a:avLst/>
            <a:gdLst>
              <a:gd name="connsiteX0" fmla="*/ 0 w 1647825"/>
              <a:gd name="connsiteY0" fmla="*/ 0 h 364963"/>
              <a:gd name="connsiteX1" fmla="*/ 866775 w 1647825"/>
              <a:gd name="connsiteY1" fmla="*/ 361950 h 364963"/>
              <a:gd name="connsiteX2" fmla="*/ 1647825 w 1647825"/>
              <a:gd name="connsiteY2" fmla="*/ 142875 h 36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364963">
                <a:moveTo>
                  <a:pt x="0" y="0"/>
                </a:moveTo>
                <a:cubicBezTo>
                  <a:pt x="296069" y="169069"/>
                  <a:pt x="592138" y="338138"/>
                  <a:pt x="866775" y="361950"/>
                </a:cubicBezTo>
                <a:cubicBezTo>
                  <a:pt x="1141413" y="385763"/>
                  <a:pt x="1394619" y="264319"/>
                  <a:pt x="1647825" y="14287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3" name="Text Box 12"/>
          <p:cNvSpPr txBox="1"/>
          <p:nvPr/>
        </p:nvSpPr>
        <p:spPr>
          <a:xfrm>
            <a:off x="7734300" y="3558540"/>
            <a:ext cx="647700" cy="723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Copy  ?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Move  ?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24" name="Text Box 37"/>
          <p:cNvSpPr txBox="1"/>
          <p:nvPr/>
        </p:nvSpPr>
        <p:spPr>
          <a:xfrm>
            <a:off x="2255520" y="3498215"/>
            <a:ext cx="933450" cy="3619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Delete selected</a:t>
            </a:r>
            <a:endParaRPr lang="en-US" sz="1100">
              <a:effectLst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files</a:t>
            </a:r>
            <a:endParaRPr lang="en-US" sz="1100">
              <a:effectLst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25" name="Text Box 23"/>
          <p:cNvSpPr txBox="1"/>
          <p:nvPr/>
        </p:nvSpPr>
        <p:spPr>
          <a:xfrm>
            <a:off x="2343150" y="4011930"/>
            <a:ext cx="704850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26" name="Text Box 32"/>
          <p:cNvSpPr txBox="1"/>
          <p:nvPr/>
        </p:nvSpPr>
        <p:spPr>
          <a:xfrm>
            <a:off x="3617595" y="4460240"/>
            <a:ext cx="1133475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4179570" y="6097905"/>
            <a:ext cx="1914525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3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Copy/Move/delete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3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User selected Files.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28" name="Text Box 41"/>
          <p:cNvSpPr txBox="1"/>
          <p:nvPr/>
        </p:nvSpPr>
        <p:spPr>
          <a:xfrm>
            <a:off x="5046345" y="4460240"/>
            <a:ext cx="1066800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29" name="Text Box 46"/>
          <p:cNvSpPr txBox="1"/>
          <p:nvPr/>
        </p:nvSpPr>
        <p:spPr>
          <a:xfrm>
            <a:off x="5055870" y="5739765"/>
            <a:ext cx="1257300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30" name="Freeform 229"/>
          <p:cNvSpPr/>
          <p:nvPr/>
        </p:nvSpPr>
        <p:spPr>
          <a:xfrm>
            <a:off x="6075045" y="3301365"/>
            <a:ext cx="1276350" cy="175895"/>
          </a:xfrm>
          <a:custGeom>
            <a:avLst/>
            <a:gdLst>
              <a:gd name="connsiteX0" fmla="*/ 1276350 w 1276350"/>
              <a:gd name="connsiteY0" fmla="*/ 19050 h 176402"/>
              <a:gd name="connsiteX1" fmla="*/ 742950 w 1276350"/>
              <a:gd name="connsiteY1" fmla="*/ 152400 h 176402"/>
              <a:gd name="connsiteX2" fmla="*/ 285750 w 1276350"/>
              <a:gd name="connsiteY2" fmla="*/ 161925 h 176402"/>
              <a:gd name="connsiteX3" fmla="*/ 0 w 1276350"/>
              <a:gd name="connsiteY3" fmla="*/ 0 h 17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176402">
                <a:moveTo>
                  <a:pt x="1276350" y="19050"/>
                </a:moveTo>
                <a:cubicBezTo>
                  <a:pt x="1092200" y="73819"/>
                  <a:pt x="908050" y="128588"/>
                  <a:pt x="742950" y="152400"/>
                </a:cubicBezTo>
                <a:cubicBezTo>
                  <a:pt x="577850" y="176212"/>
                  <a:pt x="409575" y="187325"/>
                  <a:pt x="285750" y="161925"/>
                </a:cubicBezTo>
                <a:cubicBezTo>
                  <a:pt x="161925" y="136525"/>
                  <a:pt x="80962" y="68262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1" name="Freeform 230"/>
          <p:cNvSpPr/>
          <p:nvPr/>
        </p:nvSpPr>
        <p:spPr>
          <a:xfrm>
            <a:off x="6065520" y="2341245"/>
            <a:ext cx="1247775" cy="207010"/>
          </a:xfrm>
          <a:custGeom>
            <a:avLst/>
            <a:gdLst>
              <a:gd name="connsiteX0" fmla="*/ 0 w 1247775"/>
              <a:gd name="connsiteY0" fmla="*/ 257584 h 257584"/>
              <a:gd name="connsiteX1" fmla="*/ 590550 w 1247775"/>
              <a:gd name="connsiteY1" fmla="*/ 409 h 257584"/>
              <a:gd name="connsiteX2" fmla="*/ 1247775 w 1247775"/>
              <a:gd name="connsiteY2" fmla="*/ 209959 h 25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7775" h="257584">
                <a:moveTo>
                  <a:pt x="0" y="257584"/>
                </a:moveTo>
                <a:cubicBezTo>
                  <a:pt x="191294" y="132965"/>
                  <a:pt x="382588" y="8346"/>
                  <a:pt x="590550" y="409"/>
                </a:cubicBezTo>
                <a:cubicBezTo>
                  <a:pt x="798513" y="-7529"/>
                  <a:pt x="1023144" y="101215"/>
                  <a:pt x="1247775" y="20995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32" name="Curved Connector 231"/>
          <p:cNvCxnSpPr/>
          <p:nvPr/>
        </p:nvCxnSpPr>
        <p:spPr>
          <a:xfrm flipH="1">
            <a:off x="7524750" y="3310255"/>
            <a:ext cx="257175" cy="10382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>
            <a:off x="6674485" y="412115"/>
            <a:ext cx="1400175" cy="800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30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Table Model</a:t>
            </a:r>
            <a:endParaRPr lang="en-US" sz="1300"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4" name="Curved Connector 233"/>
          <p:cNvCxnSpPr/>
          <p:nvPr/>
        </p:nvCxnSpPr>
        <p:spPr>
          <a:xfrm flipV="1">
            <a:off x="6010275" y="1062990"/>
            <a:ext cx="638175" cy="12782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/>
          <p:nvPr/>
        </p:nvCxnSpPr>
        <p:spPr>
          <a:xfrm flipH="1">
            <a:off x="6038850" y="1214755"/>
            <a:ext cx="1466850" cy="1209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 Box 47"/>
          <p:cNvSpPr txBox="1"/>
          <p:nvPr/>
        </p:nvSpPr>
        <p:spPr>
          <a:xfrm>
            <a:off x="7248525" y="1548765"/>
            <a:ext cx="1133475" cy="228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Files Sets on  table Table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37" name="Text Box 49"/>
          <p:cNvSpPr txBox="1"/>
          <p:nvPr/>
        </p:nvSpPr>
        <p:spPr>
          <a:xfrm>
            <a:off x="5876925" y="786765"/>
            <a:ext cx="885825" cy="228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                   Files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238" name="Text Box 20"/>
          <p:cNvSpPr txBox="1"/>
          <p:nvPr/>
        </p:nvSpPr>
        <p:spPr>
          <a:xfrm>
            <a:off x="6151245" y="3856355"/>
            <a:ext cx="1066800" cy="2381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 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80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239" name="Curved Connector 238"/>
          <p:cNvCxnSpPr/>
          <p:nvPr/>
        </p:nvCxnSpPr>
        <p:spPr>
          <a:xfrm>
            <a:off x="2228850" y="3300730"/>
            <a:ext cx="161925" cy="1057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5067300" y="3596640"/>
            <a:ext cx="9525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93"/>
          <p:cNvSpPr>
            <a:spLocks noChangeArrowheads="1"/>
          </p:cNvSpPr>
          <p:nvPr/>
        </p:nvSpPr>
        <p:spPr bwMode="auto">
          <a:xfrm>
            <a:off x="249936" y="-5791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" name="Rectangle 301"/>
          <p:cNvSpPr>
            <a:spLocks noChangeArrowheads="1"/>
          </p:cNvSpPr>
          <p:nvPr/>
        </p:nvSpPr>
        <p:spPr bwMode="auto">
          <a:xfrm>
            <a:off x="707136" y="-121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3" name="Rectangle 303"/>
          <p:cNvSpPr>
            <a:spLocks noChangeArrowheads="1"/>
          </p:cNvSpPr>
          <p:nvPr/>
        </p:nvSpPr>
        <p:spPr bwMode="auto">
          <a:xfrm>
            <a:off x="707136" y="-121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6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6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6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6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6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6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6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6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62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62575" algn="l"/>
              </a:tabLst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62575" algn="l"/>
              </a:tabLst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625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Rectangle 320"/>
          <p:cNvSpPr>
            <a:spLocks noChangeArrowheads="1"/>
          </p:cNvSpPr>
          <p:nvPr/>
        </p:nvSpPr>
        <p:spPr bwMode="auto">
          <a:xfrm>
            <a:off x="707136" y="-121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																																						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8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85008" y="1816925"/>
            <a:ext cx="9464634" cy="390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cademy Engraved LET" pitchFamily="2" charset="0"/>
              </a:rPr>
              <a:t>Applications of File System Wizard</a:t>
            </a:r>
            <a:endParaRPr lang="en-US" sz="5400" b="1" dirty="0">
              <a:latin typeface="Academy Engraved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07" y="2888040"/>
            <a:ext cx="6000750" cy="38100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0433469"/>
              </p:ext>
            </p:extLst>
          </p:nvPr>
        </p:nvGraphicFramePr>
        <p:xfrm>
          <a:off x="304801" y="323558"/>
          <a:ext cx="11529390" cy="247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9556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606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Academy Engraved LET</vt:lpstr>
      <vt:lpstr>Algerian</vt:lpstr>
      <vt:lpstr>Andalus</vt:lpstr>
      <vt:lpstr>Arial</vt:lpstr>
      <vt:lpstr>Bell MT</vt:lpstr>
      <vt:lpstr>Calibri</vt:lpstr>
      <vt:lpstr>Cambria</vt:lpstr>
      <vt:lpstr>Cambria Math</vt:lpstr>
      <vt:lpstr>Shonar Bangla</vt:lpstr>
      <vt:lpstr>Times New Roman</vt:lpstr>
      <vt:lpstr>Trebuchet MS</vt:lpstr>
      <vt:lpstr>Vrinda</vt:lpstr>
      <vt:lpstr>Wingdings</vt:lpstr>
      <vt:lpstr>Wingdings 3</vt:lpstr>
      <vt:lpstr>Facet</vt:lpstr>
      <vt:lpstr>COURSE TITLE :SOFTWARE DEVELOPMENT PROJECT-I</vt:lpstr>
      <vt:lpstr>PowerPoint Presentation</vt:lpstr>
      <vt:lpstr>PowerPoint Presentation</vt:lpstr>
      <vt:lpstr>Introduction to File System Wizard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:SOFTWARE DEVELOPMENT PROJECT-I</dc:title>
  <dc:creator>Rima</dc:creator>
  <cp:lastModifiedBy>Asaf-Uddowla GOLAP</cp:lastModifiedBy>
  <cp:revision>24</cp:revision>
  <dcterms:created xsi:type="dcterms:W3CDTF">2014-10-15T12:08:49Z</dcterms:created>
  <dcterms:modified xsi:type="dcterms:W3CDTF">2014-10-16T02:02:41Z</dcterms:modified>
</cp:coreProperties>
</file>