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57" r:id="rId3"/>
    <p:sldId id="290" r:id="rId4"/>
    <p:sldId id="309" r:id="rId5"/>
    <p:sldId id="291" r:id="rId6"/>
    <p:sldId id="292" r:id="rId7"/>
    <p:sldId id="293" r:id="rId8"/>
    <p:sldId id="294" r:id="rId9"/>
    <p:sldId id="299" r:id="rId10"/>
    <p:sldId id="295" r:id="rId11"/>
    <p:sldId id="301" r:id="rId12"/>
    <p:sldId id="302" r:id="rId13"/>
    <p:sldId id="308" r:id="rId14"/>
    <p:sldId id="296" r:id="rId15"/>
    <p:sldId id="297" r:id="rId16"/>
    <p:sldId id="305" r:id="rId17"/>
    <p:sldId id="303" r:id="rId18"/>
    <p:sldId id="304" r:id="rId19"/>
    <p:sldId id="306" r:id="rId20"/>
    <p:sldId id="298" r:id="rId21"/>
    <p:sldId id="310" r:id="rId22"/>
    <p:sldId id="311" r:id="rId23"/>
    <p:sldId id="31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8092-3F96-4A17-8F53-90361E4747A4}" v="135" dt="2020-05-21T09:49:41.937"/>
    <p1510:client id="{0963E3E2-D9E6-4921-8A72-F7E1793EBA01}" v="110" dt="2020-05-04T19:52:16.816"/>
    <p1510:client id="{195A8A5D-F597-48C5-AEAD-61C36C49A389}" v="87" dt="2020-05-07T21:44:56.479"/>
    <p1510:client id="{20304FD1-9CF4-4395-9EEA-B7985FD1551F}" v="1" dt="2020-04-08T17:18:59.174"/>
    <p1510:client id="{275A09EB-CB83-401D-87B8-BAB284A2B5D9}" v="213" dt="2020-05-11T20:14:24.803"/>
    <p1510:client id="{365E56FF-18FF-46A6-BD69-7D707725F42C}" v="409" dt="2020-04-21T20:20:39.183"/>
    <p1510:client id="{5869E984-2DAB-4934-A1B2-03C9ACCF8666}" v="22" dt="2020-04-30T23:40:24.754"/>
    <p1510:client id="{66F9FA54-965A-4647-B908-250E329EADA8}" v="397" dt="2020-05-20T16:13:40.720"/>
    <p1510:client id="{7526C4DB-2DFC-4D3F-8D12-0166BA5368C2}" v="18" dt="2020-04-21T20:02:49.602"/>
    <p1510:client id="{7B714D4C-DB4C-467B-872D-A58FEB16A859}" v="1402" dt="2020-04-19T18:53:37.427"/>
    <p1510:client id="{928C01DE-A00C-4FD5-8DE3-F891D8C4BBA3}" v="6" dt="2020-05-11T21:39:32.838"/>
    <p1510:client id="{94FA3DA5-F5C9-403E-9677-8D2E52835D8C}" v="68" dt="2020-05-24T10:42:38.631"/>
    <p1510:client id="{9D2F2B6B-20AA-479F-AEAC-94F04DA02FF8}" v="26" dt="2020-05-28T09:59:27.231"/>
    <p1510:client id="{A2152F2F-C4C2-4F15-A889-3A88580B94A7}" v="661" dt="2020-04-22T17:27:57.072"/>
    <p1510:client id="{ACAD25E0-34E1-4C44-BC59-B1DC8C5D5802}" v="403" dt="2020-05-24T19:02:50.280"/>
    <p1510:client id="{B1568CD6-8452-44B8-9C93-2F5B2A593F8B}" v="7" dt="2020-05-26T18:14:39.898"/>
    <p1510:client id="{B2A1B886-5B79-48E9-A8FA-007E8FFA47E4}" v="157" dt="2020-05-18T15:19:16.034"/>
    <p1510:client id="{B776D803-F4B3-4CF3-9029-12CB8A17F65C}" v="81" dt="2020-04-08T18:37:22.542"/>
    <p1510:client id="{C389BC52-1649-4948-940B-80767F1C7F49}" v="6" dt="2020-05-06T17:08:27.047"/>
    <p1510:client id="{D6ADCC6F-FC40-4B25-BB40-94EEC98E456D}" v="279" dt="2020-04-24T21:45:59.581"/>
    <p1510:client id="{DD190D1D-1809-4EFA-8CA4-56AD155DBB58}" v="57" dt="2020-05-03T22:16:24.493"/>
    <p1510:client id="{DFA331C5-A8A0-4BDB-96E4-0FB370B081B6}" v="75" dt="2020-05-09T11:00:32.659"/>
    <p1510:client id="{F12AEDB3-61B8-4A41-A534-C010DA1BCCC3}" v="418" dt="2020-04-19T14:08:20.812"/>
    <p1510:client id="{F41D9FDB-7CB3-4EBC-9C64-DF41551EC4D5}" v="184" dt="2020-05-23T17:17:54.606"/>
    <p1510:client id="{F5E9B409-B0D5-496C-AF3B-A6035868B35F}" v="819" dt="2020-05-17T16:37:54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halili" userId="b26e4f1096e74a37" providerId="Windows Live" clId="Web-{C2C4865A-8A92-42CD-8F3A-28E7D121D066}"/>
    <pc:docChg chg="addSld delSld modSld sldOrd">
      <pc:chgData name="Ali Khalili" userId="b26e4f1096e74a37" providerId="Windows Live" clId="Web-{C2C4865A-8A92-42CD-8F3A-28E7D121D066}" dt="2019-09-29T11:41:41.147" v="916"/>
      <pc:docMkLst>
        <pc:docMk/>
      </pc:docMkLst>
      <pc:sldChg chg="delSp modSp">
        <pc:chgData name="Ali Khalili" userId="b26e4f1096e74a37" providerId="Windows Live" clId="Web-{C2C4865A-8A92-42CD-8F3A-28E7D121D066}" dt="2019-09-29T11:41:41.147" v="916"/>
        <pc:sldMkLst>
          <pc:docMk/>
          <pc:sldMk cId="1102030829" sldId="259"/>
        </pc:sldMkLst>
        <pc:spChg chg="del">
          <ac:chgData name="Ali Khalili" userId="b26e4f1096e74a37" providerId="Windows Live" clId="Web-{C2C4865A-8A92-42CD-8F3A-28E7D121D066}" dt="2019-09-29T11:41:25.147" v="913"/>
          <ac:spMkLst>
            <pc:docMk/>
            <pc:sldMk cId="1102030829" sldId="259"/>
            <ac:spMk id="11" creationId="{D892C5E0-103E-4FE3-804B-00D931AB16F4}"/>
          </ac:spMkLst>
        </pc:spChg>
        <pc:graphicFrameChg chg="mod modGraphic">
          <ac:chgData name="Ali Khalili" userId="b26e4f1096e74a37" providerId="Windows Live" clId="Web-{C2C4865A-8A92-42CD-8F3A-28E7D121D066}" dt="2019-09-29T11:41:41.147" v="916"/>
          <ac:graphicFrameMkLst>
            <pc:docMk/>
            <pc:sldMk cId="1102030829" sldId="259"/>
            <ac:graphicFrameMk id="9" creationId="{099519C3-37CD-45CC-96C4-4D07BB300217}"/>
          </ac:graphicFrameMkLst>
        </pc:graphicFrameChg>
      </pc:sldChg>
      <pc:sldChg chg="delSp modSp">
        <pc:chgData name="Ali Khalili" userId="b26e4f1096e74a37" providerId="Windows Live" clId="Web-{C2C4865A-8A92-42CD-8F3A-28E7D121D066}" dt="2019-09-29T11:24:39.949" v="872" actId="1076"/>
        <pc:sldMkLst>
          <pc:docMk/>
          <pc:sldMk cId="9852336" sldId="260"/>
        </pc:sldMkLst>
        <pc:spChg chg="del">
          <ac:chgData name="Ali Khalili" userId="b26e4f1096e74a37" providerId="Windows Live" clId="Web-{C2C4865A-8A92-42CD-8F3A-28E7D121D066}" dt="2019-09-29T11:24:35.355" v="870"/>
          <ac:spMkLst>
            <pc:docMk/>
            <pc:sldMk cId="9852336" sldId="260"/>
            <ac:spMk id="7" creationId="{DE8CE81D-059B-4401-BF44-6F06A3FC30D2}"/>
          </ac:spMkLst>
        </pc:spChg>
        <pc:picChg chg="mod">
          <ac:chgData name="Ali Khalili" userId="b26e4f1096e74a37" providerId="Windows Live" clId="Web-{C2C4865A-8A92-42CD-8F3A-28E7D121D066}" dt="2019-09-29T11:24:39.949" v="872" actId="1076"/>
          <ac:picMkLst>
            <pc:docMk/>
            <pc:sldMk cId="9852336" sldId="260"/>
            <ac:picMk id="3" creationId="{708A3B87-BA59-4934-B3D8-2BDB05FC9414}"/>
          </ac:picMkLst>
        </pc:picChg>
      </pc:sldChg>
      <pc:sldChg chg="delSp modSp ord">
        <pc:chgData name="Ali Khalili" userId="b26e4f1096e74a37" providerId="Windows Live" clId="Web-{C2C4865A-8A92-42CD-8F3A-28E7D121D066}" dt="2019-09-29T11:20:31.385" v="869"/>
        <pc:sldMkLst>
          <pc:docMk/>
          <pc:sldMk cId="1051493384" sldId="261"/>
        </pc:sldMkLst>
        <pc:spChg chg="del mod">
          <ac:chgData name="Ali Khalili" userId="b26e4f1096e74a37" providerId="Windows Live" clId="Web-{C2C4865A-8A92-42CD-8F3A-28E7D121D066}" dt="2019-09-29T11:20:17.839" v="861"/>
          <ac:spMkLst>
            <pc:docMk/>
            <pc:sldMk cId="1051493384" sldId="261"/>
            <ac:spMk id="11" creationId="{D892C5E0-103E-4FE3-804B-00D931AB16F4}"/>
          </ac:spMkLst>
        </pc:spChg>
        <pc:graphicFrameChg chg="mod modGraphic">
          <ac:chgData name="Ali Khalili" userId="b26e4f1096e74a37" providerId="Windows Live" clId="Web-{C2C4865A-8A92-42CD-8F3A-28E7D121D066}" dt="2019-09-29T11:20:31.385" v="869"/>
          <ac:graphicFrameMkLst>
            <pc:docMk/>
            <pc:sldMk cId="1051493384" sldId="261"/>
            <ac:graphicFrameMk id="2" creationId="{1739E19B-8DF0-4E17-8F55-2D899C1905E3}"/>
          </ac:graphicFrameMkLst>
        </pc:graphicFrameChg>
      </pc:sldChg>
      <pc:sldChg chg="addSp delSp modSp add replId">
        <pc:chgData name="Ali Khalili" userId="b26e4f1096e74a37" providerId="Windows Live" clId="Web-{C2C4865A-8A92-42CD-8F3A-28E7D121D066}" dt="2019-09-29T09:27:59.517" v="112" actId="1076"/>
        <pc:sldMkLst>
          <pc:docMk/>
          <pc:sldMk cId="3380862508" sldId="267"/>
        </pc:sldMkLst>
        <pc:spChg chg="mod">
          <ac:chgData name="Ali Khalili" userId="b26e4f1096e74a37" providerId="Windows Live" clId="Web-{C2C4865A-8A92-42CD-8F3A-28E7D121D066}" dt="2019-09-29T09:22:44.966" v="8" actId="14100"/>
          <ac:spMkLst>
            <pc:docMk/>
            <pc:sldMk cId="3380862508" sldId="267"/>
            <ac:spMk id="4" creationId="{76393DE5-CEE7-4AB5-9E3A-1B938CBBEDED}"/>
          </ac:spMkLst>
        </pc:spChg>
        <pc:spChg chg="mod">
          <ac:chgData name="Ali Khalili" userId="b26e4f1096e74a37" providerId="Windows Live" clId="Web-{C2C4865A-8A92-42CD-8F3A-28E7D121D066}" dt="2019-09-29T09:27:54.798" v="111" actId="1076"/>
          <ac:spMkLst>
            <pc:docMk/>
            <pc:sldMk cId="3380862508" sldId="267"/>
            <ac:spMk id="5" creationId="{4D384388-FAE7-4352-A059-673F623A0A4D}"/>
          </ac:spMkLst>
        </pc:spChg>
        <pc:spChg chg="del mod">
          <ac:chgData name="Ali Khalili" userId="b26e4f1096e74a37" providerId="Windows Live" clId="Web-{C2C4865A-8A92-42CD-8F3A-28E7D121D066}" dt="2019-09-29T09:22:50.748" v="11"/>
          <ac:spMkLst>
            <pc:docMk/>
            <pc:sldMk cId="3380862508" sldId="267"/>
            <ac:spMk id="6" creationId="{9FACB14B-259B-4BEB-93FC-E7522BCF79E8}"/>
          </ac:spMkLst>
        </pc:spChg>
        <pc:spChg chg="del">
          <ac:chgData name="Ali Khalili" userId="b26e4f1096e74a37" providerId="Windows Live" clId="Web-{C2C4865A-8A92-42CD-8F3A-28E7D121D066}" dt="2019-09-29T09:22:52.529" v="12"/>
          <ac:spMkLst>
            <pc:docMk/>
            <pc:sldMk cId="3380862508" sldId="267"/>
            <ac:spMk id="7" creationId="{A87889C9-E702-4716-A636-E23A33CB8E11}"/>
          </ac:spMkLst>
        </pc:spChg>
        <pc:spChg chg="del">
          <ac:chgData name="Ali Khalili" userId="b26e4f1096e74a37" providerId="Windows Live" clId="Web-{C2C4865A-8A92-42CD-8F3A-28E7D121D066}" dt="2019-09-29T09:22:53.717" v="13"/>
          <ac:spMkLst>
            <pc:docMk/>
            <pc:sldMk cId="3380862508" sldId="267"/>
            <ac:spMk id="8" creationId="{2C0D69D0-E81A-4ECB-B9F5-EB54383B3BE7}"/>
          </ac:spMkLst>
        </pc:spChg>
        <pc:picChg chg="add mod">
          <ac:chgData name="Ali Khalili" userId="b26e4f1096e74a37" providerId="Windows Live" clId="Web-{C2C4865A-8A92-42CD-8F3A-28E7D121D066}" dt="2019-09-29T09:27:59.517" v="112" actId="1076"/>
          <ac:picMkLst>
            <pc:docMk/>
            <pc:sldMk cId="3380862508" sldId="267"/>
            <ac:picMk id="2" creationId="{29FDD1D1-AD2F-4DF3-AE8F-A8E89CAB7760}"/>
          </ac:picMkLst>
        </pc:picChg>
      </pc:sldChg>
      <pc:sldChg chg="new del">
        <pc:chgData name="Ali Khalili" userId="b26e4f1096e74a37" providerId="Windows Live" clId="Web-{C2C4865A-8A92-42CD-8F3A-28E7D121D066}" dt="2019-09-29T09:22:30.404" v="1"/>
        <pc:sldMkLst>
          <pc:docMk/>
          <pc:sldMk cId="4045586936" sldId="267"/>
        </pc:sldMkLst>
      </pc:sldChg>
      <pc:sldChg chg="addSp delSp modSp add replId">
        <pc:chgData name="Ali Khalili" userId="b26e4f1096e74a37" providerId="Windows Live" clId="Web-{C2C4865A-8A92-42CD-8F3A-28E7D121D066}" dt="2019-09-29T10:18:14.789" v="161" actId="1076"/>
        <pc:sldMkLst>
          <pc:docMk/>
          <pc:sldMk cId="344024839" sldId="268"/>
        </pc:sldMkLst>
        <pc:spChg chg="add mod">
          <ac:chgData name="Ali Khalili" userId="b26e4f1096e74a37" providerId="Windows Live" clId="Web-{C2C4865A-8A92-42CD-8F3A-28E7D121D066}" dt="2019-09-29T10:18:13.430" v="160" actId="1076"/>
          <ac:spMkLst>
            <pc:docMk/>
            <pc:sldMk cId="344024839" sldId="268"/>
            <ac:spMk id="6" creationId="{F92AD820-ACC8-4562-805A-DB3AC8591ED0}"/>
          </ac:spMkLst>
        </pc:spChg>
        <pc:spChg chg="del">
          <ac:chgData name="Ali Khalili" userId="b26e4f1096e74a37" providerId="Windows Live" clId="Web-{C2C4865A-8A92-42CD-8F3A-28E7D121D066}" dt="2019-09-29T10:16:48.179" v="114"/>
          <ac:spMkLst>
            <pc:docMk/>
            <pc:sldMk cId="344024839" sldId="268"/>
            <ac:spMk id="11" creationId="{D892C5E0-103E-4FE3-804B-00D931AB16F4}"/>
          </ac:spMkLst>
        </pc:spChg>
        <pc:graphicFrameChg chg="del">
          <ac:chgData name="Ali Khalili" userId="b26e4f1096e74a37" providerId="Windows Live" clId="Web-{C2C4865A-8A92-42CD-8F3A-28E7D121D066}" dt="2019-09-29T10:17:02.101" v="115"/>
          <ac:graphicFrameMkLst>
            <pc:docMk/>
            <pc:sldMk cId="344024839" sldId="268"/>
            <ac:graphicFrameMk id="2" creationId="{1739E19B-8DF0-4E17-8F55-2D899C1905E3}"/>
          </ac:graphicFrameMkLst>
        </pc:graphicFrameChg>
        <pc:picChg chg="add mod">
          <ac:chgData name="Ali Khalili" userId="b26e4f1096e74a37" providerId="Windows Live" clId="Web-{C2C4865A-8A92-42CD-8F3A-28E7D121D066}" dt="2019-09-29T10:18:14.789" v="161" actId="1076"/>
          <ac:picMkLst>
            <pc:docMk/>
            <pc:sldMk cId="344024839" sldId="268"/>
            <ac:picMk id="3" creationId="{55CB36C7-3FCC-4D5B-A21F-D38F4DEAFE58}"/>
          </ac:picMkLst>
        </pc:picChg>
      </pc:sldChg>
    </pc:docChg>
  </pc:docChgLst>
  <pc:docChgLst>
    <pc:chgData name="Ali Khalili" userId="b26e4f1096e74a37" providerId="Windows Live" clId="Web-{06A29A48-4804-4A6C-9FEF-6BE55514F1F1}"/>
    <pc:docChg chg="addSld modSld">
      <pc:chgData name="Ali Khalili" userId="b26e4f1096e74a37" providerId="Windows Live" clId="Web-{06A29A48-4804-4A6C-9FEF-6BE55514F1F1}" dt="2019-09-25T19:07:51.611" v="214" actId="20577"/>
      <pc:docMkLst>
        <pc:docMk/>
      </pc:docMkLst>
      <pc:sldChg chg="addSp modSp">
        <pc:chgData name="Ali Khalili" userId="b26e4f1096e74a37" providerId="Windows Live" clId="Web-{06A29A48-4804-4A6C-9FEF-6BE55514F1F1}" dt="2019-09-25T18:35:36.399" v="100" actId="1076"/>
        <pc:sldMkLst>
          <pc:docMk/>
          <pc:sldMk cId="3856144342" sldId="256"/>
        </pc:sldMkLst>
        <pc:spChg chg="add mod">
          <ac:chgData name="Ali Khalili" userId="b26e4f1096e74a37" providerId="Windows Live" clId="Web-{06A29A48-4804-4A6C-9FEF-6BE55514F1F1}" dt="2019-09-25T18:35:36.399" v="100" actId="1076"/>
          <ac:spMkLst>
            <pc:docMk/>
            <pc:sldMk cId="3856144342" sldId="256"/>
            <ac:spMk id="6" creationId="{EF71201C-EFAE-4DCD-9386-5E452F5C0CBC}"/>
          </ac:spMkLst>
        </pc:spChg>
        <pc:picChg chg="add mod">
          <ac:chgData name="Ali Khalili" userId="b26e4f1096e74a37" providerId="Windows Live" clId="Web-{06A29A48-4804-4A6C-9FEF-6BE55514F1F1}" dt="2019-09-25T18:34:54.399" v="72" actId="1076"/>
          <ac:picMkLst>
            <pc:docMk/>
            <pc:sldMk cId="3856144342" sldId="256"/>
            <ac:picMk id="4" creationId="{17BD3BE7-4E04-4685-96E0-049B7528909D}"/>
          </ac:picMkLst>
        </pc:picChg>
      </pc:sldChg>
      <pc:sldChg chg="modSp">
        <pc:chgData name="Ali Khalili" userId="b26e4f1096e74a37" providerId="Windows Live" clId="Web-{06A29A48-4804-4A6C-9FEF-6BE55514F1F1}" dt="2019-09-25T18:36:12.540" v="105" actId="14100"/>
        <pc:sldMkLst>
          <pc:docMk/>
          <pc:sldMk cId="344047578" sldId="262"/>
        </pc:sldMkLst>
        <pc:spChg chg="mod">
          <ac:chgData name="Ali Khalili" userId="b26e4f1096e74a37" providerId="Windows Live" clId="Web-{06A29A48-4804-4A6C-9FEF-6BE55514F1F1}" dt="2019-09-25T18:36:12.540" v="105" actId="14100"/>
          <ac:spMkLst>
            <pc:docMk/>
            <pc:sldMk cId="344047578" sldId="262"/>
            <ac:spMk id="5" creationId="{5D6ACC71-6D93-4A67-810F-A9F6B34412F2}"/>
          </ac:spMkLst>
        </pc:spChg>
      </pc:sldChg>
      <pc:sldChg chg="addSp delSp modSp add replId">
        <pc:chgData name="Ali Khalili" userId="b26e4f1096e74a37" providerId="Windows Live" clId="Web-{06A29A48-4804-4A6C-9FEF-6BE55514F1F1}" dt="2019-09-25T18:33:32.055" v="65" actId="1076"/>
        <pc:sldMkLst>
          <pc:docMk/>
          <pc:sldMk cId="514233359" sldId="263"/>
        </pc:sldMkLst>
        <pc:spChg chg="mod">
          <ac:chgData name="Ali Khalili" userId="b26e4f1096e74a37" providerId="Windows Live" clId="Web-{06A29A48-4804-4A6C-9FEF-6BE55514F1F1}" dt="2019-09-25T18:33:32.055" v="65" actId="1076"/>
          <ac:spMkLst>
            <pc:docMk/>
            <pc:sldMk cId="514233359" sldId="263"/>
            <ac:spMk id="5" creationId="{5D6ACC71-6D93-4A67-810F-A9F6B34412F2}"/>
          </ac:spMkLst>
        </pc:spChg>
        <pc:spChg chg="add del mod">
          <ac:chgData name="Ali Khalili" userId="b26e4f1096e74a37" providerId="Windows Live" clId="Web-{06A29A48-4804-4A6C-9FEF-6BE55514F1F1}" dt="2019-09-25T18:33:27.133" v="64" actId="1076"/>
          <ac:spMkLst>
            <pc:docMk/>
            <pc:sldMk cId="514233359" sldId="263"/>
            <ac:spMk id="11" creationId="{D892C5E0-103E-4FE3-804B-00D931AB16F4}"/>
          </ac:spMkLst>
        </pc:spChg>
        <pc:graphicFrameChg chg="del">
          <ac:chgData name="Ali Khalili" userId="b26e4f1096e74a37" providerId="Windows Live" clId="Web-{06A29A48-4804-4A6C-9FEF-6BE55514F1F1}" dt="2019-09-25T18:28:20.755" v="1"/>
          <ac:graphicFrameMkLst>
            <pc:docMk/>
            <pc:sldMk cId="514233359" sldId="263"/>
            <ac:graphicFrameMk id="2" creationId="{1739E19B-8DF0-4E17-8F55-2D899C1905E3}"/>
          </ac:graphicFrameMkLst>
        </pc:graphicFrameChg>
        <pc:picChg chg="add del mod">
          <ac:chgData name="Ali Khalili" userId="b26e4f1096e74a37" providerId="Windows Live" clId="Web-{06A29A48-4804-4A6C-9FEF-6BE55514F1F1}" dt="2019-09-25T18:33:05.179" v="57"/>
          <ac:picMkLst>
            <pc:docMk/>
            <pc:sldMk cId="514233359" sldId="263"/>
            <ac:picMk id="3" creationId="{C32A00BC-AEAE-4F91-99C6-2AB0689A86BA}"/>
          </ac:picMkLst>
        </pc:picChg>
        <pc:picChg chg="add mod">
          <ac:chgData name="Ali Khalili" userId="b26e4f1096e74a37" providerId="Windows Live" clId="Web-{06A29A48-4804-4A6C-9FEF-6BE55514F1F1}" dt="2019-09-25T18:33:23.242" v="63" actId="1076"/>
          <ac:picMkLst>
            <pc:docMk/>
            <pc:sldMk cId="514233359" sldId="263"/>
            <ac:picMk id="6" creationId="{6A3236E8-F19C-4F43-A6B1-165F3F9F0BED}"/>
          </ac:picMkLst>
        </pc:picChg>
      </pc:sldChg>
      <pc:sldChg chg="addSp delSp modSp add replId">
        <pc:chgData name="Ali Khalili" userId="b26e4f1096e74a37" providerId="Windows Live" clId="Web-{06A29A48-4804-4A6C-9FEF-6BE55514F1F1}" dt="2019-09-25T19:06:27.033" v="203" actId="1076"/>
        <pc:sldMkLst>
          <pc:docMk/>
          <pc:sldMk cId="3445546131" sldId="264"/>
        </pc:sldMkLst>
        <pc:spChg chg="mod">
          <ac:chgData name="Ali Khalili" userId="b26e4f1096e74a37" providerId="Windows Live" clId="Web-{06A29A48-4804-4A6C-9FEF-6BE55514F1F1}" dt="2019-09-25T18:36:43.494" v="109" actId="20577"/>
          <ac:spMkLst>
            <pc:docMk/>
            <pc:sldMk cId="3445546131" sldId="264"/>
            <ac:spMk id="5" creationId="{5D6ACC71-6D93-4A67-810F-A9F6B34412F2}"/>
          </ac:spMkLst>
        </pc:spChg>
        <pc:spChg chg="add mod">
          <ac:chgData name="Ali Khalili" userId="b26e4f1096e74a37" providerId="Windows Live" clId="Web-{06A29A48-4804-4A6C-9FEF-6BE55514F1F1}" dt="2019-09-25T19:06:27.033" v="203" actId="1076"/>
          <ac:spMkLst>
            <pc:docMk/>
            <pc:sldMk cId="3445546131" sldId="264"/>
            <ac:spMk id="10" creationId="{76B40448-BB6E-44F5-BF8B-A8A9D0284900}"/>
          </ac:spMkLst>
        </pc:spChg>
        <pc:spChg chg="del">
          <ac:chgData name="Ali Khalili" userId="b26e4f1096e74a37" providerId="Windows Live" clId="Web-{06A29A48-4804-4A6C-9FEF-6BE55514F1F1}" dt="2019-09-25T18:36:46.712" v="111"/>
          <ac:spMkLst>
            <pc:docMk/>
            <pc:sldMk cId="3445546131" sldId="264"/>
            <ac:spMk id="11" creationId="{D892C5E0-103E-4FE3-804B-00D931AB16F4}"/>
          </ac:spMkLst>
        </pc:spChg>
        <pc:picChg chg="add mod">
          <ac:chgData name="Ali Khalili" userId="b26e4f1096e74a37" providerId="Windows Live" clId="Web-{06A29A48-4804-4A6C-9FEF-6BE55514F1F1}" dt="2019-09-25T19:05:38.939" v="165" actId="1076"/>
          <ac:picMkLst>
            <pc:docMk/>
            <pc:sldMk cId="3445546131" sldId="264"/>
            <ac:picMk id="2" creationId="{21BF0D26-3C49-4B12-B2BA-B52077CFE8C6}"/>
          </ac:picMkLst>
        </pc:picChg>
        <pc:picChg chg="add mod">
          <ac:chgData name="Ali Khalili" userId="b26e4f1096e74a37" providerId="Windows Live" clId="Web-{06A29A48-4804-4A6C-9FEF-6BE55514F1F1}" dt="2019-09-25T19:05:38.954" v="166" actId="1076"/>
          <ac:picMkLst>
            <pc:docMk/>
            <pc:sldMk cId="3445546131" sldId="264"/>
            <ac:picMk id="4" creationId="{1E5112DB-791F-4C88-AA5B-6FDD8EB4232F}"/>
          </ac:picMkLst>
        </pc:picChg>
        <pc:picChg chg="add del mod">
          <ac:chgData name="Ali Khalili" userId="b26e4f1096e74a37" providerId="Windows Live" clId="Web-{06A29A48-4804-4A6C-9FEF-6BE55514F1F1}" dt="2019-09-25T19:05:18.423" v="159"/>
          <ac:picMkLst>
            <pc:docMk/>
            <pc:sldMk cId="3445546131" sldId="264"/>
            <ac:picMk id="7" creationId="{E27C375C-9F01-4D53-BB25-31CA4A46A866}"/>
          </ac:picMkLst>
        </pc:picChg>
        <pc:picChg chg="add del mod">
          <ac:chgData name="Ali Khalili" userId="b26e4f1096e74a37" providerId="Windows Live" clId="Web-{06A29A48-4804-4A6C-9FEF-6BE55514F1F1}" dt="2019-09-25T19:05:21.907" v="160"/>
          <ac:picMkLst>
            <pc:docMk/>
            <pc:sldMk cId="3445546131" sldId="264"/>
            <ac:picMk id="9" creationId="{73E36491-2E0B-41B6-B85A-F79434D720CD}"/>
          </ac:picMkLst>
        </pc:picChg>
        <pc:picChg chg="add del mod">
          <ac:chgData name="Ali Khalili" userId="b26e4f1096e74a37" providerId="Windows Live" clId="Web-{06A29A48-4804-4A6C-9FEF-6BE55514F1F1}" dt="2019-09-25T19:05:23.657" v="161"/>
          <ac:picMkLst>
            <pc:docMk/>
            <pc:sldMk cId="3445546131" sldId="264"/>
            <ac:picMk id="12" creationId="{8B033954-EEA1-4288-9C70-92A27959BD00}"/>
          </ac:picMkLst>
        </pc:picChg>
        <pc:picChg chg="add del mod">
          <ac:chgData name="Ali Khalili" userId="b26e4f1096e74a37" providerId="Windows Live" clId="Web-{06A29A48-4804-4A6C-9FEF-6BE55514F1F1}" dt="2019-09-25T19:05:25.345" v="162"/>
          <ac:picMkLst>
            <pc:docMk/>
            <pc:sldMk cId="3445546131" sldId="264"/>
            <ac:picMk id="14" creationId="{4D1BD2DD-5FD3-4DCD-93EC-742F9DF2300F}"/>
          </ac:picMkLst>
        </pc:picChg>
      </pc:sldChg>
      <pc:sldChg chg="addSp delSp modSp add replId">
        <pc:chgData name="Ali Khalili" userId="b26e4f1096e74a37" providerId="Windows Live" clId="Web-{06A29A48-4804-4A6C-9FEF-6BE55514F1F1}" dt="2019-09-25T18:45:23.326" v="158" actId="1076"/>
        <pc:sldMkLst>
          <pc:docMk/>
          <pc:sldMk cId="143258322" sldId="265"/>
        </pc:sldMkLst>
        <pc:picChg chg="del">
          <ac:chgData name="Ali Khalili" userId="b26e4f1096e74a37" providerId="Windows Live" clId="Web-{06A29A48-4804-4A6C-9FEF-6BE55514F1F1}" dt="2019-09-25T18:42:25.762" v="133"/>
          <ac:picMkLst>
            <pc:docMk/>
            <pc:sldMk cId="143258322" sldId="265"/>
            <ac:picMk id="2" creationId="{21BF0D26-3C49-4B12-B2BA-B52077CFE8C6}"/>
          </ac:picMkLst>
        </pc:picChg>
        <pc:picChg chg="add del mod">
          <ac:chgData name="Ali Khalili" userId="b26e4f1096e74a37" providerId="Windows Live" clId="Web-{06A29A48-4804-4A6C-9FEF-6BE55514F1F1}" dt="2019-09-25T18:42:46.606" v="136"/>
          <ac:picMkLst>
            <pc:docMk/>
            <pc:sldMk cId="143258322" sldId="265"/>
            <ac:picMk id="3" creationId="{AE22466C-4A87-4F70-8690-017515EFBFBF}"/>
          </ac:picMkLst>
        </pc:picChg>
        <pc:picChg chg="del">
          <ac:chgData name="Ali Khalili" userId="b26e4f1096e74a37" providerId="Windows Live" clId="Web-{06A29A48-4804-4A6C-9FEF-6BE55514F1F1}" dt="2019-09-25T18:42:21.762" v="132"/>
          <ac:picMkLst>
            <pc:docMk/>
            <pc:sldMk cId="143258322" sldId="265"/>
            <ac:picMk id="4" creationId="{1E5112DB-791F-4C88-AA5B-6FDD8EB4232F}"/>
          </ac:picMkLst>
        </pc:picChg>
        <pc:picChg chg="mod">
          <ac:chgData name="Ali Khalili" userId="b26e4f1096e74a37" providerId="Windows Live" clId="Web-{06A29A48-4804-4A6C-9FEF-6BE55514F1F1}" dt="2019-09-25T18:45:05.732" v="153" actId="1076"/>
          <ac:picMkLst>
            <pc:docMk/>
            <pc:sldMk cId="143258322" sldId="265"/>
            <ac:picMk id="7" creationId="{E27C375C-9F01-4D53-BB25-31CA4A46A866}"/>
          </ac:picMkLst>
        </pc:picChg>
        <pc:picChg chg="add mod">
          <ac:chgData name="Ali Khalili" userId="b26e4f1096e74a37" providerId="Windows Live" clId="Web-{06A29A48-4804-4A6C-9FEF-6BE55514F1F1}" dt="2019-09-25T18:44:59.107" v="150" actId="1076"/>
          <ac:picMkLst>
            <pc:docMk/>
            <pc:sldMk cId="143258322" sldId="265"/>
            <ac:picMk id="8" creationId="{E3CE7CC6-7188-4F9F-ACA2-0C256888739A}"/>
          </ac:picMkLst>
        </pc:picChg>
        <pc:picChg chg="mod">
          <ac:chgData name="Ali Khalili" userId="b26e4f1096e74a37" providerId="Windows Live" clId="Web-{06A29A48-4804-4A6C-9FEF-6BE55514F1F1}" dt="2019-09-25T18:45:10.341" v="155" actId="1076"/>
          <ac:picMkLst>
            <pc:docMk/>
            <pc:sldMk cId="143258322" sldId="265"/>
            <ac:picMk id="9" creationId="{73E36491-2E0B-41B6-B85A-F79434D720CD}"/>
          </ac:picMkLst>
        </pc:picChg>
        <pc:picChg chg="add mod">
          <ac:chgData name="Ali Khalili" userId="b26e4f1096e74a37" providerId="Windows Live" clId="Web-{06A29A48-4804-4A6C-9FEF-6BE55514F1F1}" dt="2019-09-25T18:45:01.873" v="151" actId="1076"/>
          <ac:picMkLst>
            <pc:docMk/>
            <pc:sldMk cId="143258322" sldId="265"/>
            <ac:picMk id="11" creationId="{F1ECAAE3-37E9-4A7C-9121-0D3CC767E73C}"/>
          </ac:picMkLst>
        </pc:picChg>
        <pc:picChg chg="mod">
          <ac:chgData name="Ali Khalili" userId="b26e4f1096e74a37" providerId="Windows Live" clId="Web-{06A29A48-4804-4A6C-9FEF-6BE55514F1F1}" dt="2019-09-25T18:45:13.779" v="156" actId="1076"/>
          <ac:picMkLst>
            <pc:docMk/>
            <pc:sldMk cId="143258322" sldId="265"/>
            <ac:picMk id="12" creationId="{8B033954-EEA1-4288-9C70-92A27959BD00}"/>
          </ac:picMkLst>
        </pc:picChg>
        <pc:picChg chg="mod">
          <ac:chgData name="Ali Khalili" userId="b26e4f1096e74a37" providerId="Windows Live" clId="Web-{06A29A48-4804-4A6C-9FEF-6BE55514F1F1}" dt="2019-09-25T18:45:23.326" v="158" actId="1076"/>
          <ac:picMkLst>
            <pc:docMk/>
            <pc:sldMk cId="143258322" sldId="265"/>
            <ac:picMk id="14" creationId="{4D1BD2DD-5FD3-4DCD-93EC-742F9DF2300F}"/>
          </ac:picMkLst>
        </pc:picChg>
        <pc:picChg chg="add mod">
          <ac:chgData name="Ali Khalili" userId="b26e4f1096e74a37" providerId="Windows Live" clId="Web-{06A29A48-4804-4A6C-9FEF-6BE55514F1F1}" dt="2019-09-25T18:44:45.232" v="148" actId="1076"/>
          <ac:picMkLst>
            <pc:docMk/>
            <pc:sldMk cId="143258322" sldId="265"/>
            <ac:picMk id="15" creationId="{9879564F-437B-440D-8D51-85263A69258D}"/>
          </ac:picMkLst>
        </pc:picChg>
      </pc:sldChg>
      <pc:sldChg chg="delSp modSp add replId">
        <pc:chgData name="Ali Khalili" userId="b26e4f1096e74a37" providerId="Windows Live" clId="Web-{06A29A48-4804-4A6C-9FEF-6BE55514F1F1}" dt="2019-09-25T19:07:50.018" v="212" actId="20577"/>
        <pc:sldMkLst>
          <pc:docMk/>
          <pc:sldMk cId="2604697426" sldId="266"/>
        </pc:sldMkLst>
        <pc:spChg chg="mod">
          <ac:chgData name="Ali Khalili" userId="b26e4f1096e74a37" providerId="Windows Live" clId="Web-{06A29A48-4804-4A6C-9FEF-6BE55514F1F1}" dt="2019-09-25T19:07:50.018" v="212" actId="20577"/>
          <ac:spMkLst>
            <pc:docMk/>
            <pc:sldMk cId="2604697426" sldId="266"/>
            <ac:spMk id="5" creationId="{5D6ACC71-6D93-4A67-810F-A9F6B34412F2}"/>
          </ac:spMkLst>
        </pc:spChg>
        <pc:picChg chg="del">
          <ac:chgData name="Ali Khalili" userId="b26e4f1096e74a37" providerId="Windows Live" clId="Web-{06A29A48-4804-4A6C-9FEF-6BE55514F1F1}" dt="2019-09-25T19:07:19.642" v="208"/>
          <ac:picMkLst>
            <pc:docMk/>
            <pc:sldMk cId="2604697426" sldId="266"/>
            <ac:picMk id="7" creationId="{E27C375C-9F01-4D53-BB25-31CA4A46A866}"/>
          </ac:picMkLst>
        </pc:picChg>
        <pc:picChg chg="del">
          <ac:chgData name="Ali Khalili" userId="b26e4f1096e74a37" providerId="Windows Live" clId="Web-{06A29A48-4804-4A6C-9FEF-6BE55514F1F1}" dt="2019-09-25T19:07:21.752" v="209"/>
          <ac:picMkLst>
            <pc:docMk/>
            <pc:sldMk cId="2604697426" sldId="266"/>
            <ac:picMk id="8" creationId="{E3CE7CC6-7188-4F9F-ACA2-0C256888739A}"/>
          </ac:picMkLst>
        </pc:picChg>
        <pc:picChg chg="del">
          <ac:chgData name="Ali Khalili" userId="b26e4f1096e74a37" providerId="Windows Live" clId="Web-{06A29A48-4804-4A6C-9FEF-6BE55514F1F1}" dt="2019-09-25T19:07:22.705" v="210"/>
          <ac:picMkLst>
            <pc:docMk/>
            <pc:sldMk cId="2604697426" sldId="266"/>
            <ac:picMk id="9" creationId="{73E36491-2E0B-41B6-B85A-F79434D720CD}"/>
          </ac:picMkLst>
        </pc:picChg>
        <pc:picChg chg="del">
          <ac:chgData name="Ali Khalili" userId="b26e4f1096e74a37" providerId="Windows Live" clId="Web-{06A29A48-4804-4A6C-9FEF-6BE55514F1F1}" dt="2019-09-25T19:07:19.642" v="206"/>
          <ac:picMkLst>
            <pc:docMk/>
            <pc:sldMk cId="2604697426" sldId="266"/>
            <ac:picMk id="11" creationId="{F1ECAAE3-37E9-4A7C-9121-0D3CC767E73C}"/>
          </ac:picMkLst>
        </pc:picChg>
        <pc:picChg chg="del">
          <ac:chgData name="Ali Khalili" userId="b26e4f1096e74a37" providerId="Windows Live" clId="Web-{06A29A48-4804-4A6C-9FEF-6BE55514F1F1}" dt="2019-09-25T19:07:19.642" v="207"/>
          <ac:picMkLst>
            <pc:docMk/>
            <pc:sldMk cId="2604697426" sldId="266"/>
            <ac:picMk id="12" creationId="{8B033954-EEA1-4288-9C70-92A27959BD00}"/>
          </ac:picMkLst>
        </pc:picChg>
        <pc:picChg chg="del">
          <ac:chgData name="Ali Khalili" userId="b26e4f1096e74a37" providerId="Windows Live" clId="Web-{06A29A48-4804-4A6C-9FEF-6BE55514F1F1}" dt="2019-09-25T19:07:25.049" v="211"/>
          <ac:picMkLst>
            <pc:docMk/>
            <pc:sldMk cId="2604697426" sldId="266"/>
            <ac:picMk id="14" creationId="{4D1BD2DD-5FD3-4DCD-93EC-742F9DF2300F}"/>
          </ac:picMkLst>
        </pc:picChg>
        <pc:picChg chg="del">
          <ac:chgData name="Ali Khalili" userId="b26e4f1096e74a37" providerId="Windows Live" clId="Web-{06A29A48-4804-4A6C-9FEF-6BE55514F1F1}" dt="2019-09-25T19:07:19.642" v="205"/>
          <ac:picMkLst>
            <pc:docMk/>
            <pc:sldMk cId="2604697426" sldId="266"/>
            <ac:picMk id="15" creationId="{9879564F-437B-440D-8D51-85263A69258D}"/>
          </ac:picMkLst>
        </pc:picChg>
      </pc:sldChg>
    </pc:docChg>
  </pc:docChgLst>
  <pc:docChgLst>
    <pc:chgData name="Ali Khalili" userId="b26e4f1096e74a37" providerId="Windows Live" clId="Web-{0F4BEE5E-CE09-4F8A-9269-6B4F5396B6D1}"/>
    <pc:docChg chg="modSld">
      <pc:chgData name="Ali Khalili" userId="b26e4f1096e74a37" providerId="Windows Live" clId="Web-{0F4BEE5E-CE09-4F8A-9269-6B4F5396B6D1}" dt="2019-10-05T13:43:04.376" v="56"/>
      <pc:docMkLst>
        <pc:docMk/>
      </pc:docMkLst>
      <pc:sldChg chg="modSp">
        <pc:chgData name="Ali Khalili" userId="b26e4f1096e74a37" providerId="Windows Live" clId="Web-{0F4BEE5E-CE09-4F8A-9269-6B4F5396B6D1}" dt="2019-10-05T13:43:04.376" v="56"/>
        <pc:sldMkLst>
          <pc:docMk/>
          <pc:sldMk cId="1102030829" sldId="259"/>
        </pc:sldMkLst>
        <pc:graphicFrameChg chg="mod modGraphic">
          <ac:chgData name="Ali Khalili" userId="b26e4f1096e74a37" providerId="Windows Live" clId="Web-{0F4BEE5E-CE09-4F8A-9269-6B4F5396B6D1}" dt="2019-10-05T13:43:04.376" v="56"/>
          <ac:graphicFrameMkLst>
            <pc:docMk/>
            <pc:sldMk cId="1102030829" sldId="259"/>
            <ac:graphicFrameMk id="9" creationId="{099519C3-37CD-45CC-96C4-4D07BB300217}"/>
          </ac:graphicFrameMkLst>
        </pc:graphicFrameChg>
      </pc:sldChg>
      <pc:sldChg chg="modSp">
        <pc:chgData name="Ali Khalili" userId="b26e4f1096e74a37" providerId="Windows Live" clId="Web-{0F4BEE5E-CE09-4F8A-9269-6B4F5396B6D1}" dt="2019-10-05T13:37:48.356" v="52"/>
        <pc:sldMkLst>
          <pc:docMk/>
          <pc:sldMk cId="1051493384" sldId="261"/>
        </pc:sldMkLst>
        <pc:graphicFrameChg chg="mod modGraphic">
          <ac:chgData name="Ali Khalili" userId="b26e4f1096e74a37" providerId="Windows Live" clId="Web-{0F4BEE5E-CE09-4F8A-9269-6B4F5396B6D1}" dt="2019-10-05T13:37:48.356" v="52"/>
          <ac:graphicFrameMkLst>
            <pc:docMk/>
            <pc:sldMk cId="1051493384" sldId="261"/>
            <ac:graphicFrameMk id="2" creationId="{1739E19B-8DF0-4E17-8F55-2D899C1905E3}"/>
          </ac:graphicFrameMkLst>
        </pc:graphicFrameChg>
      </pc:sldChg>
    </pc:docChg>
  </pc:docChgLst>
  <pc:docChgLst>
    <pc:chgData name="Ali Khalili" userId="b26e4f1096e74a37" providerId="Windows Live" clId="Web-{B1568CD6-8452-44B8-9C93-2F5B2A593F8B}"/>
    <pc:docChg chg="addSld modSld">
      <pc:chgData name="Ali Khalili" userId="b26e4f1096e74a37" providerId="Windows Live" clId="Web-{B1568CD6-8452-44B8-9C93-2F5B2A593F8B}" dt="2020-05-26T18:14:39.898" v="5" actId="14100"/>
      <pc:docMkLst>
        <pc:docMk/>
      </pc:docMkLst>
      <pc:sldChg chg="addSp delSp modSp add replId">
        <pc:chgData name="Ali Khalili" userId="b26e4f1096e74a37" providerId="Windows Live" clId="Web-{B1568CD6-8452-44B8-9C93-2F5B2A593F8B}" dt="2020-05-26T18:14:39.898" v="5" actId="14100"/>
        <pc:sldMkLst>
          <pc:docMk/>
          <pc:sldMk cId="432412283" sldId="312"/>
        </pc:sldMkLst>
        <pc:spChg chg="del">
          <ac:chgData name="Ali Khalili" userId="b26e4f1096e74a37" providerId="Windows Live" clId="Web-{B1568CD6-8452-44B8-9C93-2F5B2A593F8B}" dt="2020-05-26T18:14:19.570" v="2"/>
          <ac:spMkLst>
            <pc:docMk/>
            <pc:sldMk cId="432412283" sldId="312"/>
            <ac:spMk id="3" creationId="{069AC75C-DF91-478E-8E6E-15CF8C5ED7DF}"/>
          </ac:spMkLst>
        </pc:spChg>
        <pc:graphicFrameChg chg="del">
          <ac:chgData name="Ali Khalili" userId="b26e4f1096e74a37" providerId="Windows Live" clId="Web-{B1568CD6-8452-44B8-9C93-2F5B2A593F8B}" dt="2020-05-26T18:14:17.523" v="1"/>
          <ac:graphicFrameMkLst>
            <pc:docMk/>
            <pc:sldMk cId="432412283" sldId="312"/>
            <ac:graphicFrameMk id="6" creationId="{50512E6F-B167-4565-9C6C-40F4550F1FF5}"/>
          </ac:graphicFrameMkLst>
        </pc:graphicFrameChg>
        <pc:picChg chg="add mod">
          <ac:chgData name="Ali Khalili" userId="b26e4f1096e74a37" providerId="Windows Live" clId="Web-{B1568CD6-8452-44B8-9C93-2F5B2A593F8B}" dt="2020-05-26T18:14:39.898" v="5" actId="14100"/>
          <ac:picMkLst>
            <pc:docMk/>
            <pc:sldMk cId="432412283" sldId="312"/>
            <ac:picMk id="4" creationId="{E13CD07A-4ED9-40CF-9F94-29565FED377C}"/>
          </ac:picMkLst>
        </pc:picChg>
      </pc:sldChg>
    </pc:docChg>
  </pc:docChgLst>
  <pc:docChgLst>
    <pc:chgData name="Ali Khalili" userId="b26e4f1096e74a37" providerId="Windows Live" clId="Web-{66EB454F-3785-41AD-839F-21E5F5B83A1B}"/>
    <pc:docChg chg="modSld">
      <pc:chgData name="Ali Khalili" userId="b26e4f1096e74a37" providerId="Windows Live" clId="Web-{66EB454F-3785-41AD-839F-21E5F5B83A1B}" dt="2019-10-05T15:03:23.096" v="184"/>
      <pc:docMkLst>
        <pc:docMk/>
      </pc:docMkLst>
      <pc:sldChg chg="addSp delSp modSp">
        <pc:chgData name="Ali Khalili" userId="b26e4f1096e74a37" providerId="Windows Live" clId="Web-{66EB454F-3785-41AD-839F-21E5F5B83A1B}" dt="2019-10-05T15:03:23.096" v="184"/>
        <pc:sldMkLst>
          <pc:docMk/>
          <pc:sldMk cId="315755067" sldId="283"/>
        </pc:sldMkLst>
        <pc:spChg chg="mod">
          <ac:chgData name="Ali Khalili" userId="b26e4f1096e74a37" providerId="Windows Live" clId="Web-{66EB454F-3785-41AD-839F-21E5F5B83A1B}" dt="2019-10-05T15:02:50.471" v="167" actId="1076"/>
          <ac:spMkLst>
            <pc:docMk/>
            <pc:sldMk cId="315755067" sldId="283"/>
            <ac:spMk id="4" creationId="{FEB5EF1E-B8E0-4ADE-B0E7-C395DDBBC7AF}"/>
          </ac:spMkLst>
        </pc:spChg>
        <pc:spChg chg="del">
          <ac:chgData name="Ali Khalili" userId="b26e4f1096e74a37" providerId="Windows Live" clId="Web-{66EB454F-3785-41AD-839F-21E5F5B83A1B}" dt="2019-10-05T15:00:56.049" v="141"/>
          <ac:spMkLst>
            <pc:docMk/>
            <pc:sldMk cId="315755067" sldId="283"/>
            <ac:spMk id="6" creationId="{D662A461-2119-4342-BE3D-1EE2C75C8F52}"/>
          </ac:spMkLst>
        </pc:spChg>
        <pc:spChg chg="del mod">
          <ac:chgData name="Ali Khalili" userId="b26e4f1096e74a37" providerId="Windows Live" clId="Web-{66EB454F-3785-41AD-839F-21E5F5B83A1B}" dt="2019-10-05T15:02:26.955" v="163"/>
          <ac:spMkLst>
            <pc:docMk/>
            <pc:sldMk cId="315755067" sldId="283"/>
            <ac:spMk id="7" creationId="{FF713808-5DF8-4726-B1D3-2487B04A146E}"/>
          </ac:spMkLst>
        </pc:spChg>
        <pc:spChg chg="del mod">
          <ac:chgData name="Ali Khalili" userId="b26e4f1096e74a37" providerId="Windows Live" clId="Web-{66EB454F-3785-41AD-839F-21E5F5B83A1B}" dt="2019-10-05T15:02:34.487" v="164"/>
          <ac:spMkLst>
            <pc:docMk/>
            <pc:sldMk cId="315755067" sldId="283"/>
            <ac:spMk id="8" creationId="{1B2CD66B-BE95-4E8D-A1AE-32303DCBA294}"/>
          </ac:spMkLst>
        </pc:spChg>
        <pc:graphicFrameChg chg="add mod modGraphic">
          <ac:chgData name="Ali Khalili" userId="b26e4f1096e74a37" providerId="Windows Live" clId="Web-{66EB454F-3785-41AD-839F-21E5F5B83A1B}" dt="2019-10-05T15:03:23.096" v="184"/>
          <ac:graphicFrameMkLst>
            <pc:docMk/>
            <pc:sldMk cId="315755067" sldId="283"/>
            <ac:graphicFrameMk id="2" creationId="{50C73658-0039-4BE2-8FC8-570759533DA0}"/>
          </ac:graphicFrameMkLst>
        </pc:graphicFrameChg>
      </pc:sldChg>
    </pc:docChg>
  </pc:docChgLst>
  <pc:docChgLst>
    <pc:chgData name="Ali Khalili" userId="b26e4f1096e74a37" providerId="Windows Live" clId="Web-{07A68092-3F96-4A17-8F53-90361E4747A4}"/>
    <pc:docChg chg="modSld sldOrd">
      <pc:chgData name="Ali Khalili" userId="b26e4f1096e74a37" providerId="Windows Live" clId="Web-{07A68092-3F96-4A17-8F53-90361E4747A4}" dt="2020-05-21T09:49:41.937" v="129"/>
      <pc:docMkLst>
        <pc:docMk/>
      </pc:docMkLst>
      <pc:sldChg chg="delSp modSp">
        <pc:chgData name="Ali Khalili" userId="b26e4f1096e74a37" providerId="Windows Live" clId="Web-{07A68092-3F96-4A17-8F53-90361E4747A4}" dt="2020-05-21T09:35:09.221" v="5"/>
        <pc:sldMkLst>
          <pc:docMk/>
          <pc:sldMk cId="1835013876" sldId="291"/>
        </pc:sldMkLst>
        <pc:spChg chg="del mod">
          <ac:chgData name="Ali Khalili" userId="b26e4f1096e74a37" providerId="Windows Live" clId="Web-{07A68092-3F96-4A17-8F53-90361E4747A4}" dt="2020-05-21T09:35:09.221" v="5"/>
          <ac:spMkLst>
            <pc:docMk/>
            <pc:sldMk cId="1835013876" sldId="291"/>
            <ac:spMk id="5" creationId="{FD200384-3368-4618-8FA9-86241E2B3C26}"/>
          </ac:spMkLst>
        </pc:spChg>
      </pc:sldChg>
      <pc:sldChg chg="modSp">
        <pc:chgData name="Ali Khalili" userId="b26e4f1096e74a37" providerId="Windows Live" clId="Web-{07A68092-3F96-4A17-8F53-90361E4747A4}" dt="2020-05-21T09:35:46.644" v="6" actId="1076"/>
        <pc:sldMkLst>
          <pc:docMk/>
          <pc:sldMk cId="1684969175" sldId="292"/>
        </pc:sldMkLst>
        <pc:graphicFrameChg chg="mod modGraphic">
          <ac:chgData name="Ali Khalili" userId="b26e4f1096e74a37" providerId="Windows Live" clId="Web-{07A68092-3F96-4A17-8F53-90361E4747A4}" dt="2020-05-21T09:35:46.644" v="6" actId="1076"/>
          <ac:graphicFrameMkLst>
            <pc:docMk/>
            <pc:sldMk cId="1684969175" sldId="292"/>
            <ac:graphicFrameMk id="3" creationId="{14A1DF46-0FFD-4457-8523-4817F19561C2}"/>
          </ac:graphicFrameMkLst>
        </pc:graphicFrameChg>
      </pc:sldChg>
      <pc:sldChg chg="delSp modSp">
        <pc:chgData name="Ali Khalili" userId="b26e4f1096e74a37" providerId="Windows Live" clId="Web-{07A68092-3F96-4A17-8F53-90361E4747A4}" dt="2020-05-21T09:40:56.654" v="37" actId="1076"/>
        <pc:sldMkLst>
          <pc:docMk/>
          <pc:sldMk cId="337485355" sldId="295"/>
        </pc:sldMkLst>
        <pc:spChg chg="mod">
          <ac:chgData name="Ali Khalili" userId="b26e4f1096e74a37" providerId="Windows Live" clId="Web-{07A68092-3F96-4A17-8F53-90361E4747A4}" dt="2020-05-21T09:40:56.654" v="37" actId="1076"/>
          <ac:spMkLst>
            <pc:docMk/>
            <pc:sldMk cId="337485355" sldId="295"/>
            <ac:spMk id="3" creationId="{C33B810C-33F6-4EC8-9EBB-E0659C4191AD}"/>
          </ac:spMkLst>
        </pc:spChg>
        <pc:spChg chg="del">
          <ac:chgData name="Ali Khalili" userId="b26e4f1096e74a37" providerId="Windows Live" clId="Web-{07A68092-3F96-4A17-8F53-90361E4747A4}" dt="2020-05-21T09:40:53.357" v="36"/>
          <ac:spMkLst>
            <pc:docMk/>
            <pc:sldMk cId="337485355" sldId="295"/>
            <ac:spMk id="4" creationId="{F8CC4789-1895-4E01-B598-A3652029969A}"/>
          </ac:spMkLst>
        </pc:spChg>
        <pc:spChg chg="del">
          <ac:chgData name="Ali Khalili" userId="b26e4f1096e74a37" providerId="Windows Live" clId="Web-{07A68092-3F96-4A17-8F53-90361E4747A4}" dt="2020-05-21T09:40:53.357" v="35"/>
          <ac:spMkLst>
            <pc:docMk/>
            <pc:sldMk cId="337485355" sldId="295"/>
            <ac:spMk id="5" creationId="{A9AD4C1E-34F8-4B12-BD06-64C77C13FA72}"/>
          </ac:spMkLst>
        </pc:spChg>
      </pc:sldChg>
      <pc:sldChg chg="modSp">
        <pc:chgData name="Ali Khalili" userId="b26e4f1096e74a37" providerId="Windows Live" clId="Web-{07A68092-3F96-4A17-8F53-90361E4747A4}" dt="2020-05-21T09:45:52.367" v="100" actId="14100"/>
        <pc:sldMkLst>
          <pc:docMk/>
          <pc:sldMk cId="630899083" sldId="297"/>
        </pc:sldMkLst>
        <pc:spChg chg="mod">
          <ac:chgData name="Ali Khalili" userId="b26e4f1096e74a37" providerId="Windows Live" clId="Web-{07A68092-3F96-4A17-8F53-90361E4747A4}" dt="2020-05-21T09:45:52.367" v="100" actId="14100"/>
          <ac:spMkLst>
            <pc:docMk/>
            <pc:sldMk cId="630899083" sldId="297"/>
            <ac:spMk id="4" creationId="{FD082329-5497-4944-B3B8-AF5F40182B5F}"/>
          </ac:spMkLst>
        </pc:spChg>
      </pc:sldChg>
      <pc:sldChg chg="addSp delSp modSp">
        <pc:chgData name="Ali Khalili" userId="b26e4f1096e74a37" providerId="Windows Live" clId="Web-{07A68092-3F96-4A17-8F53-90361E4747A4}" dt="2020-05-21T09:39:40.136" v="32" actId="20577"/>
        <pc:sldMkLst>
          <pc:docMk/>
          <pc:sldMk cId="2975211318" sldId="299"/>
        </pc:sldMkLst>
        <pc:spChg chg="del">
          <ac:chgData name="Ali Khalili" userId="b26e4f1096e74a37" providerId="Windows Live" clId="Web-{07A68092-3F96-4A17-8F53-90361E4747A4}" dt="2020-05-21T09:39:02.885" v="7"/>
          <ac:spMkLst>
            <pc:docMk/>
            <pc:sldMk cId="2975211318" sldId="299"/>
            <ac:spMk id="3" creationId="{4B13C19A-BD1F-4E09-BE5B-A5D08B386EE1}"/>
          </ac:spMkLst>
        </pc:spChg>
        <pc:spChg chg="add mod">
          <ac:chgData name="Ali Khalili" userId="b26e4f1096e74a37" providerId="Windows Live" clId="Web-{07A68092-3F96-4A17-8F53-90361E4747A4}" dt="2020-05-21T09:39:40.136" v="32" actId="20577"/>
          <ac:spMkLst>
            <pc:docMk/>
            <pc:sldMk cId="2975211318" sldId="299"/>
            <ac:spMk id="5" creationId="{F600EA3B-D24B-4580-973A-5DFF2643C9C0}"/>
          </ac:spMkLst>
        </pc:spChg>
        <pc:picChg chg="add mod">
          <ac:chgData name="Ali Khalili" userId="b26e4f1096e74a37" providerId="Windows Live" clId="Web-{07A68092-3F96-4A17-8F53-90361E4747A4}" dt="2020-05-21T09:39:26.136" v="15" actId="1076"/>
          <ac:picMkLst>
            <pc:docMk/>
            <pc:sldMk cId="2975211318" sldId="299"/>
            <ac:picMk id="4" creationId="{7A8CDB1F-3C32-4958-BAD5-EA304D4DF9FE}"/>
          </ac:picMkLst>
        </pc:picChg>
      </pc:sldChg>
      <pc:sldChg chg="modSp">
        <pc:chgData name="Ali Khalili" userId="b26e4f1096e74a37" providerId="Windows Live" clId="Web-{07A68092-3F96-4A17-8F53-90361E4747A4}" dt="2020-05-21T09:41:10.983" v="45"/>
        <pc:sldMkLst>
          <pc:docMk/>
          <pc:sldMk cId="1579490234" sldId="300"/>
        </pc:sldMkLst>
        <pc:spChg chg="mod">
          <ac:chgData name="Ali Khalili" userId="b26e4f1096e74a37" providerId="Windows Live" clId="Web-{07A68092-3F96-4A17-8F53-90361E4747A4}" dt="2020-05-21T09:41:10.983" v="45"/>
          <ac:spMkLst>
            <pc:docMk/>
            <pc:sldMk cId="1579490234" sldId="300"/>
            <ac:spMk id="6" creationId="{5CA43CA8-C83C-42FB-8822-BF09E6C814A0}"/>
          </ac:spMkLst>
        </pc:spChg>
      </pc:sldChg>
      <pc:sldChg chg="delSp modSp">
        <pc:chgData name="Ali Khalili" userId="b26e4f1096e74a37" providerId="Windows Live" clId="Web-{07A68092-3F96-4A17-8F53-90361E4747A4}" dt="2020-05-21T09:42:19.907" v="59" actId="1076"/>
        <pc:sldMkLst>
          <pc:docMk/>
          <pc:sldMk cId="2557004075" sldId="301"/>
        </pc:sldMkLst>
        <pc:spChg chg="del">
          <ac:chgData name="Ali Khalili" userId="b26e4f1096e74a37" providerId="Windows Live" clId="Web-{07A68092-3F96-4A17-8F53-90361E4747A4}" dt="2020-05-21T09:41:48.843" v="46"/>
          <ac:spMkLst>
            <pc:docMk/>
            <pc:sldMk cId="2557004075" sldId="301"/>
            <ac:spMk id="7" creationId="{99D7DE5E-AF28-431F-8D12-F2AA06CD575A}"/>
          </ac:spMkLst>
        </pc:spChg>
        <pc:spChg chg="mod">
          <ac:chgData name="Ali Khalili" userId="b26e4f1096e74a37" providerId="Windows Live" clId="Web-{07A68092-3F96-4A17-8F53-90361E4747A4}" dt="2020-05-21T09:42:16.766" v="58" actId="1076"/>
          <ac:spMkLst>
            <pc:docMk/>
            <pc:sldMk cId="2557004075" sldId="301"/>
            <ac:spMk id="8" creationId="{1250E29E-7C00-4A9E-A600-ECB9B3230E01}"/>
          </ac:spMkLst>
        </pc:spChg>
        <pc:spChg chg="mod">
          <ac:chgData name="Ali Khalili" userId="b26e4f1096e74a37" providerId="Windows Live" clId="Web-{07A68092-3F96-4A17-8F53-90361E4747A4}" dt="2020-05-21T09:42:19.907" v="59" actId="1076"/>
          <ac:spMkLst>
            <pc:docMk/>
            <pc:sldMk cId="2557004075" sldId="301"/>
            <ac:spMk id="10" creationId="{E2C0950B-362F-440B-80C1-410998B92266}"/>
          </ac:spMkLst>
        </pc:spChg>
        <pc:picChg chg="mod">
          <ac:chgData name="Ali Khalili" userId="b26e4f1096e74a37" providerId="Windows Live" clId="Web-{07A68092-3F96-4A17-8F53-90361E4747A4}" dt="2020-05-21T09:42:08.485" v="55" actId="1076"/>
          <ac:picMkLst>
            <pc:docMk/>
            <pc:sldMk cId="2557004075" sldId="301"/>
            <ac:picMk id="3" creationId="{F7274DF2-5F29-4D08-8E8F-530E1ADF567C}"/>
          </ac:picMkLst>
        </pc:picChg>
        <pc:picChg chg="mod">
          <ac:chgData name="Ali Khalili" userId="b26e4f1096e74a37" providerId="Windows Live" clId="Web-{07A68092-3F96-4A17-8F53-90361E4747A4}" dt="2020-05-21T09:42:13.563" v="57" actId="1076"/>
          <ac:picMkLst>
            <pc:docMk/>
            <pc:sldMk cId="2557004075" sldId="301"/>
            <ac:picMk id="9" creationId="{2F53DF91-EBA0-48FC-ABBF-E9E897A65221}"/>
          </ac:picMkLst>
        </pc:picChg>
      </pc:sldChg>
      <pc:sldChg chg="addSp modSp">
        <pc:chgData name="Ali Khalili" userId="b26e4f1096e74a37" providerId="Windows Live" clId="Web-{07A68092-3F96-4A17-8F53-90361E4747A4}" dt="2020-05-21T09:43:23.425" v="70" actId="1076"/>
        <pc:sldMkLst>
          <pc:docMk/>
          <pc:sldMk cId="1988904694" sldId="302"/>
        </pc:sldMkLst>
        <pc:spChg chg="mod">
          <ac:chgData name="Ali Khalili" userId="b26e4f1096e74a37" providerId="Windows Live" clId="Web-{07A68092-3F96-4A17-8F53-90361E4747A4}" dt="2020-05-21T09:43:15.268" v="66" actId="1076"/>
          <ac:spMkLst>
            <pc:docMk/>
            <pc:sldMk cId="1988904694" sldId="302"/>
            <ac:spMk id="6" creationId="{5CA43CA8-C83C-42FB-8822-BF09E6C814A0}"/>
          </ac:spMkLst>
        </pc:spChg>
        <pc:picChg chg="add mod">
          <ac:chgData name="Ali Khalili" userId="b26e4f1096e74a37" providerId="Windows Live" clId="Web-{07A68092-3F96-4A17-8F53-90361E4747A4}" dt="2020-05-21T09:43:23.425" v="70" actId="1076"/>
          <ac:picMkLst>
            <pc:docMk/>
            <pc:sldMk cId="1988904694" sldId="302"/>
            <ac:picMk id="3" creationId="{1FB4F532-1A34-4164-B4CA-338415BD8786}"/>
          </ac:picMkLst>
        </pc:picChg>
      </pc:sldChg>
      <pc:sldChg chg="modSp">
        <pc:chgData name="Ali Khalili" userId="b26e4f1096e74a37" providerId="Windows Live" clId="Web-{07A68092-3F96-4A17-8F53-90361E4747A4}" dt="2020-05-21T09:46:09.820" v="112" actId="20577"/>
        <pc:sldMkLst>
          <pc:docMk/>
          <pc:sldMk cId="1085160079" sldId="303"/>
        </pc:sldMkLst>
        <pc:spChg chg="mod">
          <ac:chgData name="Ali Khalili" userId="b26e4f1096e74a37" providerId="Windows Live" clId="Web-{07A68092-3F96-4A17-8F53-90361E4747A4}" dt="2020-05-21T09:46:09.820" v="112" actId="20577"/>
          <ac:spMkLst>
            <pc:docMk/>
            <pc:sldMk cId="1085160079" sldId="303"/>
            <ac:spMk id="4" creationId="{FD082329-5497-4944-B3B8-AF5F40182B5F}"/>
          </ac:spMkLst>
        </pc:spChg>
      </pc:sldChg>
      <pc:sldChg chg="ord">
        <pc:chgData name="Ali Khalili" userId="b26e4f1096e74a37" providerId="Windows Live" clId="Web-{07A68092-3F96-4A17-8F53-90361E4747A4}" dt="2020-05-21T09:46:49.509" v="115"/>
        <pc:sldMkLst>
          <pc:docMk/>
          <pc:sldMk cId="178858129" sldId="304"/>
        </pc:sldMkLst>
      </pc:sldChg>
      <pc:sldChg chg="ord">
        <pc:chgData name="Ali Khalili" userId="b26e4f1096e74a37" providerId="Windows Live" clId="Web-{07A68092-3F96-4A17-8F53-90361E4747A4}" dt="2020-05-21T09:46:53.150" v="116"/>
        <pc:sldMkLst>
          <pc:docMk/>
          <pc:sldMk cId="3485886031" sldId="305"/>
        </pc:sldMkLst>
      </pc:sldChg>
      <pc:sldChg chg="modSp">
        <pc:chgData name="Ali Khalili" userId="b26e4f1096e74a37" providerId="Windows Live" clId="Web-{07A68092-3F96-4A17-8F53-90361E4747A4}" dt="2020-05-21T09:49:41.937" v="129"/>
        <pc:sldMkLst>
          <pc:docMk/>
          <pc:sldMk cId="2947277572" sldId="306"/>
        </pc:sldMkLst>
        <pc:spChg chg="mod">
          <ac:chgData name="Ali Khalili" userId="b26e4f1096e74a37" providerId="Windows Live" clId="Web-{07A68092-3F96-4A17-8F53-90361E4747A4}" dt="2020-05-21T09:49:41.937" v="129"/>
          <ac:spMkLst>
            <pc:docMk/>
            <pc:sldMk cId="2947277572" sldId="306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07A68092-3F96-4A17-8F53-90361E4747A4}" dt="2020-05-21T09:44:08.754" v="84" actId="1076"/>
        <pc:sldMkLst>
          <pc:docMk/>
          <pc:sldMk cId="4264608141" sldId="307"/>
        </pc:sldMkLst>
        <pc:spChg chg="mod">
          <ac:chgData name="Ali Khalili" userId="b26e4f1096e74a37" providerId="Windows Live" clId="Web-{07A68092-3F96-4A17-8F53-90361E4747A4}" dt="2020-05-21T09:44:08.754" v="84" actId="1076"/>
          <ac:spMkLst>
            <pc:docMk/>
            <pc:sldMk cId="4264608141" sldId="307"/>
            <ac:spMk id="6" creationId="{5CA43CA8-C83C-42FB-8822-BF09E6C814A0}"/>
          </ac:spMkLst>
        </pc:spChg>
      </pc:sldChg>
      <pc:sldChg chg="modSp">
        <pc:chgData name="Ali Khalili" userId="b26e4f1096e74a37" providerId="Windows Live" clId="Web-{07A68092-3F96-4A17-8F53-90361E4747A4}" dt="2020-05-21T09:45:08.053" v="93" actId="14100"/>
        <pc:sldMkLst>
          <pc:docMk/>
          <pc:sldMk cId="1709325877" sldId="308"/>
        </pc:sldMkLst>
        <pc:spChg chg="mod">
          <ac:chgData name="Ali Khalili" userId="b26e4f1096e74a37" providerId="Windows Live" clId="Web-{07A68092-3F96-4A17-8F53-90361E4747A4}" dt="2020-05-21T09:45:08.053" v="93" actId="14100"/>
          <ac:spMkLst>
            <pc:docMk/>
            <pc:sldMk cId="1709325877" sldId="308"/>
            <ac:spMk id="6" creationId="{5CA43CA8-C83C-42FB-8822-BF09E6C814A0}"/>
          </ac:spMkLst>
        </pc:spChg>
      </pc:sldChg>
    </pc:docChg>
  </pc:docChgLst>
  <pc:docChgLst>
    <pc:chgData name="Ali Khalili" userId="b26e4f1096e74a37" providerId="Windows Live" clId="Web-{746F26A7-C989-4FC0-A74F-96798B3A5D69}"/>
    <pc:docChg chg="modSld">
      <pc:chgData name="Ali Khalili" userId="b26e4f1096e74a37" providerId="Windows Live" clId="Web-{746F26A7-C989-4FC0-A74F-96798B3A5D69}" dt="2019-10-02T21:04:37.053" v="47"/>
      <pc:docMkLst>
        <pc:docMk/>
      </pc:docMkLst>
      <pc:sldChg chg="modSp">
        <pc:chgData name="Ali Khalili" userId="b26e4f1096e74a37" providerId="Windows Live" clId="Web-{746F26A7-C989-4FC0-A74F-96798B3A5D69}" dt="2019-10-02T21:04:37.053" v="47"/>
        <pc:sldMkLst>
          <pc:docMk/>
          <pc:sldMk cId="1102030829" sldId="259"/>
        </pc:sldMkLst>
        <pc:graphicFrameChg chg="mod modGraphic">
          <ac:chgData name="Ali Khalili" userId="b26e4f1096e74a37" providerId="Windows Live" clId="Web-{746F26A7-C989-4FC0-A74F-96798B3A5D69}" dt="2019-10-02T21:04:37.053" v="47"/>
          <ac:graphicFrameMkLst>
            <pc:docMk/>
            <pc:sldMk cId="1102030829" sldId="259"/>
            <ac:graphicFrameMk id="9" creationId="{099519C3-37CD-45CC-96C4-4D07BB300217}"/>
          </ac:graphicFrameMkLst>
        </pc:graphicFrameChg>
      </pc:sldChg>
      <pc:sldChg chg="modSp">
        <pc:chgData name="Ali Khalili" userId="b26e4f1096e74a37" providerId="Windows Live" clId="Web-{746F26A7-C989-4FC0-A74F-96798B3A5D69}" dt="2019-10-02T21:01:45.724" v="45"/>
        <pc:sldMkLst>
          <pc:docMk/>
          <pc:sldMk cId="1051493384" sldId="261"/>
        </pc:sldMkLst>
        <pc:graphicFrameChg chg="mod modGraphic">
          <ac:chgData name="Ali Khalili" userId="b26e4f1096e74a37" providerId="Windows Live" clId="Web-{746F26A7-C989-4FC0-A74F-96798B3A5D69}" dt="2019-10-02T21:01:45.724" v="45"/>
          <ac:graphicFrameMkLst>
            <pc:docMk/>
            <pc:sldMk cId="1051493384" sldId="261"/>
            <ac:graphicFrameMk id="2" creationId="{1739E19B-8DF0-4E17-8F55-2D899C1905E3}"/>
          </ac:graphicFrameMkLst>
        </pc:graphicFrameChg>
      </pc:sldChg>
    </pc:docChg>
  </pc:docChgLst>
  <pc:docChgLst>
    <pc:chgData name="Ali Khalili" userId="b26e4f1096e74a37" providerId="LiveId" clId="{20304FD1-9CF4-4395-9EEA-B7985FD1551F}"/>
    <pc:docChg chg="undo custSel addSld delSld modSld">
      <pc:chgData name="Ali Khalili" userId="b26e4f1096e74a37" providerId="LiveId" clId="{20304FD1-9CF4-4395-9EEA-B7985FD1551F}" dt="2020-04-08T17:20:47.375" v="24" actId="20577"/>
      <pc:docMkLst>
        <pc:docMk/>
      </pc:docMkLst>
      <pc:sldChg chg="modSp">
        <pc:chgData name="Ali Khalili" userId="b26e4f1096e74a37" providerId="LiveId" clId="{20304FD1-9CF4-4395-9EEA-B7985FD1551F}" dt="2020-04-08T17:20:36.830" v="20" actId="1076"/>
        <pc:sldMkLst>
          <pc:docMk/>
          <pc:sldMk cId="3856144342" sldId="256"/>
        </pc:sldMkLst>
        <pc:spChg chg="mod">
          <ac:chgData name="Ali Khalili" userId="b26e4f1096e74a37" providerId="LiveId" clId="{20304FD1-9CF4-4395-9EEA-B7985FD1551F}" dt="2020-04-08T17:20:33.788" v="19" actId="1076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li Khalili" userId="b26e4f1096e74a37" providerId="LiveId" clId="{20304FD1-9CF4-4395-9EEA-B7985FD1551F}" dt="2020-04-08T17:20:33.788" v="19" actId="1076"/>
          <ac:spMkLst>
            <pc:docMk/>
            <pc:sldMk cId="3856144342" sldId="256"/>
            <ac:spMk id="3" creationId="{00000000-0000-0000-0000-000000000000}"/>
          </ac:spMkLst>
        </pc:spChg>
        <pc:picChg chg="mod">
          <ac:chgData name="Ali Khalili" userId="b26e4f1096e74a37" providerId="LiveId" clId="{20304FD1-9CF4-4395-9EEA-B7985FD1551F}" dt="2020-04-08T17:20:36.830" v="20" actId="1076"/>
          <ac:picMkLst>
            <pc:docMk/>
            <pc:sldMk cId="3856144342" sldId="256"/>
            <ac:picMk id="4" creationId="{17BD3BE7-4E04-4685-96E0-049B7528909D}"/>
          </ac:picMkLst>
        </pc:picChg>
      </pc:sldChg>
      <pc:sldChg chg="modSp">
        <pc:chgData name="Ali Khalili" userId="b26e4f1096e74a37" providerId="LiveId" clId="{20304FD1-9CF4-4395-9EEA-B7985FD1551F}" dt="2020-04-08T17:20:47.375" v="24" actId="20577"/>
        <pc:sldMkLst>
          <pc:docMk/>
          <pc:sldMk cId="217141858" sldId="257"/>
        </pc:sldMkLst>
        <pc:graphicFrameChg chg="modGraphic">
          <ac:chgData name="Ali Khalili" userId="b26e4f1096e74a37" providerId="LiveId" clId="{20304FD1-9CF4-4395-9EEA-B7985FD1551F}" dt="2020-04-08T17:20:47.375" v="24" actId="20577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635112957" sldId="258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1051493384" sldId="261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44047578" sldId="262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514233359" sldId="263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445546131" sldId="264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143258322" sldId="265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2604697426" sldId="266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380862508" sldId="267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44024839" sldId="268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2074468168" sldId="269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662884650" sldId="270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918629367" sldId="271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887843553" sldId="272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625692217" sldId="273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4117664274" sldId="274"/>
        </pc:sldMkLst>
      </pc:sldChg>
      <pc:sldChg chg="delSp add">
        <pc:chgData name="Ali Khalili" userId="b26e4f1096e74a37" providerId="LiveId" clId="{20304FD1-9CF4-4395-9EEA-B7985FD1551F}" dt="2020-04-08T17:19:06.614" v="3" actId="478"/>
        <pc:sldMkLst>
          <pc:docMk/>
          <pc:sldMk cId="639094185" sldId="278"/>
        </pc:sldMkLst>
        <pc:spChg chg="del">
          <ac:chgData name="Ali Khalili" userId="b26e4f1096e74a37" providerId="LiveId" clId="{20304FD1-9CF4-4395-9EEA-B7985FD1551F}" dt="2020-04-08T17:19:06.614" v="3" actId="478"/>
          <ac:spMkLst>
            <pc:docMk/>
            <pc:sldMk cId="639094185" sldId="278"/>
            <ac:spMk id="4" creationId="{76393DE5-CEE7-4AB5-9E3A-1B938CBBEDED}"/>
          </ac:spMkLst>
        </pc:spChg>
        <pc:graphicFrameChg chg="del">
          <ac:chgData name="Ali Khalili" userId="b26e4f1096e74a37" providerId="LiveId" clId="{20304FD1-9CF4-4395-9EEA-B7985FD1551F}" dt="2020-04-08T17:19:04.989" v="2" actId="478"/>
          <ac:graphicFrameMkLst>
            <pc:docMk/>
            <pc:sldMk cId="639094185" sldId="278"/>
            <ac:graphicFrameMk id="3" creationId="{0C451CA2-BE7F-4179-B0E8-925858CFC44C}"/>
          </ac:graphicFrameMkLst>
        </pc:graphicFrameChg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902286805" sldId="279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3082539009" sldId="280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913813619" sldId="281"/>
        </pc:sldMkLst>
      </pc:sldChg>
      <pc:sldChg chg="del">
        <pc:chgData name="Ali Khalili" userId="b26e4f1096e74a37" providerId="LiveId" clId="{20304FD1-9CF4-4395-9EEA-B7985FD1551F}" dt="2020-04-08T17:18:37.358" v="0" actId="2696"/>
        <pc:sldMkLst>
          <pc:docMk/>
          <pc:sldMk cId="2811859131" sldId="282"/>
        </pc:sldMkLst>
      </pc:sldChg>
    </pc:docChg>
  </pc:docChgLst>
  <pc:docChgLst>
    <pc:chgData name="Ali Khalili" userId="b26e4f1096e74a37" providerId="Windows Live" clId="Web-{ACAD25E0-34E1-4C44-BC59-B1DC8C5D5802}"/>
    <pc:docChg chg="addSld delSld modSld">
      <pc:chgData name="Ali Khalili" userId="b26e4f1096e74a37" providerId="Windows Live" clId="Web-{ACAD25E0-34E1-4C44-BC59-B1DC8C5D5802}" dt="2020-05-24T19:02:50.280" v="377" actId="1076"/>
      <pc:docMkLst>
        <pc:docMk/>
      </pc:docMkLst>
      <pc:sldChg chg="del">
        <pc:chgData name="Ali Khalili" userId="b26e4f1096e74a37" providerId="Windows Live" clId="Web-{ACAD25E0-34E1-4C44-BC59-B1DC8C5D5802}" dt="2020-05-24T18:42:32.470" v="341"/>
        <pc:sldMkLst>
          <pc:docMk/>
          <pc:sldMk cId="1579490234" sldId="300"/>
        </pc:sldMkLst>
      </pc:sldChg>
      <pc:sldChg chg="addSp modSp">
        <pc:chgData name="Ali Khalili" userId="b26e4f1096e74a37" providerId="Windows Live" clId="Web-{ACAD25E0-34E1-4C44-BC59-B1DC8C5D5802}" dt="2020-05-24T16:43:12.621" v="10" actId="1076"/>
        <pc:sldMkLst>
          <pc:docMk/>
          <pc:sldMk cId="2835415954" sldId="310"/>
        </pc:sldMkLst>
        <pc:spChg chg="mod">
          <ac:chgData name="Ali Khalili" userId="b26e4f1096e74a37" providerId="Windows Live" clId="Web-{ACAD25E0-34E1-4C44-BC59-B1DC8C5D5802}" dt="2020-05-24T16:42:49.621" v="0" actId="1076"/>
          <ac:spMkLst>
            <pc:docMk/>
            <pc:sldMk cId="2835415954" sldId="310"/>
            <ac:spMk id="3" creationId="{069AC75C-DF91-478E-8E6E-15CF8C5ED7DF}"/>
          </ac:spMkLst>
        </pc:spChg>
        <pc:picChg chg="add mod">
          <ac:chgData name="Ali Khalili" userId="b26e4f1096e74a37" providerId="Windows Live" clId="Web-{ACAD25E0-34E1-4C44-BC59-B1DC8C5D5802}" dt="2020-05-24T16:43:12.621" v="10" actId="1076"/>
          <ac:picMkLst>
            <pc:docMk/>
            <pc:sldMk cId="2835415954" sldId="310"/>
            <ac:picMk id="4" creationId="{B09EFBB9-79E6-48CD-B854-B61B007369CB}"/>
          </ac:picMkLst>
        </pc:picChg>
      </pc:sldChg>
      <pc:sldChg chg="addSp delSp modSp add replId">
        <pc:chgData name="Ali Khalili" userId="b26e4f1096e74a37" providerId="Windows Live" clId="Web-{ACAD25E0-34E1-4C44-BC59-B1DC8C5D5802}" dt="2020-05-24T19:02:50.280" v="377" actId="1076"/>
        <pc:sldMkLst>
          <pc:docMk/>
          <pc:sldMk cId="3110902748" sldId="311"/>
        </pc:sldMkLst>
        <pc:spChg chg="mod">
          <ac:chgData name="Ali Khalili" userId="b26e4f1096e74a37" providerId="Windows Live" clId="Web-{ACAD25E0-34E1-4C44-BC59-B1DC8C5D5802}" dt="2020-05-24T16:45:12.981" v="35" actId="20577"/>
          <ac:spMkLst>
            <pc:docMk/>
            <pc:sldMk cId="3110902748" sldId="311"/>
            <ac:spMk id="3" creationId="{069AC75C-DF91-478E-8E6E-15CF8C5ED7DF}"/>
          </ac:spMkLst>
        </pc:spChg>
        <pc:graphicFrameChg chg="add mod modGraphic">
          <ac:chgData name="Ali Khalili" userId="b26e4f1096e74a37" providerId="Windows Live" clId="Web-{ACAD25E0-34E1-4C44-BC59-B1DC8C5D5802}" dt="2020-05-24T19:02:50.280" v="377" actId="1076"/>
          <ac:graphicFrameMkLst>
            <pc:docMk/>
            <pc:sldMk cId="3110902748" sldId="311"/>
            <ac:graphicFrameMk id="6" creationId="{50512E6F-B167-4565-9C6C-40F4550F1FF5}"/>
          </ac:graphicFrameMkLst>
        </pc:graphicFrameChg>
        <pc:picChg chg="del">
          <ac:chgData name="Ali Khalili" userId="b26e4f1096e74a37" providerId="Windows Live" clId="Web-{ACAD25E0-34E1-4C44-BC59-B1DC8C5D5802}" dt="2020-05-24T16:44:59.997" v="12"/>
          <ac:picMkLst>
            <pc:docMk/>
            <pc:sldMk cId="3110902748" sldId="311"/>
            <ac:picMk id="4" creationId="{B09EFBB9-79E6-48CD-B854-B61B007369CB}"/>
          </ac:picMkLst>
        </pc:picChg>
      </pc:sldChg>
    </pc:docChg>
  </pc:docChgLst>
  <pc:docChgLst>
    <pc:chgData name="Ali Khalili" userId="b26e4f1096e74a37" providerId="Windows Live" clId="Web-{F41D9FDB-7CB3-4EBC-9C64-DF41551EC4D5}"/>
    <pc:docChg chg="addSld delSld modSld">
      <pc:chgData name="Ali Khalili" userId="b26e4f1096e74a37" providerId="Windows Live" clId="Web-{F41D9FDB-7CB3-4EBC-9C64-DF41551EC4D5}" dt="2020-05-23T17:17:54.606" v="180" actId="1076"/>
      <pc:docMkLst>
        <pc:docMk/>
      </pc:docMkLst>
      <pc:sldChg chg="modSp">
        <pc:chgData name="Ali Khalili" userId="b26e4f1096e74a37" providerId="Windows Live" clId="Web-{F41D9FDB-7CB3-4EBC-9C64-DF41551EC4D5}" dt="2020-05-23T16:41:22.629" v="9"/>
        <pc:sldMkLst>
          <pc:docMk/>
          <pc:sldMk cId="1684969175" sldId="292"/>
        </pc:sldMkLst>
        <pc:graphicFrameChg chg="mod modGraphic">
          <ac:chgData name="Ali Khalili" userId="b26e4f1096e74a37" providerId="Windows Live" clId="Web-{F41D9FDB-7CB3-4EBC-9C64-DF41551EC4D5}" dt="2020-05-23T16:41:22.629" v="9"/>
          <ac:graphicFrameMkLst>
            <pc:docMk/>
            <pc:sldMk cId="1684969175" sldId="292"/>
            <ac:graphicFrameMk id="3" creationId="{14A1DF46-0FFD-4457-8523-4817F19561C2}"/>
          </ac:graphicFrameMkLst>
        </pc:graphicFrameChg>
      </pc:sldChg>
      <pc:sldChg chg="modSp">
        <pc:chgData name="Ali Khalili" userId="b26e4f1096e74a37" providerId="Windows Live" clId="Web-{F41D9FDB-7CB3-4EBC-9C64-DF41551EC4D5}" dt="2020-05-23T17:07:01.525" v="56" actId="1076"/>
        <pc:sldMkLst>
          <pc:docMk/>
          <pc:sldMk cId="630899083" sldId="297"/>
        </pc:sldMkLst>
        <pc:spChg chg="mod">
          <ac:chgData name="Ali Khalili" userId="b26e4f1096e74a37" providerId="Windows Live" clId="Web-{F41D9FDB-7CB3-4EBC-9C64-DF41551EC4D5}" dt="2020-05-23T17:07:01.525" v="56" actId="1076"/>
          <ac:spMkLst>
            <pc:docMk/>
            <pc:sldMk cId="630899083" sldId="297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F41D9FDB-7CB3-4EBC-9C64-DF41551EC4D5}" dt="2020-05-23T16:49:27.256" v="17" actId="1076"/>
        <pc:sldMkLst>
          <pc:docMk/>
          <pc:sldMk cId="2975211318" sldId="299"/>
        </pc:sldMkLst>
        <pc:spChg chg="mod">
          <ac:chgData name="Ali Khalili" userId="b26e4f1096e74a37" providerId="Windows Live" clId="Web-{F41D9FDB-7CB3-4EBC-9C64-DF41551EC4D5}" dt="2020-05-23T16:49:27.256" v="17" actId="1076"/>
          <ac:spMkLst>
            <pc:docMk/>
            <pc:sldMk cId="2975211318" sldId="299"/>
            <ac:spMk id="5" creationId="{F600EA3B-D24B-4580-973A-5DFF2643C9C0}"/>
          </ac:spMkLst>
        </pc:spChg>
      </pc:sldChg>
      <pc:sldChg chg="modSp">
        <pc:chgData name="Ali Khalili" userId="b26e4f1096e74a37" providerId="Windows Live" clId="Web-{F41D9FDB-7CB3-4EBC-9C64-DF41551EC4D5}" dt="2020-05-23T16:55:16.194" v="37" actId="1076"/>
        <pc:sldMkLst>
          <pc:docMk/>
          <pc:sldMk cId="1579490234" sldId="300"/>
        </pc:sldMkLst>
        <pc:spChg chg="mod">
          <ac:chgData name="Ali Khalili" userId="b26e4f1096e74a37" providerId="Windows Live" clId="Web-{F41D9FDB-7CB3-4EBC-9C64-DF41551EC4D5}" dt="2020-05-23T16:55:16.194" v="37" actId="1076"/>
          <ac:spMkLst>
            <pc:docMk/>
            <pc:sldMk cId="1579490234" sldId="300"/>
            <ac:spMk id="6" creationId="{5CA43CA8-C83C-42FB-8822-BF09E6C814A0}"/>
          </ac:spMkLst>
        </pc:spChg>
      </pc:sldChg>
      <pc:sldChg chg="modSp">
        <pc:chgData name="Ali Khalili" userId="b26e4f1096e74a37" providerId="Windows Live" clId="Web-{F41D9FDB-7CB3-4EBC-9C64-DF41551EC4D5}" dt="2020-05-23T16:58:19.508" v="47" actId="1076"/>
        <pc:sldMkLst>
          <pc:docMk/>
          <pc:sldMk cId="2557004075" sldId="301"/>
        </pc:sldMkLst>
        <pc:spChg chg="mod">
          <ac:chgData name="Ali Khalili" userId="b26e4f1096e74a37" providerId="Windows Live" clId="Web-{F41D9FDB-7CB3-4EBC-9C64-DF41551EC4D5}" dt="2020-05-23T16:58:19.508" v="47" actId="1076"/>
          <ac:spMkLst>
            <pc:docMk/>
            <pc:sldMk cId="2557004075" sldId="301"/>
            <ac:spMk id="8" creationId="{1250E29E-7C00-4A9E-A600-ECB9B3230E01}"/>
          </ac:spMkLst>
        </pc:spChg>
        <pc:spChg chg="mod">
          <ac:chgData name="Ali Khalili" userId="b26e4f1096e74a37" providerId="Windows Live" clId="Web-{F41D9FDB-7CB3-4EBC-9C64-DF41551EC4D5}" dt="2020-05-23T16:58:08.726" v="42" actId="1076"/>
          <ac:spMkLst>
            <pc:docMk/>
            <pc:sldMk cId="2557004075" sldId="301"/>
            <ac:spMk id="10" creationId="{E2C0950B-362F-440B-80C1-410998B92266}"/>
          </ac:spMkLst>
        </pc:spChg>
      </pc:sldChg>
      <pc:sldChg chg="modSp">
        <pc:chgData name="Ali Khalili" userId="b26e4f1096e74a37" providerId="Windows Live" clId="Web-{F41D9FDB-7CB3-4EBC-9C64-DF41551EC4D5}" dt="2020-05-23T17:08:10.291" v="82" actId="1076"/>
        <pc:sldMkLst>
          <pc:docMk/>
          <pc:sldMk cId="1085160079" sldId="303"/>
        </pc:sldMkLst>
        <pc:spChg chg="mod">
          <ac:chgData name="Ali Khalili" userId="b26e4f1096e74a37" providerId="Windows Live" clId="Web-{F41D9FDB-7CB3-4EBC-9C64-DF41551EC4D5}" dt="2020-05-23T17:08:10.291" v="82" actId="1076"/>
          <ac:spMkLst>
            <pc:docMk/>
            <pc:sldMk cId="1085160079" sldId="303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F41D9FDB-7CB3-4EBC-9C64-DF41551EC4D5}" dt="2020-05-23T17:15:18.980" v="137" actId="1076"/>
        <pc:sldMkLst>
          <pc:docMk/>
          <pc:sldMk cId="178858129" sldId="304"/>
        </pc:sldMkLst>
        <pc:spChg chg="mod">
          <ac:chgData name="Ali Khalili" userId="b26e4f1096e74a37" providerId="Windows Live" clId="Web-{F41D9FDB-7CB3-4EBC-9C64-DF41551EC4D5}" dt="2020-05-23T17:15:18.980" v="137" actId="1076"/>
          <ac:spMkLst>
            <pc:docMk/>
            <pc:sldMk cId="178858129" sldId="304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F41D9FDB-7CB3-4EBC-9C64-DF41551EC4D5}" dt="2020-05-23T17:08:00.697" v="80" actId="1076"/>
        <pc:sldMkLst>
          <pc:docMk/>
          <pc:sldMk cId="3485886031" sldId="305"/>
        </pc:sldMkLst>
        <pc:spChg chg="mod">
          <ac:chgData name="Ali Khalili" userId="b26e4f1096e74a37" providerId="Windows Live" clId="Web-{F41D9FDB-7CB3-4EBC-9C64-DF41551EC4D5}" dt="2020-05-23T17:08:00.697" v="80" actId="1076"/>
          <ac:spMkLst>
            <pc:docMk/>
            <pc:sldMk cId="3485886031" sldId="305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F41D9FDB-7CB3-4EBC-9C64-DF41551EC4D5}" dt="2020-05-23T17:17:54.606" v="180" actId="1076"/>
        <pc:sldMkLst>
          <pc:docMk/>
          <pc:sldMk cId="2947277572" sldId="306"/>
        </pc:sldMkLst>
        <pc:spChg chg="mod">
          <ac:chgData name="Ali Khalili" userId="b26e4f1096e74a37" providerId="Windows Live" clId="Web-{F41D9FDB-7CB3-4EBC-9C64-DF41551EC4D5}" dt="2020-05-23T17:17:54.606" v="180" actId="1076"/>
          <ac:spMkLst>
            <pc:docMk/>
            <pc:sldMk cId="2947277572" sldId="306"/>
            <ac:spMk id="4" creationId="{FD082329-5497-4944-B3B8-AF5F40182B5F}"/>
          </ac:spMkLst>
        </pc:spChg>
      </pc:sldChg>
      <pc:sldChg chg="modSp del">
        <pc:chgData name="Ali Khalili" userId="b26e4f1096e74a37" providerId="Windows Live" clId="Web-{F41D9FDB-7CB3-4EBC-9C64-DF41551EC4D5}" dt="2020-05-23T17:04:28.650" v="49"/>
        <pc:sldMkLst>
          <pc:docMk/>
          <pc:sldMk cId="4264608141" sldId="307"/>
        </pc:sldMkLst>
        <pc:spChg chg="mod">
          <ac:chgData name="Ali Khalili" userId="b26e4f1096e74a37" providerId="Windows Live" clId="Web-{F41D9FDB-7CB3-4EBC-9C64-DF41551EC4D5}" dt="2020-05-23T17:03:55.149" v="48" actId="1076"/>
          <ac:spMkLst>
            <pc:docMk/>
            <pc:sldMk cId="4264608141" sldId="307"/>
            <ac:spMk id="6" creationId="{5CA43CA8-C83C-42FB-8822-BF09E6C814A0}"/>
          </ac:spMkLst>
        </pc:spChg>
      </pc:sldChg>
      <pc:sldChg chg="addSp delSp modSp add replId">
        <pc:chgData name="Ali Khalili" userId="b26e4f1096e74a37" providerId="Windows Live" clId="Web-{F41D9FDB-7CB3-4EBC-9C64-DF41551EC4D5}" dt="2020-05-23T16:21:37.709" v="5" actId="14100"/>
        <pc:sldMkLst>
          <pc:docMk/>
          <pc:sldMk cId="1531673870" sldId="309"/>
        </pc:sldMkLst>
        <pc:spChg chg="del">
          <ac:chgData name="Ali Khalili" userId="b26e4f1096e74a37" providerId="Windows Live" clId="Web-{F41D9FDB-7CB3-4EBC-9C64-DF41551EC4D5}" dt="2020-05-23T16:21:23.740" v="1"/>
          <ac:spMkLst>
            <pc:docMk/>
            <pc:sldMk cId="1531673870" sldId="309"/>
            <ac:spMk id="4" creationId="{76393DE5-CEE7-4AB5-9E3A-1B938CBBEDED}"/>
          </ac:spMkLst>
        </pc:spChg>
        <pc:picChg chg="add mod">
          <ac:chgData name="Ali Khalili" userId="b26e4f1096e74a37" providerId="Windows Live" clId="Web-{F41D9FDB-7CB3-4EBC-9C64-DF41551EC4D5}" dt="2020-05-23T16:21:37.709" v="5" actId="14100"/>
          <ac:picMkLst>
            <pc:docMk/>
            <pc:sldMk cId="1531673870" sldId="309"/>
            <ac:picMk id="3" creationId="{316DB3BD-C42B-496B-A565-46EECC3FCAC4}"/>
          </ac:picMkLst>
        </pc:picChg>
      </pc:sldChg>
    </pc:docChg>
  </pc:docChgLst>
  <pc:docChgLst>
    <pc:chgData name="Ali Khalili" userId="b26e4f1096e74a37" providerId="Windows Live" clId="Web-{928C01DE-A00C-4FD5-8DE3-F891D8C4BBA3}"/>
    <pc:docChg chg="modSld">
      <pc:chgData name="Ali Khalili" userId="b26e4f1096e74a37" providerId="Windows Live" clId="Web-{928C01DE-A00C-4FD5-8DE3-F891D8C4BBA3}" dt="2020-05-11T21:39:32.838" v="4" actId="1076"/>
      <pc:docMkLst>
        <pc:docMk/>
      </pc:docMkLst>
      <pc:sldChg chg="addSp delSp modSp">
        <pc:chgData name="Ali Khalili" userId="b26e4f1096e74a37" providerId="Windows Live" clId="Web-{928C01DE-A00C-4FD5-8DE3-F891D8C4BBA3}" dt="2020-05-11T21:39:32.838" v="4" actId="1076"/>
        <pc:sldMkLst>
          <pc:docMk/>
          <pc:sldMk cId="1571410011" sldId="299"/>
        </pc:sldMkLst>
        <pc:picChg chg="del">
          <ac:chgData name="Ali Khalili" userId="b26e4f1096e74a37" providerId="Windows Live" clId="Web-{928C01DE-A00C-4FD5-8DE3-F891D8C4BBA3}" dt="2020-05-11T21:39:13.525" v="0"/>
          <ac:picMkLst>
            <pc:docMk/>
            <pc:sldMk cId="1571410011" sldId="299"/>
            <ac:picMk id="3" creationId="{76E52A47-1ACF-4E78-8A93-22176280F80F}"/>
          </ac:picMkLst>
        </pc:picChg>
        <pc:picChg chg="add mod">
          <ac:chgData name="Ali Khalili" userId="b26e4f1096e74a37" providerId="Windows Live" clId="Web-{928C01DE-A00C-4FD5-8DE3-F891D8C4BBA3}" dt="2020-05-11T21:39:32.838" v="4" actId="1076"/>
          <ac:picMkLst>
            <pc:docMk/>
            <pc:sldMk cId="1571410011" sldId="299"/>
            <ac:picMk id="4" creationId="{D43182A8-D304-4B79-BC92-00C4BED8AD69}"/>
          </ac:picMkLst>
        </pc:picChg>
      </pc:sldChg>
    </pc:docChg>
  </pc:docChgLst>
  <pc:docChgLst>
    <pc:chgData name="Ali Khalili" userId="b26e4f1096e74a37" providerId="Windows Live" clId="Web-{A124F2E2-09EA-4B24-9C18-B88FDD1D40A3}"/>
    <pc:docChg chg="addSld delSld modSld sldOrd">
      <pc:chgData name="Ali Khalili" userId="b26e4f1096e74a37" providerId="Windows Live" clId="Web-{A124F2E2-09EA-4B24-9C18-B88FDD1D40A3}" dt="2019-10-05T11:54:58.960" v="722" actId="20577"/>
      <pc:docMkLst>
        <pc:docMk/>
      </pc:docMkLst>
      <pc:sldChg chg="modSp">
        <pc:chgData name="Ali Khalili" userId="b26e4f1096e74a37" providerId="Windows Live" clId="Web-{A124F2E2-09EA-4B24-9C18-B88FDD1D40A3}" dt="2019-10-05T11:54:57.741" v="720" actId="20577"/>
        <pc:sldMkLst>
          <pc:docMk/>
          <pc:sldMk cId="514233359" sldId="263"/>
        </pc:sldMkLst>
        <pc:spChg chg="mod">
          <ac:chgData name="Ali Khalili" userId="b26e4f1096e74a37" providerId="Windows Live" clId="Web-{A124F2E2-09EA-4B24-9C18-B88FDD1D40A3}" dt="2019-10-05T11:54:57.741" v="720" actId="20577"/>
          <ac:spMkLst>
            <pc:docMk/>
            <pc:sldMk cId="514233359" sldId="263"/>
            <ac:spMk id="11" creationId="{D892C5E0-103E-4FE3-804B-00D931AB16F4}"/>
          </ac:spMkLst>
        </pc:spChg>
      </pc:sldChg>
      <pc:sldChg chg="modSp">
        <pc:chgData name="Ali Khalili" userId="b26e4f1096e74a37" providerId="Windows Live" clId="Web-{A124F2E2-09EA-4B24-9C18-B88FDD1D40A3}" dt="2019-10-05T11:46:42.505" v="643"/>
        <pc:sldMkLst>
          <pc:docMk/>
          <pc:sldMk cId="2604697426" sldId="266"/>
        </pc:sldMkLst>
        <pc:graphicFrameChg chg="mod modGraphic">
          <ac:chgData name="Ali Khalili" userId="b26e4f1096e74a37" providerId="Windows Live" clId="Web-{A124F2E2-09EA-4B24-9C18-B88FDD1D40A3}" dt="2019-10-05T11:46:42.505" v="643"/>
          <ac:graphicFrameMkLst>
            <pc:docMk/>
            <pc:sldMk cId="2604697426" sldId="266"/>
            <ac:graphicFrameMk id="8" creationId="{BBF0E76B-AC6F-49D0-ACC9-920D49272A66}"/>
          </ac:graphicFrameMkLst>
        </pc:graphicFrameChg>
      </pc:sldChg>
      <pc:sldChg chg="modSp del">
        <pc:chgData name="Ali Khalili" userId="b26e4f1096e74a37" providerId="Windows Live" clId="Web-{A124F2E2-09EA-4B24-9C18-B88FDD1D40A3}" dt="2019-10-05T11:44:04.129" v="601"/>
        <pc:sldMkLst>
          <pc:docMk/>
          <pc:sldMk cId="1368840860" sldId="276"/>
        </pc:sldMkLst>
        <pc:spChg chg="mod">
          <ac:chgData name="Ali Khalili" userId="b26e4f1096e74a37" providerId="Windows Live" clId="Web-{A124F2E2-09EA-4B24-9C18-B88FDD1D40A3}" dt="2019-10-05T11:41:11.472" v="598" actId="20577"/>
          <ac:spMkLst>
            <pc:docMk/>
            <pc:sldMk cId="1368840860" sldId="276"/>
            <ac:spMk id="9" creationId="{4E15A681-F690-46C2-95E7-06CDE296DF86}"/>
          </ac:spMkLst>
        </pc:spChg>
      </pc:sldChg>
      <pc:sldChg chg="addSp delSp modSp add replId">
        <pc:chgData name="Ali Khalili" userId="b26e4f1096e74a37" providerId="Windows Live" clId="Web-{A124F2E2-09EA-4B24-9C18-B88FDD1D40A3}" dt="2019-10-05T10:08:22.593" v="20" actId="20577"/>
        <pc:sldMkLst>
          <pc:docMk/>
          <pc:sldMk cId="913813619" sldId="281"/>
        </pc:sldMkLst>
        <pc:spChg chg="add mod">
          <ac:chgData name="Ali Khalili" userId="b26e4f1096e74a37" providerId="Windows Live" clId="Web-{A124F2E2-09EA-4B24-9C18-B88FDD1D40A3}" dt="2019-10-05T10:08:17.312" v="16"/>
          <ac:spMkLst>
            <pc:docMk/>
            <pc:sldMk cId="913813619" sldId="281"/>
            <ac:spMk id="2" creationId="{0D5E680D-8157-4D49-9A29-EFF543FF2115}"/>
          </ac:spMkLst>
        </pc:spChg>
        <pc:spChg chg="add del mod">
          <ac:chgData name="Ali Khalili" userId="b26e4f1096e74a37" providerId="Windows Live" clId="Web-{A124F2E2-09EA-4B24-9C18-B88FDD1D40A3}" dt="2019-10-05T09:44:13.481" v="5"/>
          <ac:spMkLst>
            <pc:docMk/>
            <pc:sldMk cId="913813619" sldId="281"/>
            <ac:spMk id="4" creationId="{52AA55E5-7B88-49ED-821C-9EC04D1492C0}"/>
          </ac:spMkLst>
        </pc:spChg>
        <pc:spChg chg="mod">
          <ac:chgData name="Ali Khalili" userId="b26e4f1096e74a37" providerId="Windows Live" clId="Web-{A124F2E2-09EA-4B24-9C18-B88FDD1D40A3}" dt="2019-10-05T10:08:22.593" v="20" actId="20577"/>
          <ac:spMkLst>
            <pc:docMk/>
            <pc:sldMk cId="913813619" sldId="281"/>
            <ac:spMk id="5" creationId="{5D6ACC71-6D93-4A67-810F-A9F6B34412F2}"/>
          </ac:spMkLst>
        </pc:spChg>
        <pc:spChg chg="add del mod">
          <ac:chgData name="Ali Khalili" userId="b26e4f1096e74a37" providerId="Windows Live" clId="Web-{A124F2E2-09EA-4B24-9C18-B88FDD1D40A3}" dt="2019-10-05T09:46:10.545" v="8"/>
          <ac:spMkLst>
            <pc:docMk/>
            <pc:sldMk cId="913813619" sldId="281"/>
            <ac:spMk id="6" creationId="{3960A5E5-9A1A-4BEB-BADA-A76654D9FC7D}"/>
          </ac:spMkLst>
        </pc:spChg>
        <pc:spChg chg="add del mod">
          <ac:chgData name="Ali Khalili" userId="b26e4f1096e74a37" providerId="Windows Live" clId="Web-{A124F2E2-09EA-4B24-9C18-B88FDD1D40A3}" dt="2019-10-05T09:46:21.591" v="11"/>
          <ac:spMkLst>
            <pc:docMk/>
            <pc:sldMk cId="913813619" sldId="281"/>
            <ac:spMk id="7" creationId="{F8670ADB-A8AA-4966-A24D-3772343C8BF4}"/>
          </ac:spMkLst>
        </pc:spChg>
        <pc:spChg chg="add del mod">
          <ac:chgData name="Ali Khalili" userId="b26e4f1096e74a37" providerId="Windows Live" clId="Web-{A124F2E2-09EA-4B24-9C18-B88FDD1D40A3}" dt="2019-10-05T09:46:27.201" v="14"/>
          <ac:spMkLst>
            <pc:docMk/>
            <pc:sldMk cId="913813619" sldId="281"/>
            <ac:spMk id="8" creationId="{854D9C02-FF2C-47FD-B08D-40EBDFE5E92D}"/>
          </ac:spMkLst>
        </pc:spChg>
        <pc:spChg chg="del">
          <ac:chgData name="Ali Khalili" userId="b26e4f1096e74a37" providerId="Windows Live" clId="Web-{A124F2E2-09EA-4B24-9C18-B88FDD1D40A3}" dt="2019-10-05T09:44:04.137" v="2"/>
          <ac:spMkLst>
            <pc:docMk/>
            <pc:sldMk cId="913813619" sldId="281"/>
            <ac:spMk id="9" creationId="{4E15A681-F690-46C2-95E7-06CDE296DF86}"/>
          </ac:spMkLst>
        </pc:spChg>
        <pc:picChg chg="del">
          <ac:chgData name="Ali Khalili" userId="b26e4f1096e74a37" providerId="Windows Live" clId="Web-{A124F2E2-09EA-4B24-9C18-B88FDD1D40A3}" dt="2019-10-05T09:44:01.246" v="1"/>
          <ac:picMkLst>
            <pc:docMk/>
            <pc:sldMk cId="913813619" sldId="281"/>
            <ac:picMk id="2" creationId="{7BF84D0A-D496-43CF-9C28-4ED6B9B5F229}"/>
          </ac:picMkLst>
        </pc:picChg>
      </pc:sldChg>
      <pc:sldChg chg="addSp delSp modSp add replId">
        <pc:chgData name="Ali Khalili" userId="b26e4f1096e74a37" providerId="Windows Live" clId="Web-{A124F2E2-09EA-4B24-9C18-B88FDD1D40A3}" dt="2019-10-05T11:02:50.245" v="553" actId="20577"/>
        <pc:sldMkLst>
          <pc:docMk/>
          <pc:sldMk cId="2811859131" sldId="282"/>
        </pc:sldMkLst>
        <pc:spChg chg="add mod">
          <ac:chgData name="Ali Khalili" userId="b26e4f1096e74a37" providerId="Windows Live" clId="Web-{A124F2E2-09EA-4B24-9C18-B88FDD1D40A3}" dt="2019-10-05T10:54:12.476" v="484" actId="20577"/>
          <ac:spMkLst>
            <pc:docMk/>
            <pc:sldMk cId="2811859131" sldId="282"/>
            <ac:spMk id="4" creationId="{0DE70DAC-44CD-406B-BE11-69450F74BC48}"/>
          </ac:spMkLst>
        </pc:spChg>
        <pc:spChg chg="mod">
          <ac:chgData name="Ali Khalili" userId="b26e4f1096e74a37" providerId="Windows Live" clId="Web-{A124F2E2-09EA-4B24-9C18-B88FDD1D40A3}" dt="2019-10-05T10:46:14.415" v="350" actId="1076"/>
          <ac:spMkLst>
            <pc:docMk/>
            <pc:sldMk cId="2811859131" sldId="282"/>
            <ac:spMk id="5" creationId="{5D6ACC71-6D93-4A67-810F-A9F6B34412F2}"/>
          </ac:spMkLst>
        </pc:spChg>
        <pc:spChg chg="add del mod">
          <ac:chgData name="Ali Khalili" userId="b26e4f1096e74a37" providerId="Windows Live" clId="Web-{A124F2E2-09EA-4B24-9C18-B88FDD1D40A3}" dt="2019-10-05T10:32:04.252" v="29"/>
          <ac:spMkLst>
            <pc:docMk/>
            <pc:sldMk cId="2811859131" sldId="282"/>
            <ac:spMk id="6" creationId="{BD554D0B-D2DD-454A-9339-A8A0B1BD3801}"/>
          </ac:spMkLst>
        </pc:spChg>
        <pc:spChg chg="add mod">
          <ac:chgData name="Ali Khalili" userId="b26e4f1096e74a37" providerId="Windows Live" clId="Web-{A124F2E2-09EA-4B24-9C18-B88FDD1D40A3}" dt="2019-10-05T11:02:50.245" v="553" actId="20577"/>
          <ac:spMkLst>
            <pc:docMk/>
            <pc:sldMk cId="2811859131" sldId="282"/>
            <ac:spMk id="8" creationId="{7ECED514-52BE-4C97-97BA-65E375D5C17E}"/>
          </ac:spMkLst>
        </pc:spChg>
        <pc:spChg chg="del">
          <ac:chgData name="Ali Khalili" userId="b26e4f1096e74a37" providerId="Windows Live" clId="Web-{A124F2E2-09EA-4B24-9C18-B88FDD1D40A3}" dt="2019-10-05T10:31:01.955" v="25"/>
          <ac:spMkLst>
            <pc:docMk/>
            <pc:sldMk cId="2811859131" sldId="282"/>
            <ac:spMk id="9" creationId="{4E15A681-F690-46C2-95E7-06CDE296DF86}"/>
          </ac:spMkLst>
        </pc:spChg>
        <pc:picChg chg="del">
          <ac:chgData name="Ali Khalili" userId="b26e4f1096e74a37" providerId="Windows Live" clId="Web-{A124F2E2-09EA-4B24-9C18-B88FDD1D40A3}" dt="2019-10-05T10:30:58.799" v="24"/>
          <ac:picMkLst>
            <pc:docMk/>
            <pc:sldMk cId="2811859131" sldId="282"/>
            <ac:picMk id="3" creationId="{29A20590-E3EE-4BDE-96DC-0970CC217BFE}"/>
          </ac:picMkLst>
        </pc:picChg>
      </pc:sldChg>
      <pc:sldChg chg="addSp delSp modSp add replId">
        <pc:chgData name="Ali Khalili" userId="b26e4f1096e74a37" providerId="Windows Live" clId="Web-{A124F2E2-09EA-4B24-9C18-B88FDD1D40A3}" dt="2019-10-05T11:27:33.235" v="591" actId="1076"/>
        <pc:sldMkLst>
          <pc:docMk/>
          <pc:sldMk cId="315755067" sldId="283"/>
        </pc:sldMkLst>
        <pc:spChg chg="add mod">
          <ac:chgData name="Ali Khalili" userId="b26e4f1096e74a37" providerId="Windows Live" clId="Web-{A124F2E2-09EA-4B24-9C18-B88FDD1D40A3}" dt="2019-10-05T11:26:52.454" v="566" actId="1076"/>
          <ac:spMkLst>
            <pc:docMk/>
            <pc:sldMk cId="315755067" sldId="283"/>
            <ac:spMk id="4" creationId="{FEB5EF1E-B8E0-4ADE-B0E7-C395DDBBC7AF}"/>
          </ac:spMkLst>
        </pc:spChg>
        <pc:spChg chg="add mod">
          <ac:chgData name="Ali Khalili" userId="b26e4f1096e74a37" providerId="Windows Live" clId="Web-{A124F2E2-09EA-4B24-9C18-B88FDD1D40A3}" dt="2019-10-05T11:26:56.267" v="567" actId="1076"/>
          <ac:spMkLst>
            <pc:docMk/>
            <pc:sldMk cId="315755067" sldId="283"/>
            <ac:spMk id="6" creationId="{D662A461-2119-4342-BE3D-1EE2C75C8F52}"/>
          </ac:spMkLst>
        </pc:spChg>
        <pc:spChg chg="add mod">
          <ac:chgData name="Ali Khalili" userId="b26e4f1096e74a37" providerId="Windows Live" clId="Web-{A124F2E2-09EA-4B24-9C18-B88FDD1D40A3}" dt="2019-10-05T11:27:05.907" v="575" actId="20577"/>
          <ac:spMkLst>
            <pc:docMk/>
            <pc:sldMk cId="315755067" sldId="283"/>
            <ac:spMk id="7" creationId="{FF713808-5DF8-4726-B1D3-2487B04A146E}"/>
          </ac:spMkLst>
        </pc:spChg>
        <pc:spChg chg="add mod">
          <ac:chgData name="Ali Khalili" userId="b26e4f1096e74a37" providerId="Windows Live" clId="Web-{A124F2E2-09EA-4B24-9C18-B88FDD1D40A3}" dt="2019-10-05T11:27:33.235" v="591" actId="1076"/>
          <ac:spMkLst>
            <pc:docMk/>
            <pc:sldMk cId="315755067" sldId="283"/>
            <ac:spMk id="8" creationId="{1B2CD66B-BE95-4E8D-A1AE-32303DCBA294}"/>
          </ac:spMkLst>
        </pc:spChg>
        <pc:spChg chg="del">
          <ac:chgData name="Ali Khalili" userId="b26e4f1096e74a37" providerId="Windows Live" clId="Web-{A124F2E2-09EA-4B24-9C18-B88FDD1D40A3}" dt="2019-10-05T11:22:55.938" v="558"/>
          <ac:spMkLst>
            <pc:docMk/>
            <pc:sldMk cId="315755067" sldId="283"/>
            <ac:spMk id="9" creationId="{4E15A681-F690-46C2-95E7-06CDE296DF86}"/>
          </ac:spMkLst>
        </pc:spChg>
        <pc:picChg chg="del">
          <ac:chgData name="Ali Khalili" userId="b26e4f1096e74a37" providerId="Windows Live" clId="Web-{A124F2E2-09EA-4B24-9C18-B88FDD1D40A3}" dt="2019-10-05T11:22:53.235" v="557"/>
          <ac:picMkLst>
            <pc:docMk/>
            <pc:sldMk cId="315755067" sldId="283"/>
            <ac:picMk id="2" creationId="{876FCF65-36CB-4B40-B5B5-8054D88DF7C7}"/>
          </ac:picMkLst>
        </pc:picChg>
      </pc:sldChg>
      <pc:sldChg chg="addSp delSp modSp add ord replId">
        <pc:chgData name="Ali Khalili" userId="b26e4f1096e74a37" providerId="Windows Live" clId="Web-{A124F2E2-09EA-4B24-9C18-B88FDD1D40A3}" dt="2019-10-05T11:54:11.397" v="701" actId="1076"/>
        <pc:sldMkLst>
          <pc:docMk/>
          <pc:sldMk cId="23193898" sldId="284"/>
        </pc:sldMkLst>
        <pc:spChg chg="add del mod">
          <ac:chgData name="Ali Khalili" userId="b26e4f1096e74a37" providerId="Windows Live" clId="Web-{A124F2E2-09EA-4B24-9C18-B88FDD1D40A3}" dt="2019-10-05T11:49:18.740" v="669"/>
          <ac:spMkLst>
            <pc:docMk/>
            <pc:sldMk cId="23193898" sldId="284"/>
            <ac:spMk id="4" creationId="{14DE64F1-B5A2-46AD-95EA-7F73DCECBB32}"/>
          </ac:spMkLst>
        </pc:spChg>
        <pc:spChg chg="mod">
          <ac:chgData name="Ali Khalili" userId="b26e4f1096e74a37" providerId="Windows Live" clId="Web-{A124F2E2-09EA-4B24-9C18-B88FDD1D40A3}" dt="2019-10-05T11:51:19.896" v="683" actId="1076"/>
          <ac:spMkLst>
            <pc:docMk/>
            <pc:sldMk cId="23193898" sldId="284"/>
            <ac:spMk id="9" creationId="{4E15A681-F690-46C2-95E7-06CDE296DF86}"/>
          </ac:spMkLst>
        </pc:spChg>
        <pc:picChg chg="del">
          <ac:chgData name="Ali Khalili" userId="b26e4f1096e74a37" providerId="Windows Live" clId="Web-{A124F2E2-09EA-4B24-9C18-B88FDD1D40A3}" dt="2019-10-05T11:47:07.067" v="646"/>
          <ac:picMkLst>
            <pc:docMk/>
            <pc:sldMk cId="23193898" sldId="284"/>
            <ac:picMk id="2" creationId="{876FCF65-36CB-4B40-B5B5-8054D88DF7C7}"/>
          </ac:picMkLst>
        </pc:picChg>
        <pc:picChg chg="add del mod">
          <ac:chgData name="Ali Khalili" userId="b26e4f1096e74a37" providerId="Windows Live" clId="Web-{A124F2E2-09EA-4B24-9C18-B88FDD1D40A3}" dt="2019-10-05T11:54:06.303" v="699"/>
          <ac:picMkLst>
            <pc:docMk/>
            <pc:sldMk cId="23193898" sldId="284"/>
            <ac:picMk id="6" creationId="{B753CC71-9E69-42D7-9B18-2C27C2E7373A}"/>
          </ac:picMkLst>
        </pc:picChg>
        <pc:picChg chg="add del mod">
          <ac:chgData name="Ali Khalili" userId="b26e4f1096e74a37" providerId="Windows Live" clId="Web-{A124F2E2-09EA-4B24-9C18-B88FDD1D40A3}" dt="2019-10-05T11:53:08.397" v="696"/>
          <ac:picMkLst>
            <pc:docMk/>
            <pc:sldMk cId="23193898" sldId="284"/>
            <ac:picMk id="8" creationId="{D1694FC1-26E8-45E4-AFA8-C1F12ADE31EA}"/>
          </ac:picMkLst>
        </pc:picChg>
        <pc:picChg chg="add mod">
          <ac:chgData name="Ali Khalili" userId="b26e4f1096e74a37" providerId="Windows Live" clId="Web-{A124F2E2-09EA-4B24-9C18-B88FDD1D40A3}" dt="2019-10-05T11:50:40.131" v="680" actId="1076"/>
          <ac:picMkLst>
            <pc:docMk/>
            <pc:sldMk cId="23193898" sldId="284"/>
            <ac:picMk id="11" creationId="{A538131B-BE23-4785-88D2-A08BC634E0F7}"/>
          </ac:picMkLst>
        </pc:picChg>
        <pc:picChg chg="add mod">
          <ac:chgData name="Ali Khalili" userId="b26e4f1096e74a37" providerId="Windows Live" clId="Web-{A124F2E2-09EA-4B24-9C18-B88FDD1D40A3}" dt="2019-10-05T11:51:27.162" v="685" actId="1076"/>
          <ac:picMkLst>
            <pc:docMk/>
            <pc:sldMk cId="23193898" sldId="284"/>
            <ac:picMk id="13" creationId="{64E2D050-97F2-43F7-8F6A-EF9ED3F581D0}"/>
          </ac:picMkLst>
        </pc:picChg>
        <pc:picChg chg="add mod">
          <ac:chgData name="Ali Khalili" userId="b26e4f1096e74a37" providerId="Windows Live" clId="Web-{A124F2E2-09EA-4B24-9C18-B88FDD1D40A3}" dt="2019-10-05T11:52:00.053" v="691" actId="1076"/>
          <ac:picMkLst>
            <pc:docMk/>
            <pc:sldMk cId="23193898" sldId="284"/>
            <ac:picMk id="15" creationId="{F33E8B9A-F8B8-481D-8BA1-64DEA0E2DCFF}"/>
          </ac:picMkLst>
        </pc:picChg>
        <pc:picChg chg="add mod">
          <ac:chgData name="Ali Khalili" userId="b26e4f1096e74a37" providerId="Windows Live" clId="Web-{A124F2E2-09EA-4B24-9C18-B88FDD1D40A3}" dt="2019-10-05T11:52:51.381" v="695" actId="1076"/>
          <ac:picMkLst>
            <pc:docMk/>
            <pc:sldMk cId="23193898" sldId="284"/>
            <ac:picMk id="17" creationId="{45B4A25C-6B2C-4B0C-80F4-E596C8600840}"/>
          </ac:picMkLst>
        </pc:picChg>
        <pc:picChg chg="add mod">
          <ac:chgData name="Ali Khalili" userId="b26e4f1096e74a37" providerId="Windows Live" clId="Web-{A124F2E2-09EA-4B24-9C18-B88FDD1D40A3}" dt="2019-10-05T11:53:13.147" v="698" actId="1076"/>
          <ac:picMkLst>
            <pc:docMk/>
            <pc:sldMk cId="23193898" sldId="284"/>
            <ac:picMk id="19" creationId="{7BE07E78-0F4C-4918-9EDD-531F443793DE}"/>
          </ac:picMkLst>
        </pc:picChg>
        <pc:picChg chg="add mod">
          <ac:chgData name="Ali Khalili" userId="b26e4f1096e74a37" providerId="Windows Live" clId="Web-{A124F2E2-09EA-4B24-9C18-B88FDD1D40A3}" dt="2019-10-05T11:54:11.397" v="701" actId="1076"/>
          <ac:picMkLst>
            <pc:docMk/>
            <pc:sldMk cId="23193898" sldId="284"/>
            <ac:picMk id="21" creationId="{474799CE-0B8D-4BEA-B4C3-BFE2641B7B17}"/>
          </ac:picMkLst>
        </pc:picChg>
      </pc:sldChg>
    </pc:docChg>
  </pc:docChgLst>
  <pc:docChgLst>
    <pc:chgData name="Ali Khalili" userId="b26e4f1096e74a37" providerId="Windows Live" clId="Web-{275A09EB-CB83-401D-87B8-BAB284A2B5D9}"/>
    <pc:docChg chg="modSld">
      <pc:chgData name="Ali Khalili" userId="b26e4f1096e74a37" providerId="Windows Live" clId="Web-{275A09EB-CB83-401D-87B8-BAB284A2B5D9}" dt="2020-05-11T20:14:24.256" v="202" actId="20577"/>
      <pc:docMkLst>
        <pc:docMk/>
      </pc:docMkLst>
      <pc:sldChg chg="modSp">
        <pc:chgData name="Ali Khalili" userId="b26e4f1096e74a37" providerId="Windows Live" clId="Web-{275A09EB-CB83-401D-87B8-BAB284A2B5D9}" dt="2020-05-11T19:54:30.671" v="42" actId="20577"/>
        <pc:sldMkLst>
          <pc:docMk/>
          <pc:sldMk cId="2847671915" sldId="283"/>
        </pc:sldMkLst>
        <pc:spChg chg="mod">
          <ac:chgData name="Ali Khalili" userId="b26e4f1096e74a37" providerId="Windows Live" clId="Web-{275A09EB-CB83-401D-87B8-BAB284A2B5D9}" dt="2020-05-11T19:54:30.671" v="42" actId="20577"/>
          <ac:spMkLst>
            <pc:docMk/>
            <pc:sldMk cId="2847671915" sldId="283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19:54:08.936" v="20" actId="20577"/>
        <pc:sldMkLst>
          <pc:docMk/>
          <pc:sldMk cId="2056137584" sldId="284"/>
        </pc:sldMkLst>
        <pc:spChg chg="mod">
          <ac:chgData name="Ali Khalili" userId="b26e4f1096e74a37" providerId="Windows Live" clId="Web-{275A09EB-CB83-401D-87B8-BAB284A2B5D9}" dt="2020-05-11T19:54:08.936" v="20" actId="20577"/>
          <ac:spMkLst>
            <pc:docMk/>
            <pc:sldMk cId="2056137584" sldId="284"/>
            <ac:spMk id="6" creationId="{5C08EB05-0556-47D1-AB87-8C75AFE64598}"/>
          </ac:spMkLst>
        </pc:spChg>
      </pc:sldChg>
      <pc:sldChg chg="modSp">
        <pc:chgData name="Ali Khalili" userId="b26e4f1096e74a37" providerId="Windows Live" clId="Web-{275A09EB-CB83-401D-87B8-BAB284A2B5D9}" dt="2020-05-11T19:50:39.701" v="11" actId="1076"/>
        <pc:sldMkLst>
          <pc:docMk/>
          <pc:sldMk cId="3479777826" sldId="285"/>
        </pc:sldMkLst>
        <pc:spChg chg="mod">
          <ac:chgData name="Ali Khalili" userId="b26e4f1096e74a37" providerId="Windows Live" clId="Web-{275A09EB-CB83-401D-87B8-BAB284A2B5D9}" dt="2020-05-11T19:50:39.451" v="6" actId="20577"/>
          <ac:spMkLst>
            <pc:docMk/>
            <pc:sldMk cId="3479777826" sldId="285"/>
            <ac:spMk id="4" creationId="{647D7850-CA0E-49C0-AECB-4925CBBECF2E}"/>
          </ac:spMkLst>
        </pc:spChg>
        <pc:spChg chg="mod">
          <ac:chgData name="Ali Khalili" userId="b26e4f1096e74a37" providerId="Windows Live" clId="Web-{275A09EB-CB83-401D-87B8-BAB284A2B5D9}" dt="2020-05-11T19:50:39.701" v="11" actId="1076"/>
          <ac:spMkLst>
            <pc:docMk/>
            <pc:sldMk cId="3479777826" sldId="285"/>
            <ac:spMk id="5" creationId="{450FDDC6-68D3-4E46-9360-2A6A33612BA7}"/>
          </ac:spMkLst>
        </pc:spChg>
        <pc:spChg chg="mod">
          <ac:chgData name="Ali Khalili" userId="b26e4f1096e74a37" providerId="Windows Live" clId="Web-{275A09EB-CB83-401D-87B8-BAB284A2B5D9}" dt="2020-05-11T19:50:39.560" v="8" actId="1076"/>
          <ac:spMkLst>
            <pc:docMk/>
            <pc:sldMk cId="3479777826" sldId="285"/>
            <ac:spMk id="6" creationId="{0450E733-F9C3-4261-B3D8-EB71C8C16925}"/>
          </ac:spMkLst>
        </pc:spChg>
        <pc:spChg chg="mod">
          <ac:chgData name="Ali Khalili" userId="b26e4f1096e74a37" providerId="Windows Live" clId="Web-{275A09EB-CB83-401D-87B8-BAB284A2B5D9}" dt="2020-05-11T19:50:39.654" v="10" actId="1076"/>
          <ac:spMkLst>
            <pc:docMk/>
            <pc:sldMk cId="3479777826" sldId="285"/>
            <ac:spMk id="7" creationId="{D2E0CFC0-4717-4A6A-B4B9-21D10D4FC22B}"/>
          </ac:spMkLst>
        </pc:spChg>
      </pc:sldChg>
      <pc:sldChg chg="modSp">
        <pc:chgData name="Ali Khalili" userId="b26e4f1096e74a37" providerId="Windows Live" clId="Web-{275A09EB-CB83-401D-87B8-BAB284A2B5D9}" dt="2020-05-11T19:50:14.278" v="2" actId="20577"/>
        <pc:sldMkLst>
          <pc:docMk/>
          <pc:sldMk cId="2088755582" sldId="286"/>
        </pc:sldMkLst>
        <pc:spChg chg="mod">
          <ac:chgData name="Ali Khalili" userId="b26e4f1096e74a37" providerId="Windows Live" clId="Web-{275A09EB-CB83-401D-87B8-BAB284A2B5D9}" dt="2020-05-11T19:50:14.278" v="2" actId="20577"/>
          <ac:spMkLst>
            <pc:docMk/>
            <pc:sldMk cId="2088755582" sldId="286"/>
            <ac:spMk id="4" creationId="{4C6B87B3-EEA8-4087-AC62-1A73B5F013AB}"/>
          </ac:spMkLst>
        </pc:spChg>
      </pc:sldChg>
      <pc:sldChg chg="modSp">
        <pc:chgData name="Ali Khalili" userId="b26e4f1096e74a37" providerId="Windows Live" clId="Web-{275A09EB-CB83-401D-87B8-BAB284A2B5D9}" dt="2020-05-11T19:55:49.624" v="72" actId="20577"/>
        <pc:sldMkLst>
          <pc:docMk/>
          <pc:sldMk cId="1278252047" sldId="292"/>
        </pc:sldMkLst>
        <pc:spChg chg="mod">
          <ac:chgData name="Ali Khalili" userId="b26e4f1096e74a37" providerId="Windows Live" clId="Web-{275A09EB-CB83-401D-87B8-BAB284A2B5D9}" dt="2020-05-11T19:55:49.624" v="72" actId="20577"/>
          <ac:spMkLst>
            <pc:docMk/>
            <pc:sldMk cId="1278252047" sldId="292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01:06.532" v="90" actId="20577"/>
        <pc:sldMkLst>
          <pc:docMk/>
          <pc:sldMk cId="218716444" sldId="293"/>
        </pc:sldMkLst>
        <pc:spChg chg="mod">
          <ac:chgData name="Ali Khalili" userId="b26e4f1096e74a37" providerId="Windows Live" clId="Web-{275A09EB-CB83-401D-87B8-BAB284A2B5D9}" dt="2020-05-11T20:01:06.532" v="90" actId="20577"/>
          <ac:spMkLst>
            <pc:docMk/>
            <pc:sldMk cId="218716444" sldId="293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03:54.065" v="127" actId="20577"/>
        <pc:sldMkLst>
          <pc:docMk/>
          <pc:sldMk cId="2522659031" sldId="297"/>
        </pc:sldMkLst>
        <pc:spChg chg="mod">
          <ac:chgData name="Ali Khalili" userId="b26e4f1096e74a37" providerId="Windows Live" clId="Web-{275A09EB-CB83-401D-87B8-BAB284A2B5D9}" dt="2020-05-11T20:03:54.065" v="127" actId="20577"/>
          <ac:spMkLst>
            <pc:docMk/>
            <pc:sldMk cId="2522659031" sldId="297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11:44.911" v="166" actId="20577"/>
        <pc:sldMkLst>
          <pc:docMk/>
          <pc:sldMk cId="2317913929" sldId="298"/>
        </pc:sldMkLst>
        <pc:spChg chg="mod">
          <ac:chgData name="Ali Khalili" userId="b26e4f1096e74a37" providerId="Windows Live" clId="Web-{275A09EB-CB83-401D-87B8-BAB284A2B5D9}" dt="2020-05-11T20:11:44.911" v="166" actId="20577"/>
          <ac:spMkLst>
            <pc:docMk/>
            <pc:sldMk cId="2317913929" sldId="298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14:24.256" v="201" actId="20577"/>
        <pc:sldMkLst>
          <pc:docMk/>
          <pc:sldMk cId="1571410011" sldId="299"/>
        </pc:sldMkLst>
        <pc:spChg chg="mod">
          <ac:chgData name="Ali Khalili" userId="b26e4f1096e74a37" providerId="Windows Live" clId="Web-{275A09EB-CB83-401D-87B8-BAB284A2B5D9}" dt="2020-05-11T20:14:24.256" v="201" actId="20577"/>
          <ac:spMkLst>
            <pc:docMk/>
            <pc:sldMk cId="1571410011" sldId="299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08:30.988" v="150" actId="20577"/>
        <pc:sldMkLst>
          <pc:docMk/>
          <pc:sldMk cId="1382603370" sldId="301"/>
        </pc:sldMkLst>
        <pc:spChg chg="mod">
          <ac:chgData name="Ali Khalili" userId="b26e4f1096e74a37" providerId="Windows Live" clId="Web-{275A09EB-CB83-401D-87B8-BAB284A2B5D9}" dt="2020-05-11T20:08:30.988" v="150" actId="20577"/>
          <ac:spMkLst>
            <pc:docMk/>
            <pc:sldMk cId="1382603370" sldId="301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275A09EB-CB83-401D-87B8-BAB284A2B5D9}" dt="2020-05-11T20:13:46.318" v="183" actId="20577"/>
        <pc:sldMkLst>
          <pc:docMk/>
          <pc:sldMk cId="3117117006" sldId="302"/>
        </pc:sldMkLst>
        <pc:spChg chg="mod">
          <ac:chgData name="Ali Khalili" userId="b26e4f1096e74a37" providerId="Windows Live" clId="Web-{275A09EB-CB83-401D-87B8-BAB284A2B5D9}" dt="2020-05-11T20:13:46.318" v="183" actId="20577"/>
          <ac:spMkLst>
            <pc:docMk/>
            <pc:sldMk cId="3117117006" sldId="302"/>
            <ac:spMk id="6" creationId="{8EDE4EC5-E346-436C-991E-4FB63D9E997E}"/>
          </ac:spMkLst>
        </pc:spChg>
      </pc:sldChg>
    </pc:docChg>
  </pc:docChgLst>
  <pc:docChgLst>
    <pc:chgData name="Ali Khalili" userId="b26e4f1096e74a37" providerId="Windows Live" clId="Web-{7B714D4C-DB4C-467B-872D-A58FEB16A859}"/>
    <pc:docChg chg="addSld modSld">
      <pc:chgData name="Ali Khalili" userId="b26e4f1096e74a37" providerId="Windows Live" clId="Web-{7B714D4C-DB4C-467B-872D-A58FEB16A859}" dt="2020-04-19T18:53:36.880" v="1361" actId="20577"/>
      <pc:docMkLst>
        <pc:docMk/>
      </pc:docMkLst>
      <pc:sldChg chg="addSp modSp">
        <pc:chgData name="Ali Khalili" userId="b26e4f1096e74a37" providerId="Windows Live" clId="Web-{7B714D4C-DB4C-467B-872D-A58FEB16A859}" dt="2020-04-19T18:15:25.217" v="870" actId="14100"/>
        <pc:sldMkLst>
          <pc:docMk/>
          <pc:sldMk cId="2847671915" sldId="283"/>
        </pc:sldMkLst>
        <pc:spChg chg="add">
          <ac:chgData name="Ali Khalili" userId="b26e4f1096e74a37" providerId="Windows Live" clId="Web-{7B714D4C-DB4C-467B-872D-A58FEB16A859}" dt="2020-04-19T18:15:20.342" v="869"/>
          <ac:spMkLst>
            <pc:docMk/>
            <pc:sldMk cId="2847671915" sldId="283"/>
            <ac:spMk id="6" creationId="{8EDE4EC5-E346-436C-991E-4FB63D9E997E}"/>
          </ac:spMkLst>
        </pc:spChg>
        <pc:picChg chg="add mod">
          <ac:chgData name="Ali Khalili" userId="b26e4f1096e74a37" providerId="Windows Live" clId="Web-{7B714D4C-DB4C-467B-872D-A58FEB16A859}" dt="2020-04-19T18:15:25.217" v="870" actId="14100"/>
          <ac:picMkLst>
            <pc:docMk/>
            <pc:sldMk cId="2847671915" sldId="283"/>
            <ac:picMk id="3" creationId="{85586AE6-F861-41E5-990D-D7045A26CF31}"/>
          </ac:picMkLst>
        </pc:picChg>
      </pc:sldChg>
      <pc:sldChg chg="addSp modSp">
        <pc:chgData name="Ali Khalili" userId="b26e4f1096e74a37" providerId="Windows Live" clId="Web-{7B714D4C-DB4C-467B-872D-A58FEB16A859}" dt="2020-04-19T18:15:17.826" v="868" actId="14100"/>
        <pc:sldMkLst>
          <pc:docMk/>
          <pc:sldMk cId="2056137584" sldId="284"/>
        </pc:sldMkLst>
        <pc:spChg chg="add">
          <ac:chgData name="Ali Khalili" userId="b26e4f1096e74a37" providerId="Windows Live" clId="Web-{7B714D4C-DB4C-467B-872D-A58FEB16A859}" dt="2020-04-19T18:15:12.342" v="867"/>
          <ac:spMkLst>
            <pc:docMk/>
            <pc:sldMk cId="2056137584" sldId="284"/>
            <ac:spMk id="6" creationId="{5C08EB05-0556-47D1-AB87-8C75AFE64598}"/>
          </ac:spMkLst>
        </pc:spChg>
        <pc:picChg chg="add mod">
          <ac:chgData name="Ali Khalili" userId="b26e4f1096e74a37" providerId="Windows Live" clId="Web-{7B714D4C-DB4C-467B-872D-A58FEB16A859}" dt="2020-04-19T18:15:17.826" v="868" actId="14100"/>
          <ac:picMkLst>
            <pc:docMk/>
            <pc:sldMk cId="2056137584" sldId="284"/>
            <ac:picMk id="3" creationId="{83091520-E489-4B7E-8263-68E015D1E324}"/>
          </ac:picMkLst>
        </pc:picChg>
      </pc:sldChg>
      <pc:sldChg chg="addSp modSp">
        <pc:chgData name="Ali Khalili" userId="b26e4f1096e74a37" providerId="Windows Live" clId="Web-{7B714D4C-DB4C-467B-872D-A58FEB16A859}" dt="2020-04-19T18:06:25.981" v="833" actId="20577"/>
        <pc:sldMkLst>
          <pc:docMk/>
          <pc:sldMk cId="3479777826" sldId="285"/>
        </pc:sldMkLst>
        <pc:spChg chg="add">
          <ac:chgData name="Ali Khalili" userId="b26e4f1096e74a37" providerId="Windows Live" clId="Web-{7B714D4C-DB4C-467B-872D-A58FEB16A859}" dt="2020-04-19T18:04:35.309" v="743"/>
          <ac:spMkLst>
            <pc:docMk/>
            <pc:sldMk cId="3479777826" sldId="285"/>
            <ac:spMk id="4" creationId="{647D7850-CA0E-49C0-AECB-4925CBBECF2E}"/>
          </ac:spMkLst>
        </pc:spChg>
        <pc:spChg chg="add mod">
          <ac:chgData name="Ali Khalili" userId="b26e4f1096e74a37" providerId="Windows Live" clId="Web-{7B714D4C-DB4C-467B-872D-A58FEB16A859}" dt="2020-04-19T18:05:16.793" v="784" actId="20577"/>
          <ac:spMkLst>
            <pc:docMk/>
            <pc:sldMk cId="3479777826" sldId="285"/>
            <ac:spMk id="6" creationId="{0450E733-F9C3-4261-B3D8-EB71C8C16925}"/>
          </ac:spMkLst>
        </pc:spChg>
        <pc:spChg chg="add mod">
          <ac:chgData name="Ali Khalili" userId="b26e4f1096e74a37" providerId="Windows Live" clId="Web-{7B714D4C-DB4C-467B-872D-A58FEB16A859}" dt="2020-04-19T18:06:25.981" v="833" actId="20577"/>
          <ac:spMkLst>
            <pc:docMk/>
            <pc:sldMk cId="3479777826" sldId="285"/>
            <ac:spMk id="7" creationId="{D2E0CFC0-4717-4A6A-B4B9-21D10D4FC22B}"/>
          </ac:spMkLst>
        </pc:spChg>
      </pc:sldChg>
      <pc:sldChg chg="addSp modSp">
        <pc:chgData name="Ali Khalili" userId="b26e4f1096e74a37" providerId="Windows Live" clId="Web-{7B714D4C-DB4C-467B-872D-A58FEB16A859}" dt="2020-04-19T18:04:07.949" v="741" actId="20577"/>
        <pc:sldMkLst>
          <pc:docMk/>
          <pc:sldMk cId="2088755582" sldId="286"/>
        </pc:sldMkLst>
        <pc:spChg chg="add">
          <ac:chgData name="Ali Khalili" userId="b26e4f1096e74a37" providerId="Windows Live" clId="Web-{7B714D4C-DB4C-467B-872D-A58FEB16A859}" dt="2020-04-19T17:53:00.728" v="463"/>
          <ac:spMkLst>
            <pc:docMk/>
            <pc:sldMk cId="2088755582" sldId="286"/>
            <ac:spMk id="4" creationId="{4C6B87B3-EEA8-4087-AC62-1A73B5F013AB}"/>
          </ac:spMkLst>
        </pc:spChg>
        <pc:spChg chg="add mod">
          <ac:chgData name="Ali Khalili" userId="b26e4f1096e74a37" providerId="Windows Live" clId="Web-{7B714D4C-DB4C-467B-872D-A58FEB16A859}" dt="2020-04-19T17:53:33.088" v="523" actId="20577"/>
          <ac:spMkLst>
            <pc:docMk/>
            <pc:sldMk cId="2088755582" sldId="286"/>
            <ac:spMk id="6" creationId="{A04F3AD8-FCA5-4211-9F21-47447B21E0E6}"/>
          </ac:spMkLst>
        </pc:spChg>
        <pc:spChg chg="add mod">
          <ac:chgData name="Ali Khalili" userId="b26e4f1096e74a37" providerId="Windows Live" clId="Web-{7B714D4C-DB4C-467B-872D-A58FEB16A859}" dt="2020-04-19T18:04:07.949" v="741" actId="20577"/>
          <ac:spMkLst>
            <pc:docMk/>
            <pc:sldMk cId="2088755582" sldId="286"/>
            <ac:spMk id="7" creationId="{D5BFDA10-5237-4064-86F9-E99FDFB862CC}"/>
          </ac:spMkLst>
        </pc:spChg>
      </pc:sldChg>
      <pc:sldChg chg="addSp modSp">
        <pc:chgData name="Ali Khalili" userId="b26e4f1096e74a37" providerId="Windows Live" clId="Web-{7B714D4C-DB4C-467B-872D-A58FEB16A859}" dt="2020-04-19T17:52:26.650" v="460" actId="20577"/>
        <pc:sldMkLst>
          <pc:docMk/>
          <pc:sldMk cId="1901701606" sldId="287"/>
        </pc:sldMkLst>
        <pc:spChg chg="add mod">
          <ac:chgData name="Ali Khalili" userId="b26e4f1096e74a37" providerId="Windows Live" clId="Web-{7B714D4C-DB4C-467B-872D-A58FEB16A859}" dt="2020-04-19T17:48:57.134" v="341" actId="20577"/>
          <ac:spMkLst>
            <pc:docMk/>
            <pc:sldMk cId="1901701606" sldId="287"/>
            <ac:spMk id="4" creationId="{E200B7F7-66EF-42A4-8F36-8612DB2CA5BD}"/>
          </ac:spMkLst>
        </pc:spChg>
        <pc:spChg chg="add mod">
          <ac:chgData name="Ali Khalili" userId="b26e4f1096e74a37" providerId="Windows Live" clId="Web-{7B714D4C-DB4C-467B-872D-A58FEB16A859}" dt="2020-04-19T17:50:41.103" v="420" actId="1076"/>
          <ac:spMkLst>
            <pc:docMk/>
            <pc:sldMk cId="1901701606" sldId="287"/>
            <ac:spMk id="5" creationId="{EC324B0F-FACD-457F-AD18-69E4E6CFB464}"/>
          </ac:spMkLst>
        </pc:spChg>
        <pc:spChg chg="add mod">
          <ac:chgData name="Ali Khalili" userId="b26e4f1096e74a37" providerId="Windows Live" clId="Web-{7B714D4C-DB4C-467B-872D-A58FEB16A859}" dt="2020-04-19T17:51:32.681" v="447" actId="20577"/>
          <ac:spMkLst>
            <pc:docMk/>
            <pc:sldMk cId="1901701606" sldId="287"/>
            <ac:spMk id="6" creationId="{61D42534-4EE9-4F36-9C5C-74993E902D5A}"/>
          </ac:spMkLst>
        </pc:spChg>
        <pc:spChg chg="add mod">
          <ac:chgData name="Ali Khalili" userId="b26e4f1096e74a37" providerId="Windows Live" clId="Web-{7B714D4C-DB4C-467B-872D-A58FEB16A859}" dt="2020-04-19T17:52:26.650" v="460" actId="20577"/>
          <ac:spMkLst>
            <pc:docMk/>
            <pc:sldMk cId="1901701606" sldId="287"/>
            <ac:spMk id="7" creationId="{651F9BD6-DE8B-4BB4-91EF-3EB2DAD152DD}"/>
          </ac:spMkLst>
        </pc:spChg>
      </pc:sldChg>
      <pc:sldChg chg="addSp delSp modSp">
        <pc:chgData name="Ali Khalili" userId="b26e4f1096e74a37" providerId="Windows Live" clId="Web-{7B714D4C-DB4C-467B-872D-A58FEB16A859}" dt="2020-04-19T17:48:28.649" v="272" actId="20577"/>
        <pc:sldMkLst>
          <pc:docMk/>
          <pc:sldMk cId="3331148673" sldId="288"/>
        </pc:sldMkLst>
        <pc:spChg chg="add del mod">
          <ac:chgData name="Ali Khalili" userId="b26e4f1096e74a37" providerId="Windows Live" clId="Web-{7B714D4C-DB4C-467B-872D-A58FEB16A859}" dt="2020-04-19T17:36:08.538" v="12"/>
          <ac:spMkLst>
            <pc:docMk/>
            <pc:sldMk cId="3331148673" sldId="288"/>
            <ac:spMk id="3" creationId="{084641AE-1A54-42D3-857B-8ED15BA5ECF2}"/>
          </ac:spMkLst>
        </pc:spChg>
        <pc:spChg chg="add mod">
          <ac:chgData name="Ali Khalili" userId="b26e4f1096e74a37" providerId="Windows Live" clId="Web-{7B714D4C-DB4C-467B-872D-A58FEB16A859}" dt="2020-04-19T17:48:28.649" v="272" actId="20577"/>
          <ac:spMkLst>
            <pc:docMk/>
            <pc:sldMk cId="3331148673" sldId="288"/>
            <ac:spMk id="5" creationId="{6B68D4ED-9A50-453F-88C1-4AEA8B62F767}"/>
          </ac:spMkLst>
        </pc:spChg>
        <pc:graphicFrameChg chg="add mod modGraphic">
          <ac:chgData name="Ali Khalili" userId="b26e4f1096e74a37" providerId="Windows Live" clId="Web-{7B714D4C-DB4C-467B-872D-A58FEB16A859}" dt="2020-04-19T17:48:07.180" v="229" actId="1076"/>
          <ac:graphicFrameMkLst>
            <pc:docMk/>
            <pc:sldMk cId="3331148673" sldId="288"/>
            <ac:graphicFrameMk id="7" creationId="{3F9F10DA-E112-4FE9-8A20-3B147054B073}"/>
          </ac:graphicFrameMkLst>
        </pc:graphicFrameChg>
      </pc:sldChg>
      <pc:sldChg chg="delSp modSp add replId">
        <pc:chgData name="Ali Khalili" userId="b26e4f1096e74a37" providerId="Windows Live" clId="Web-{7B714D4C-DB4C-467B-872D-A58FEB16A859}" dt="2020-04-19T18:08:15.263" v="858"/>
        <pc:sldMkLst>
          <pc:docMk/>
          <pc:sldMk cId="799332424" sldId="291"/>
        </pc:sldMkLst>
        <pc:spChg chg="mod">
          <ac:chgData name="Ali Khalili" userId="b26e4f1096e74a37" providerId="Windows Live" clId="Web-{7B714D4C-DB4C-467B-872D-A58FEB16A859}" dt="2020-04-19T18:08:06.200" v="855" actId="20577"/>
          <ac:spMkLst>
            <pc:docMk/>
            <pc:sldMk cId="799332424" sldId="291"/>
            <ac:spMk id="6" creationId="{0450E733-F9C3-4261-B3D8-EB71C8C16925}"/>
          </ac:spMkLst>
        </pc:spChg>
        <pc:spChg chg="del">
          <ac:chgData name="Ali Khalili" userId="b26e4f1096e74a37" providerId="Windows Live" clId="Web-{7B714D4C-DB4C-467B-872D-A58FEB16A859}" dt="2020-04-19T18:08:15.263" v="858"/>
          <ac:spMkLst>
            <pc:docMk/>
            <pc:sldMk cId="799332424" sldId="291"/>
            <ac:spMk id="7" creationId="{D2E0CFC0-4717-4A6A-B4B9-21D10D4FC22B}"/>
          </ac:spMkLst>
        </pc:spChg>
      </pc:sldChg>
      <pc:sldChg chg="addSp delSp modSp add replId">
        <pc:chgData name="Ali Khalili" userId="b26e4f1096e74a37" providerId="Windows Live" clId="Web-{7B714D4C-DB4C-467B-872D-A58FEB16A859}" dt="2020-04-19T18:17:23.499" v="881" actId="1076"/>
        <pc:sldMkLst>
          <pc:docMk/>
          <pc:sldMk cId="1278252047" sldId="292"/>
        </pc:sldMkLst>
        <pc:picChg chg="del">
          <ac:chgData name="Ali Khalili" userId="b26e4f1096e74a37" providerId="Windows Live" clId="Web-{7B714D4C-DB4C-467B-872D-A58FEB16A859}" dt="2020-04-19T18:15:40.451" v="872"/>
          <ac:picMkLst>
            <pc:docMk/>
            <pc:sldMk cId="1278252047" sldId="292"/>
            <ac:picMk id="3" creationId="{85586AE6-F861-41E5-990D-D7045A26CF31}"/>
          </ac:picMkLst>
        </pc:picChg>
        <pc:picChg chg="add mod">
          <ac:chgData name="Ali Khalili" userId="b26e4f1096e74a37" providerId="Windows Live" clId="Web-{7B714D4C-DB4C-467B-872D-A58FEB16A859}" dt="2020-04-19T18:17:23.499" v="881" actId="1076"/>
          <ac:picMkLst>
            <pc:docMk/>
            <pc:sldMk cId="1278252047" sldId="292"/>
            <ac:picMk id="4" creationId="{A28C789E-48B3-47AF-98DA-4501DF275D61}"/>
          </ac:picMkLst>
        </pc:picChg>
      </pc:sldChg>
      <pc:sldChg chg="addSp modSp add replId">
        <pc:chgData name="Ali Khalili" userId="b26e4f1096e74a37" providerId="Windows Live" clId="Web-{7B714D4C-DB4C-467B-872D-A58FEB16A859}" dt="2020-04-19T18:18:08.686" v="886" actId="1076"/>
        <pc:sldMkLst>
          <pc:docMk/>
          <pc:sldMk cId="218716444" sldId="293"/>
        </pc:sldMkLst>
        <pc:picChg chg="add mod">
          <ac:chgData name="Ali Khalili" userId="b26e4f1096e74a37" providerId="Windows Live" clId="Web-{7B714D4C-DB4C-467B-872D-A58FEB16A859}" dt="2020-04-19T18:18:08.686" v="886" actId="1076"/>
          <ac:picMkLst>
            <pc:docMk/>
            <pc:sldMk cId="218716444" sldId="293"/>
            <ac:picMk id="3" creationId="{7D37C6DB-6EDA-4067-ABEB-F2EB0927AC9F}"/>
          </ac:picMkLst>
        </pc:picChg>
      </pc:sldChg>
      <pc:sldChg chg="addSp modSp add replId">
        <pc:chgData name="Ali Khalili" userId="b26e4f1096e74a37" providerId="Windows Live" clId="Web-{7B714D4C-DB4C-467B-872D-A58FEB16A859}" dt="2020-04-19T18:25:23.549" v="934" actId="20577"/>
        <pc:sldMkLst>
          <pc:docMk/>
          <pc:sldMk cId="597074522" sldId="294"/>
        </pc:sldMkLst>
        <pc:spChg chg="add mod">
          <ac:chgData name="Ali Khalili" userId="b26e4f1096e74a37" providerId="Windows Live" clId="Web-{7B714D4C-DB4C-467B-872D-A58FEB16A859}" dt="2020-04-19T18:25:23.549" v="934" actId="20577"/>
          <ac:spMkLst>
            <pc:docMk/>
            <pc:sldMk cId="597074522" sldId="294"/>
            <ac:spMk id="3" creationId="{6E19764B-DFF3-4B04-9B73-E9F618D925C1}"/>
          </ac:spMkLst>
        </pc:spChg>
      </pc:sldChg>
      <pc:sldChg chg="addSp modSp add replId">
        <pc:chgData name="Ali Khalili" userId="b26e4f1096e74a37" providerId="Windows Live" clId="Web-{7B714D4C-DB4C-467B-872D-A58FEB16A859}" dt="2020-04-19T18:29:10.266" v="1018" actId="20577"/>
        <pc:sldMkLst>
          <pc:docMk/>
          <pc:sldMk cId="1351781895" sldId="295"/>
        </pc:sldMkLst>
        <pc:spChg chg="add mod">
          <ac:chgData name="Ali Khalili" userId="b26e4f1096e74a37" providerId="Windows Live" clId="Web-{7B714D4C-DB4C-467B-872D-A58FEB16A859}" dt="2020-04-19T18:28:44.985" v="997"/>
          <ac:spMkLst>
            <pc:docMk/>
            <pc:sldMk cId="1351781895" sldId="295"/>
            <ac:spMk id="5" creationId="{E713911B-B877-4698-ABDB-FA7933295FD1}"/>
          </ac:spMkLst>
        </pc:spChg>
        <pc:spChg chg="mod">
          <ac:chgData name="Ali Khalili" userId="b26e4f1096e74a37" providerId="Windows Live" clId="Web-{7B714D4C-DB4C-467B-872D-A58FEB16A859}" dt="2020-04-19T18:29:10.266" v="1018" actId="20577"/>
          <ac:spMkLst>
            <pc:docMk/>
            <pc:sldMk cId="1351781895" sldId="295"/>
            <ac:spMk id="6" creationId="{8EDE4EC5-E346-436C-991E-4FB63D9E997E}"/>
          </ac:spMkLst>
        </pc:spChg>
        <pc:picChg chg="add mod">
          <ac:chgData name="Ali Khalili" userId="b26e4f1096e74a37" providerId="Windows Live" clId="Web-{7B714D4C-DB4C-467B-872D-A58FEB16A859}" dt="2020-04-19T18:27:57.579" v="985" actId="1076"/>
          <ac:picMkLst>
            <pc:docMk/>
            <pc:sldMk cId="1351781895" sldId="295"/>
            <ac:picMk id="3" creationId="{6ED22E75-4E6F-40C0-84C5-84508986CE89}"/>
          </ac:picMkLst>
        </pc:picChg>
      </pc:sldChg>
      <pc:sldChg chg="addSp modSp add replId">
        <pc:chgData name="Ali Khalili" userId="b26e4f1096e74a37" providerId="Windows Live" clId="Web-{7B714D4C-DB4C-467B-872D-A58FEB16A859}" dt="2020-04-19T18:26:58.360" v="977" actId="20577"/>
        <pc:sldMkLst>
          <pc:docMk/>
          <pc:sldMk cId="3701849494" sldId="296"/>
        </pc:sldMkLst>
        <pc:spChg chg="add mod">
          <ac:chgData name="Ali Khalili" userId="b26e4f1096e74a37" providerId="Windows Live" clId="Web-{7B714D4C-DB4C-467B-872D-A58FEB16A859}" dt="2020-04-19T18:26:58.360" v="977" actId="20577"/>
          <ac:spMkLst>
            <pc:docMk/>
            <pc:sldMk cId="3701849494" sldId="296"/>
            <ac:spMk id="3" creationId="{FA9C884A-C7AF-4761-9027-66DDBAD24A32}"/>
          </ac:spMkLst>
        </pc:spChg>
      </pc:sldChg>
      <pc:sldChg chg="addSp modSp add replId">
        <pc:chgData name="Ali Khalili" userId="b26e4f1096e74a37" providerId="Windows Live" clId="Web-{7B714D4C-DB4C-467B-872D-A58FEB16A859}" dt="2020-04-19T18:26:36.391" v="960" actId="20577"/>
        <pc:sldMkLst>
          <pc:docMk/>
          <pc:sldMk cId="2522659031" sldId="297"/>
        </pc:sldMkLst>
        <pc:spChg chg="add mod">
          <ac:chgData name="Ali Khalili" userId="b26e4f1096e74a37" providerId="Windows Live" clId="Web-{7B714D4C-DB4C-467B-872D-A58FEB16A859}" dt="2020-04-19T18:26:36.391" v="960" actId="20577"/>
          <ac:spMkLst>
            <pc:docMk/>
            <pc:sldMk cId="2522659031" sldId="297"/>
            <ac:spMk id="3" creationId="{A2130DEE-B639-43EF-8BF5-3468EA6D8D20}"/>
          </ac:spMkLst>
        </pc:spChg>
      </pc:sldChg>
      <pc:sldChg chg="addSp delSp modSp add replId">
        <pc:chgData name="Ali Khalili" userId="b26e4f1096e74a37" providerId="Windows Live" clId="Web-{7B714D4C-DB4C-467B-872D-A58FEB16A859}" dt="2020-04-19T18:44:53.441" v="1326" actId="20577"/>
        <pc:sldMkLst>
          <pc:docMk/>
          <pc:sldMk cId="2317913929" sldId="298"/>
        </pc:sldMkLst>
        <pc:spChg chg="add mod">
          <ac:chgData name="Ali Khalili" userId="b26e4f1096e74a37" providerId="Windows Live" clId="Web-{7B714D4C-DB4C-467B-872D-A58FEB16A859}" dt="2020-04-19T18:44:53.441" v="1326" actId="20577"/>
          <ac:spMkLst>
            <pc:docMk/>
            <pc:sldMk cId="2317913929" sldId="298"/>
            <ac:spMk id="4" creationId="{D615F78C-871E-400A-80AF-C08E0E2916C3}"/>
          </ac:spMkLst>
        </pc:spChg>
        <pc:spChg chg="del">
          <ac:chgData name="Ali Khalili" userId="b26e4f1096e74a37" providerId="Windows Live" clId="Web-{7B714D4C-DB4C-467B-872D-A58FEB16A859}" dt="2020-04-19T18:28:53.110" v="999"/>
          <ac:spMkLst>
            <pc:docMk/>
            <pc:sldMk cId="2317913929" sldId="298"/>
            <ac:spMk id="5" creationId="{E713911B-B877-4698-ABDB-FA7933295FD1}"/>
          </ac:spMkLst>
        </pc:spChg>
        <pc:spChg chg="mod">
          <ac:chgData name="Ali Khalili" userId="b26e4f1096e74a37" providerId="Windows Live" clId="Web-{7B714D4C-DB4C-467B-872D-A58FEB16A859}" dt="2020-04-19T18:29:12.469" v="1022" actId="20577"/>
          <ac:spMkLst>
            <pc:docMk/>
            <pc:sldMk cId="2317913929" sldId="298"/>
            <ac:spMk id="6" creationId="{8EDE4EC5-E346-436C-991E-4FB63D9E997E}"/>
          </ac:spMkLst>
        </pc:spChg>
        <pc:picChg chg="del">
          <ac:chgData name="Ali Khalili" userId="b26e4f1096e74a37" providerId="Windows Live" clId="Web-{7B714D4C-DB4C-467B-872D-A58FEB16A859}" dt="2020-04-19T18:28:53.719" v="1000"/>
          <ac:picMkLst>
            <pc:docMk/>
            <pc:sldMk cId="2317913929" sldId="298"/>
            <ac:picMk id="3" creationId="{6ED22E75-4E6F-40C0-84C5-84508986CE89}"/>
          </ac:picMkLst>
        </pc:picChg>
      </pc:sldChg>
      <pc:sldChg chg="addSp modSp add replId">
        <pc:chgData name="Ali Khalili" userId="b26e4f1096e74a37" providerId="Windows Live" clId="Web-{7B714D4C-DB4C-467B-872D-A58FEB16A859}" dt="2020-04-19T18:53:04.723" v="1334" actId="1076"/>
        <pc:sldMkLst>
          <pc:docMk/>
          <pc:sldMk cId="1571410011" sldId="299"/>
        </pc:sldMkLst>
        <pc:picChg chg="add mod">
          <ac:chgData name="Ali Khalili" userId="b26e4f1096e74a37" providerId="Windows Live" clId="Web-{7B714D4C-DB4C-467B-872D-A58FEB16A859}" dt="2020-04-19T18:53:04.723" v="1334" actId="1076"/>
          <ac:picMkLst>
            <pc:docMk/>
            <pc:sldMk cId="1571410011" sldId="299"/>
            <ac:picMk id="3" creationId="{76E52A47-1ACF-4E78-8A93-22176280F80F}"/>
          </ac:picMkLst>
        </pc:picChg>
      </pc:sldChg>
      <pc:sldChg chg="modSp add replId">
        <pc:chgData name="Ali Khalili" userId="b26e4f1096e74a37" providerId="Windows Live" clId="Web-{7B714D4C-DB4C-467B-872D-A58FEB16A859}" dt="2020-04-19T18:53:36.130" v="1359" actId="20577"/>
        <pc:sldMkLst>
          <pc:docMk/>
          <pc:sldMk cId="1145722133" sldId="300"/>
        </pc:sldMkLst>
        <pc:spChg chg="mod">
          <ac:chgData name="Ali Khalili" userId="b26e4f1096e74a37" providerId="Windows Live" clId="Web-{7B714D4C-DB4C-467B-872D-A58FEB16A859}" dt="2020-04-19T18:53:36.130" v="1359" actId="20577"/>
          <ac:spMkLst>
            <pc:docMk/>
            <pc:sldMk cId="1145722133" sldId="300"/>
            <ac:spMk id="6" creationId="{8EDE4EC5-E346-436C-991E-4FB63D9E997E}"/>
          </ac:spMkLst>
        </pc:spChg>
      </pc:sldChg>
    </pc:docChg>
  </pc:docChgLst>
  <pc:docChgLst>
    <pc:chgData name="Ali Khalili" userId="b26e4f1096e74a37" providerId="Windows Live" clId="Web-{9D2F2B6B-20AA-479F-AEAC-94F04DA02FF8}"/>
    <pc:docChg chg="modSld">
      <pc:chgData name="Ali Khalili" userId="b26e4f1096e74a37" providerId="Windows Live" clId="Web-{9D2F2B6B-20AA-479F-AEAC-94F04DA02FF8}" dt="2020-05-28T09:59:27.231" v="25" actId="1076"/>
      <pc:docMkLst>
        <pc:docMk/>
      </pc:docMkLst>
      <pc:sldChg chg="delSp">
        <pc:chgData name="Ali Khalili" userId="b26e4f1096e74a37" providerId="Windows Live" clId="Web-{9D2F2B6B-20AA-479F-AEAC-94F04DA02FF8}" dt="2020-05-28T09:58:02.428" v="1"/>
        <pc:sldMkLst>
          <pc:docMk/>
          <pc:sldMk cId="217141858" sldId="257"/>
        </pc:sldMkLst>
        <pc:picChg chg="del">
          <ac:chgData name="Ali Khalili" userId="b26e4f1096e74a37" providerId="Windows Live" clId="Web-{9D2F2B6B-20AA-479F-AEAC-94F04DA02FF8}" dt="2020-05-28T09:58:02.428" v="1"/>
          <ac:picMkLst>
            <pc:docMk/>
            <pc:sldMk cId="217141858" sldId="257"/>
            <ac:picMk id="2" creationId="{7E16EDAF-62FD-45E5-80C5-D82498E0643F}"/>
          </ac:picMkLst>
        </pc:picChg>
      </pc:sldChg>
      <pc:sldChg chg="delSp modSp">
        <pc:chgData name="Ali Khalili" userId="b26e4f1096e74a37" providerId="Windows Live" clId="Web-{9D2F2B6B-20AA-479F-AEAC-94F04DA02FF8}" dt="2020-05-28T09:59:27.231" v="25" actId="1076"/>
        <pc:sldMkLst>
          <pc:docMk/>
          <pc:sldMk cId="3196479541" sldId="277"/>
        </pc:sldMkLst>
        <pc:spChg chg="mod">
          <ac:chgData name="Ali Khalili" userId="b26e4f1096e74a37" providerId="Windows Live" clId="Web-{9D2F2B6B-20AA-479F-AEAC-94F04DA02FF8}" dt="2020-05-28T09:59:27.231" v="25" actId="1076"/>
          <ac:spMkLst>
            <pc:docMk/>
            <pc:sldMk cId="3196479541" sldId="277"/>
            <ac:spMk id="4" creationId="{E66423CD-B2DF-46DE-A528-D053BE537206}"/>
          </ac:spMkLst>
        </pc:spChg>
        <pc:spChg chg="mod">
          <ac:chgData name="Ali Khalili" userId="b26e4f1096e74a37" providerId="Windows Live" clId="Web-{9D2F2B6B-20AA-479F-AEAC-94F04DA02FF8}" dt="2020-05-28T09:59:24.544" v="24" actId="1076"/>
          <ac:spMkLst>
            <pc:docMk/>
            <pc:sldMk cId="3196479541" sldId="277"/>
            <ac:spMk id="5" creationId="{5D6ACC71-6D93-4A67-810F-A9F6B34412F2}"/>
          </ac:spMkLst>
        </pc:spChg>
        <pc:picChg chg="del">
          <ac:chgData name="Ali Khalili" userId="b26e4f1096e74a37" providerId="Windows Live" clId="Web-{9D2F2B6B-20AA-479F-AEAC-94F04DA02FF8}" dt="2020-05-28T09:59:20.825" v="23"/>
          <ac:picMkLst>
            <pc:docMk/>
            <pc:sldMk cId="3196479541" sldId="277"/>
            <ac:picMk id="2" creationId="{B733EAB7-6276-443E-A1BA-1519D8B0B23C}"/>
          </ac:picMkLst>
        </pc:picChg>
      </pc:sldChg>
      <pc:sldChg chg="delSp">
        <pc:chgData name="Ali Khalili" userId="b26e4f1096e74a37" providerId="Windows Live" clId="Web-{9D2F2B6B-20AA-479F-AEAC-94F04DA02FF8}" dt="2020-05-28T09:58:00.615" v="0"/>
        <pc:sldMkLst>
          <pc:docMk/>
          <pc:sldMk cId="620071003" sldId="289"/>
        </pc:sldMkLst>
        <pc:picChg chg="del">
          <ac:chgData name="Ali Khalili" userId="b26e4f1096e74a37" providerId="Windows Live" clId="Web-{9D2F2B6B-20AA-479F-AEAC-94F04DA02FF8}" dt="2020-05-28T09:58:00.615" v="0"/>
          <ac:picMkLst>
            <pc:docMk/>
            <pc:sldMk cId="620071003" sldId="289"/>
            <ac:picMk id="5" creationId="{9C3461D0-E020-4A66-B9A8-5C2C4557F6AE}"/>
          </ac:picMkLst>
        </pc:picChg>
      </pc:sldChg>
      <pc:sldChg chg="delSp">
        <pc:chgData name="Ali Khalili" userId="b26e4f1096e74a37" providerId="Windows Live" clId="Web-{9D2F2B6B-20AA-479F-AEAC-94F04DA02FF8}" dt="2020-05-28T09:58:04.459" v="2"/>
        <pc:sldMkLst>
          <pc:docMk/>
          <pc:sldMk cId="871623887" sldId="290"/>
        </pc:sldMkLst>
        <pc:picChg chg="del">
          <ac:chgData name="Ali Khalili" userId="b26e4f1096e74a37" providerId="Windows Live" clId="Web-{9D2F2B6B-20AA-479F-AEAC-94F04DA02FF8}" dt="2020-05-28T09:58:04.459" v="2"/>
          <ac:picMkLst>
            <pc:docMk/>
            <pc:sldMk cId="871623887" sldId="290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08.991" v="4"/>
        <pc:sldMkLst>
          <pc:docMk/>
          <pc:sldMk cId="1835013876" sldId="291"/>
        </pc:sldMkLst>
        <pc:picChg chg="del">
          <ac:chgData name="Ali Khalili" userId="b26e4f1096e74a37" providerId="Windows Live" clId="Web-{9D2F2B6B-20AA-479F-AEAC-94F04DA02FF8}" dt="2020-05-28T09:58:08.991" v="4"/>
          <ac:picMkLst>
            <pc:docMk/>
            <pc:sldMk cId="1835013876" sldId="291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11.007" v="5"/>
        <pc:sldMkLst>
          <pc:docMk/>
          <pc:sldMk cId="1684969175" sldId="292"/>
        </pc:sldMkLst>
        <pc:picChg chg="del">
          <ac:chgData name="Ali Khalili" userId="b26e4f1096e74a37" providerId="Windows Live" clId="Web-{9D2F2B6B-20AA-479F-AEAC-94F04DA02FF8}" dt="2020-05-28T09:58:11.007" v="5"/>
          <ac:picMkLst>
            <pc:docMk/>
            <pc:sldMk cId="1684969175" sldId="292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13.116" v="6"/>
        <pc:sldMkLst>
          <pc:docMk/>
          <pc:sldMk cId="3755930734" sldId="293"/>
        </pc:sldMkLst>
        <pc:picChg chg="del">
          <ac:chgData name="Ali Khalili" userId="b26e4f1096e74a37" providerId="Windows Live" clId="Web-{9D2F2B6B-20AA-479F-AEAC-94F04DA02FF8}" dt="2020-05-28T09:58:13.116" v="6"/>
          <ac:picMkLst>
            <pc:docMk/>
            <pc:sldMk cId="3755930734" sldId="293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14.851" v="7"/>
        <pc:sldMkLst>
          <pc:docMk/>
          <pc:sldMk cId="2754967225" sldId="294"/>
        </pc:sldMkLst>
        <pc:picChg chg="del">
          <ac:chgData name="Ali Khalili" userId="b26e4f1096e74a37" providerId="Windows Live" clId="Web-{9D2F2B6B-20AA-479F-AEAC-94F04DA02FF8}" dt="2020-05-28T09:58:14.851" v="7"/>
          <ac:picMkLst>
            <pc:docMk/>
            <pc:sldMk cId="2754967225" sldId="294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18.726" v="9"/>
        <pc:sldMkLst>
          <pc:docMk/>
          <pc:sldMk cId="337485355" sldId="295"/>
        </pc:sldMkLst>
        <pc:picChg chg="del">
          <ac:chgData name="Ali Khalili" userId="b26e4f1096e74a37" providerId="Windows Live" clId="Web-{9D2F2B6B-20AA-479F-AEAC-94F04DA02FF8}" dt="2020-05-28T09:58:18.726" v="9"/>
          <ac:picMkLst>
            <pc:docMk/>
            <pc:sldMk cId="337485355" sldId="295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28.258" v="13"/>
        <pc:sldMkLst>
          <pc:docMk/>
          <pc:sldMk cId="2682098676" sldId="296"/>
        </pc:sldMkLst>
        <pc:picChg chg="del">
          <ac:chgData name="Ali Khalili" userId="b26e4f1096e74a37" providerId="Windows Live" clId="Web-{9D2F2B6B-20AA-479F-AEAC-94F04DA02FF8}" dt="2020-05-28T09:58:28.258" v="13"/>
          <ac:picMkLst>
            <pc:docMk/>
            <pc:sldMk cId="2682098676" sldId="296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30.274" v="14"/>
        <pc:sldMkLst>
          <pc:docMk/>
          <pc:sldMk cId="630899083" sldId="297"/>
        </pc:sldMkLst>
        <pc:picChg chg="del">
          <ac:chgData name="Ali Khalili" userId="b26e4f1096e74a37" providerId="Windows Live" clId="Web-{9D2F2B6B-20AA-479F-AEAC-94F04DA02FF8}" dt="2020-05-28T09:58:30.274" v="14"/>
          <ac:picMkLst>
            <pc:docMk/>
            <pc:sldMk cId="630899083" sldId="297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10.574" v="19"/>
        <pc:sldMkLst>
          <pc:docMk/>
          <pc:sldMk cId="1088377419" sldId="298"/>
        </pc:sldMkLst>
        <pc:picChg chg="del">
          <ac:chgData name="Ali Khalili" userId="b26e4f1096e74a37" providerId="Windows Live" clId="Web-{9D2F2B6B-20AA-479F-AEAC-94F04DA02FF8}" dt="2020-05-28T09:59:10.574" v="19"/>
          <ac:picMkLst>
            <pc:docMk/>
            <pc:sldMk cId="1088377419" sldId="298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16.804" v="8"/>
        <pc:sldMkLst>
          <pc:docMk/>
          <pc:sldMk cId="2975211318" sldId="299"/>
        </pc:sldMkLst>
        <pc:picChg chg="del">
          <ac:chgData name="Ali Khalili" userId="b26e4f1096e74a37" providerId="Windows Live" clId="Web-{9D2F2B6B-20AA-479F-AEAC-94F04DA02FF8}" dt="2020-05-28T09:58:16.804" v="8"/>
          <ac:picMkLst>
            <pc:docMk/>
            <pc:sldMk cId="2975211318" sldId="299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20.992" v="10"/>
        <pc:sldMkLst>
          <pc:docMk/>
          <pc:sldMk cId="2557004075" sldId="301"/>
        </pc:sldMkLst>
        <pc:picChg chg="del">
          <ac:chgData name="Ali Khalili" userId="b26e4f1096e74a37" providerId="Windows Live" clId="Web-{9D2F2B6B-20AA-479F-AEAC-94F04DA02FF8}" dt="2020-05-28T09:58:20.992" v="10"/>
          <ac:picMkLst>
            <pc:docMk/>
            <pc:sldMk cId="2557004075" sldId="301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23.383" v="11"/>
        <pc:sldMkLst>
          <pc:docMk/>
          <pc:sldMk cId="1988904694" sldId="302"/>
        </pc:sldMkLst>
        <pc:picChg chg="del">
          <ac:chgData name="Ali Khalili" userId="b26e4f1096e74a37" providerId="Windows Live" clId="Web-{9D2F2B6B-20AA-479F-AEAC-94F04DA02FF8}" dt="2020-05-28T09:58:23.383" v="11"/>
          <ac:picMkLst>
            <pc:docMk/>
            <pc:sldMk cId="1988904694" sldId="302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03.855" v="16"/>
        <pc:sldMkLst>
          <pc:docMk/>
          <pc:sldMk cId="1085160079" sldId="303"/>
        </pc:sldMkLst>
        <pc:picChg chg="del">
          <ac:chgData name="Ali Khalili" userId="b26e4f1096e74a37" providerId="Windows Live" clId="Web-{9D2F2B6B-20AA-479F-AEAC-94F04DA02FF8}" dt="2020-05-28T09:59:03.855" v="16"/>
          <ac:picMkLst>
            <pc:docMk/>
            <pc:sldMk cId="1085160079" sldId="303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05.995" v="17"/>
        <pc:sldMkLst>
          <pc:docMk/>
          <pc:sldMk cId="178858129" sldId="304"/>
        </pc:sldMkLst>
        <pc:picChg chg="del">
          <ac:chgData name="Ali Khalili" userId="b26e4f1096e74a37" providerId="Windows Live" clId="Web-{9D2F2B6B-20AA-479F-AEAC-94F04DA02FF8}" dt="2020-05-28T09:59:05.995" v="17"/>
          <ac:picMkLst>
            <pc:docMk/>
            <pc:sldMk cId="178858129" sldId="304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01.792" v="15"/>
        <pc:sldMkLst>
          <pc:docMk/>
          <pc:sldMk cId="3485886031" sldId="305"/>
        </pc:sldMkLst>
        <pc:picChg chg="del">
          <ac:chgData name="Ali Khalili" userId="b26e4f1096e74a37" providerId="Windows Live" clId="Web-{9D2F2B6B-20AA-479F-AEAC-94F04DA02FF8}" dt="2020-05-28T09:59:01.792" v="15"/>
          <ac:picMkLst>
            <pc:docMk/>
            <pc:sldMk cId="3485886031" sldId="305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08.230" v="18"/>
        <pc:sldMkLst>
          <pc:docMk/>
          <pc:sldMk cId="2947277572" sldId="306"/>
        </pc:sldMkLst>
        <pc:picChg chg="del">
          <ac:chgData name="Ali Khalili" userId="b26e4f1096e74a37" providerId="Windows Live" clId="Web-{9D2F2B6B-20AA-479F-AEAC-94F04DA02FF8}" dt="2020-05-28T09:59:08.230" v="18"/>
          <ac:picMkLst>
            <pc:docMk/>
            <pc:sldMk cId="2947277572" sldId="306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25.492" v="12"/>
        <pc:sldMkLst>
          <pc:docMk/>
          <pc:sldMk cId="1709325877" sldId="308"/>
        </pc:sldMkLst>
        <pc:picChg chg="del">
          <ac:chgData name="Ali Khalili" userId="b26e4f1096e74a37" providerId="Windows Live" clId="Web-{9D2F2B6B-20AA-479F-AEAC-94F04DA02FF8}" dt="2020-05-28T09:58:25.492" v="12"/>
          <ac:picMkLst>
            <pc:docMk/>
            <pc:sldMk cId="1709325877" sldId="308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8:06.725" v="3"/>
        <pc:sldMkLst>
          <pc:docMk/>
          <pc:sldMk cId="1531673870" sldId="309"/>
        </pc:sldMkLst>
        <pc:picChg chg="del">
          <ac:chgData name="Ali Khalili" userId="b26e4f1096e74a37" providerId="Windows Live" clId="Web-{9D2F2B6B-20AA-479F-AEAC-94F04DA02FF8}" dt="2020-05-28T09:58:06.725" v="3"/>
          <ac:picMkLst>
            <pc:docMk/>
            <pc:sldMk cId="1531673870" sldId="309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13.012" v="20"/>
        <pc:sldMkLst>
          <pc:docMk/>
          <pc:sldMk cId="2835415954" sldId="310"/>
        </pc:sldMkLst>
        <pc:picChg chg="del">
          <ac:chgData name="Ali Khalili" userId="b26e4f1096e74a37" providerId="Windows Live" clId="Web-{9D2F2B6B-20AA-479F-AEAC-94F04DA02FF8}" dt="2020-05-28T09:59:13.012" v="20"/>
          <ac:picMkLst>
            <pc:docMk/>
            <pc:sldMk cId="2835415954" sldId="310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15.496" v="21"/>
        <pc:sldMkLst>
          <pc:docMk/>
          <pc:sldMk cId="3110902748" sldId="311"/>
        </pc:sldMkLst>
        <pc:picChg chg="del">
          <ac:chgData name="Ali Khalili" userId="b26e4f1096e74a37" providerId="Windows Live" clId="Web-{9D2F2B6B-20AA-479F-AEAC-94F04DA02FF8}" dt="2020-05-28T09:59:15.496" v="21"/>
          <ac:picMkLst>
            <pc:docMk/>
            <pc:sldMk cId="3110902748" sldId="311"/>
            <ac:picMk id="2" creationId="{7E16EDAF-62FD-45E5-80C5-D82498E0643F}"/>
          </ac:picMkLst>
        </pc:picChg>
      </pc:sldChg>
      <pc:sldChg chg="delSp">
        <pc:chgData name="Ali Khalili" userId="b26e4f1096e74a37" providerId="Windows Live" clId="Web-{9D2F2B6B-20AA-479F-AEAC-94F04DA02FF8}" dt="2020-05-28T09:59:17.418" v="22"/>
        <pc:sldMkLst>
          <pc:docMk/>
          <pc:sldMk cId="432412283" sldId="312"/>
        </pc:sldMkLst>
        <pc:picChg chg="del">
          <ac:chgData name="Ali Khalili" userId="b26e4f1096e74a37" providerId="Windows Live" clId="Web-{9D2F2B6B-20AA-479F-AEAC-94F04DA02FF8}" dt="2020-05-28T09:59:17.418" v="22"/>
          <ac:picMkLst>
            <pc:docMk/>
            <pc:sldMk cId="432412283" sldId="312"/>
            <ac:picMk id="2" creationId="{7E16EDAF-62FD-45E5-80C5-D82498E0643F}"/>
          </ac:picMkLst>
        </pc:picChg>
      </pc:sldChg>
    </pc:docChg>
  </pc:docChgLst>
  <pc:docChgLst>
    <pc:chgData name="Ali Khalili" userId="b26e4f1096e74a37" providerId="Windows Live" clId="Web-{94FA3DA5-F5C9-403E-9677-8D2E52835D8C}"/>
    <pc:docChg chg="addSld modSld">
      <pc:chgData name="Ali Khalili" userId="b26e4f1096e74a37" providerId="Windows Live" clId="Web-{94FA3DA5-F5C9-403E-9677-8D2E52835D8C}" dt="2020-05-24T10:42:38.631" v="60" actId="1076"/>
      <pc:docMkLst>
        <pc:docMk/>
      </pc:docMkLst>
      <pc:sldChg chg="modSp">
        <pc:chgData name="Ali Khalili" userId="b26e4f1096e74a37" providerId="Windows Live" clId="Web-{94FA3DA5-F5C9-403E-9677-8D2E52835D8C}" dt="2020-05-24T10:10:10.111" v="7"/>
        <pc:sldMkLst>
          <pc:docMk/>
          <pc:sldMk cId="1684969175" sldId="292"/>
        </pc:sldMkLst>
        <pc:graphicFrameChg chg="mod modGraphic">
          <ac:chgData name="Ali Khalili" userId="b26e4f1096e74a37" providerId="Windows Live" clId="Web-{94FA3DA5-F5C9-403E-9677-8D2E52835D8C}" dt="2020-05-24T10:10:10.111" v="7"/>
          <ac:graphicFrameMkLst>
            <pc:docMk/>
            <pc:sldMk cId="1684969175" sldId="292"/>
            <ac:graphicFrameMk id="3" creationId="{14A1DF46-0FFD-4457-8523-4817F19561C2}"/>
          </ac:graphicFrameMkLst>
        </pc:graphicFrameChg>
      </pc:sldChg>
      <pc:sldChg chg="modSp">
        <pc:chgData name="Ali Khalili" userId="b26e4f1096e74a37" providerId="Windows Live" clId="Web-{94FA3DA5-F5C9-403E-9677-8D2E52835D8C}" dt="2020-05-24T10:20:02.034" v="10" actId="20577"/>
        <pc:sldMkLst>
          <pc:docMk/>
          <pc:sldMk cId="1579490234" sldId="300"/>
        </pc:sldMkLst>
        <pc:spChg chg="mod">
          <ac:chgData name="Ali Khalili" userId="b26e4f1096e74a37" providerId="Windows Live" clId="Web-{94FA3DA5-F5C9-403E-9677-8D2E52835D8C}" dt="2020-05-24T10:20:02.034" v="10" actId="20577"/>
          <ac:spMkLst>
            <pc:docMk/>
            <pc:sldMk cId="1579490234" sldId="300"/>
            <ac:spMk id="6" creationId="{5CA43CA8-C83C-42FB-8822-BF09E6C814A0}"/>
          </ac:spMkLst>
        </pc:spChg>
      </pc:sldChg>
      <pc:sldChg chg="addSp modSp">
        <pc:chgData name="Ali Khalili" userId="b26e4f1096e74a37" providerId="Windows Live" clId="Web-{94FA3DA5-F5C9-403E-9677-8D2E52835D8C}" dt="2020-05-24T10:21:08.019" v="23" actId="20577"/>
        <pc:sldMkLst>
          <pc:docMk/>
          <pc:sldMk cId="2557004075" sldId="301"/>
        </pc:sldMkLst>
        <pc:spChg chg="add mod">
          <ac:chgData name="Ali Khalili" userId="b26e4f1096e74a37" providerId="Windows Live" clId="Web-{94FA3DA5-F5C9-403E-9677-8D2E52835D8C}" dt="2020-05-24T10:21:08.019" v="23" actId="20577"/>
          <ac:spMkLst>
            <pc:docMk/>
            <pc:sldMk cId="2557004075" sldId="301"/>
            <ac:spMk id="4" creationId="{48911BB5-1795-4B2A-98FB-DBD77C3E5A36}"/>
          </ac:spMkLst>
        </pc:spChg>
        <pc:spChg chg="mod">
          <ac:chgData name="Ali Khalili" userId="b26e4f1096e74a37" providerId="Windows Live" clId="Web-{94FA3DA5-F5C9-403E-9677-8D2E52835D8C}" dt="2020-05-24T10:20:56.784" v="14" actId="1076"/>
          <ac:spMkLst>
            <pc:docMk/>
            <pc:sldMk cId="2557004075" sldId="301"/>
            <ac:spMk id="10" creationId="{E2C0950B-362F-440B-80C1-410998B92266}"/>
          </ac:spMkLst>
        </pc:spChg>
        <pc:picChg chg="mod">
          <ac:chgData name="Ali Khalili" userId="b26e4f1096e74a37" providerId="Windows Live" clId="Web-{94FA3DA5-F5C9-403E-9677-8D2E52835D8C}" dt="2020-05-24T10:20:56.784" v="13" actId="1076"/>
          <ac:picMkLst>
            <pc:docMk/>
            <pc:sldMk cId="2557004075" sldId="301"/>
            <ac:picMk id="9" creationId="{2F53DF91-EBA0-48FC-ABBF-E9E897A65221}"/>
          </ac:picMkLst>
        </pc:picChg>
      </pc:sldChg>
      <pc:sldChg chg="modSp">
        <pc:chgData name="Ali Khalili" userId="b26e4f1096e74a37" providerId="Windows Live" clId="Web-{94FA3DA5-F5C9-403E-9677-8D2E52835D8C}" dt="2020-05-24T10:37:19.286" v="33" actId="1076"/>
        <pc:sldMkLst>
          <pc:docMk/>
          <pc:sldMk cId="1085160079" sldId="303"/>
        </pc:sldMkLst>
        <pc:spChg chg="mod">
          <ac:chgData name="Ali Khalili" userId="b26e4f1096e74a37" providerId="Windows Live" clId="Web-{94FA3DA5-F5C9-403E-9677-8D2E52835D8C}" dt="2020-05-24T10:37:19.286" v="33" actId="1076"/>
          <ac:spMkLst>
            <pc:docMk/>
            <pc:sldMk cId="1085160079" sldId="303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94FA3DA5-F5C9-403E-9677-8D2E52835D8C}" dt="2020-05-24T10:35:11.442" v="32" actId="14100"/>
        <pc:sldMkLst>
          <pc:docMk/>
          <pc:sldMk cId="3485886031" sldId="305"/>
        </pc:sldMkLst>
        <pc:spChg chg="mod">
          <ac:chgData name="Ali Khalili" userId="b26e4f1096e74a37" providerId="Windows Live" clId="Web-{94FA3DA5-F5C9-403E-9677-8D2E52835D8C}" dt="2020-05-24T10:35:11.442" v="32" actId="14100"/>
          <ac:spMkLst>
            <pc:docMk/>
            <pc:sldMk cId="3485886031" sldId="305"/>
            <ac:spMk id="4" creationId="{FD082329-5497-4944-B3B8-AF5F40182B5F}"/>
          </ac:spMkLst>
        </pc:spChg>
      </pc:sldChg>
      <pc:sldChg chg="modSp">
        <pc:chgData name="Ali Khalili" userId="b26e4f1096e74a37" providerId="Windows Live" clId="Web-{94FA3DA5-F5C9-403E-9677-8D2E52835D8C}" dt="2020-05-24T10:05:49.095" v="1" actId="1076"/>
        <pc:sldMkLst>
          <pc:docMk/>
          <pc:sldMk cId="1531673870" sldId="309"/>
        </pc:sldMkLst>
        <pc:picChg chg="mod">
          <ac:chgData name="Ali Khalili" userId="b26e4f1096e74a37" providerId="Windows Live" clId="Web-{94FA3DA5-F5C9-403E-9677-8D2E52835D8C}" dt="2020-05-24T10:05:49.095" v="1" actId="1076"/>
          <ac:picMkLst>
            <pc:docMk/>
            <pc:sldMk cId="1531673870" sldId="309"/>
            <ac:picMk id="3" creationId="{316DB3BD-C42B-496B-A565-46EECC3FCAC4}"/>
          </ac:picMkLst>
        </pc:picChg>
      </pc:sldChg>
      <pc:sldChg chg="addSp delSp modSp add replId">
        <pc:chgData name="Ali Khalili" userId="b26e4f1096e74a37" providerId="Windows Live" clId="Web-{94FA3DA5-F5C9-403E-9677-8D2E52835D8C}" dt="2020-05-24T10:42:38.631" v="60" actId="1076"/>
        <pc:sldMkLst>
          <pc:docMk/>
          <pc:sldMk cId="2835415954" sldId="310"/>
        </pc:sldMkLst>
        <pc:spChg chg="add mod">
          <ac:chgData name="Ali Khalili" userId="b26e4f1096e74a37" providerId="Windows Live" clId="Web-{94FA3DA5-F5C9-403E-9677-8D2E52835D8C}" dt="2020-05-24T10:42:38.631" v="60" actId="1076"/>
          <ac:spMkLst>
            <pc:docMk/>
            <pc:sldMk cId="2835415954" sldId="310"/>
            <ac:spMk id="3" creationId="{069AC75C-DF91-478E-8E6E-15CF8C5ED7DF}"/>
          </ac:spMkLst>
        </pc:spChg>
        <pc:spChg chg="del mod">
          <ac:chgData name="Ali Khalili" userId="b26e4f1096e74a37" providerId="Windows Live" clId="Web-{94FA3DA5-F5C9-403E-9677-8D2E52835D8C}" dt="2020-05-24T10:42:26.224" v="40"/>
          <ac:spMkLst>
            <pc:docMk/>
            <pc:sldMk cId="2835415954" sldId="310"/>
            <ac:spMk id="4" creationId="{76393DE5-CEE7-4AB5-9E3A-1B938CBBEDED}"/>
          </ac:spMkLst>
        </pc:spChg>
      </pc:sldChg>
    </pc:docChg>
  </pc:docChgLst>
  <pc:docChgLst>
    <pc:chgData name="Ali Khalili" userId="b26e4f1096e74a37" providerId="Windows Live" clId="Web-{A2152F2F-C4C2-4F15-A889-3A88580B94A7}"/>
    <pc:docChg chg="addSld modSld">
      <pc:chgData name="Ali Khalili" userId="b26e4f1096e74a37" providerId="Windows Live" clId="Web-{A2152F2F-C4C2-4F15-A889-3A88580B94A7}" dt="2020-04-22T17:27:57.072" v="562" actId="1076"/>
      <pc:docMkLst>
        <pc:docMk/>
      </pc:docMkLst>
      <pc:sldChg chg="addSp delSp modSp">
        <pc:chgData name="Ali Khalili" userId="b26e4f1096e74a37" providerId="Windows Live" clId="Web-{A2152F2F-C4C2-4F15-A889-3A88580B94A7}" dt="2020-04-22T17:04:31.743" v="16" actId="1076"/>
        <pc:sldMkLst>
          <pc:docMk/>
          <pc:sldMk cId="2522659031" sldId="297"/>
        </pc:sldMkLst>
        <pc:picChg chg="add del mod">
          <ac:chgData name="Ali Khalili" userId="b26e4f1096e74a37" providerId="Windows Live" clId="Web-{A2152F2F-C4C2-4F15-A889-3A88580B94A7}" dt="2020-04-22T17:03:48.446" v="7"/>
          <ac:picMkLst>
            <pc:docMk/>
            <pc:sldMk cId="2522659031" sldId="297"/>
            <ac:picMk id="3" creationId="{5BB811C0-2AB9-42E4-8E5D-DDC4803BF05C}"/>
          </ac:picMkLst>
        </pc:picChg>
        <pc:picChg chg="del">
          <ac:chgData name="Ali Khalili" userId="b26e4f1096e74a37" providerId="Windows Live" clId="Web-{A2152F2F-C4C2-4F15-A889-3A88580B94A7}" dt="2020-04-22T16:53:07.032" v="0"/>
          <ac:picMkLst>
            <pc:docMk/>
            <pc:sldMk cId="2522659031" sldId="297"/>
            <ac:picMk id="4" creationId="{30B149D0-D461-4CC4-8549-A5E07A1A0660}"/>
          </ac:picMkLst>
        </pc:picChg>
        <pc:picChg chg="add mod">
          <ac:chgData name="Ali Khalili" userId="b26e4f1096e74a37" providerId="Windows Live" clId="Web-{A2152F2F-C4C2-4F15-A889-3A88580B94A7}" dt="2020-04-22T17:04:31.743" v="16" actId="1076"/>
          <ac:picMkLst>
            <pc:docMk/>
            <pc:sldMk cId="2522659031" sldId="297"/>
            <ac:picMk id="7" creationId="{3EFCD867-9C3C-465F-9B7F-05E513ED8CE5}"/>
          </ac:picMkLst>
        </pc:picChg>
      </pc:sldChg>
      <pc:sldChg chg="addSp delSp modSp">
        <pc:chgData name="Ali Khalili" userId="b26e4f1096e74a37" providerId="Windows Live" clId="Web-{A2152F2F-C4C2-4F15-A889-3A88580B94A7}" dt="2020-04-22T17:17:02.830" v="391"/>
        <pc:sldMkLst>
          <pc:docMk/>
          <pc:sldMk cId="2317913929" sldId="298"/>
        </pc:sldMkLst>
        <pc:spChg chg="mod">
          <ac:chgData name="Ali Khalili" userId="b26e4f1096e74a37" providerId="Windows Live" clId="Web-{A2152F2F-C4C2-4F15-A889-3A88580B94A7}" dt="2020-04-22T17:14:52.391" v="323" actId="20577"/>
          <ac:spMkLst>
            <pc:docMk/>
            <pc:sldMk cId="2317913929" sldId="298"/>
            <ac:spMk id="4" creationId="{D615F78C-871E-400A-80AF-C08E0E2916C3}"/>
          </ac:spMkLst>
        </pc:spChg>
        <pc:graphicFrameChg chg="add mod modGraphic">
          <ac:chgData name="Ali Khalili" userId="b26e4f1096e74a37" providerId="Windows Live" clId="Web-{A2152F2F-C4C2-4F15-A889-3A88580B94A7}" dt="2020-04-22T17:17:02.830" v="391"/>
          <ac:graphicFrameMkLst>
            <pc:docMk/>
            <pc:sldMk cId="2317913929" sldId="298"/>
            <ac:graphicFrameMk id="3" creationId="{4EB94A8E-C37E-46A2-A590-83CC05C95D90}"/>
          </ac:graphicFrameMkLst>
        </pc:graphicFrameChg>
        <pc:graphicFrameChg chg="add del mod modGraphic">
          <ac:chgData name="Ali Khalili" userId="b26e4f1096e74a37" providerId="Windows Live" clId="Web-{A2152F2F-C4C2-4F15-A889-3A88580B94A7}" dt="2020-04-22T17:15:05.079" v="328"/>
          <ac:graphicFrameMkLst>
            <pc:docMk/>
            <pc:sldMk cId="2317913929" sldId="298"/>
            <ac:graphicFrameMk id="7" creationId="{6FFBBF34-39D1-4B4F-97E2-1BC8A309512D}"/>
          </ac:graphicFrameMkLst>
        </pc:graphicFrameChg>
      </pc:sldChg>
      <pc:sldChg chg="addSp modSp">
        <pc:chgData name="Ali Khalili" userId="b26e4f1096e74a37" providerId="Windows Live" clId="Web-{A2152F2F-C4C2-4F15-A889-3A88580B94A7}" dt="2020-04-22T17:24:57.726" v="491" actId="20577"/>
        <pc:sldMkLst>
          <pc:docMk/>
          <pc:sldMk cId="1145722133" sldId="300"/>
        </pc:sldMkLst>
        <pc:spChg chg="add mod">
          <ac:chgData name="Ali Khalili" userId="b26e4f1096e74a37" providerId="Windows Live" clId="Web-{A2152F2F-C4C2-4F15-A889-3A88580B94A7}" dt="2020-04-22T17:21:49.302" v="488" actId="20577"/>
          <ac:spMkLst>
            <pc:docMk/>
            <pc:sldMk cId="1145722133" sldId="300"/>
            <ac:spMk id="3" creationId="{F856374A-0375-4D30-BB28-763B82D48C63}"/>
          </ac:spMkLst>
        </pc:spChg>
        <pc:spChg chg="mod">
          <ac:chgData name="Ali Khalili" userId="b26e4f1096e74a37" providerId="Windows Live" clId="Web-{A2152F2F-C4C2-4F15-A889-3A88580B94A7}" dt="2020-04-22T17:24:57.726" v="491" actId="20577"/>
          <ac:spMkLst>
            <pc:docMk/>
            <pc:sldMk cId="1145722133" sldId="300"/>
            <ac:spMk id="6" creationId="{8EDE4EC5-E346-436C-991E-4FB63D9E997E}"/>
          </ac:spMkLst>
        </pc:spChg>
      </pc:sldChg>
      <pc:sldChg chg="addSp modSp">
        <pc:chgData name="Ali Khalili" userId="b26e4f1096e74a37" providerId="Windows Live" clId="Web-{A2152F2F-C4C2-4F15-A889-3A88580B94A7}" dt="2020-04-22T17:09:10.137" v="191"/>
        <pc:sldMkLst>
          <pc:docMk/>
          <pc:sldMk cId="1382603370" sldId="301"/>
        </pc:sldMkLst>
        <pc:spChg chg="mod">
          <ac:chgData name="Ali Khalili" userId="b26e4f1096e74a37" providerId="Windows Live" clId="Web-{A2152F2F-C4C2-4F15-A889-3A88580B94A7}" dt="2020-04-22T17:09:03.059" v="176" actId="14100"/>
          <ac:spMkLst>
            <pc:docMk/>
            <pc:sldMk cId="1382603370" sldId="301"/>
            <ac:spMk id="3" creationId="{D6CC26B0-75CB-4813-8A44-208CC289EBCF}"/>
          </ac:spMkLst>
        </pc:spChg>
        <pc:graphicFrameChg chg="add mod modGraphic">
          <ac:chgData name="Ali Khalili" userId="b26e4f1096e74a37" providerId="Windows Live" clId="Web-{A2152F2F-C4C2-4F15-A889-3A88580B94A7}" dt="2020-04-22T17:09:10.137" v="191"/>
          <ac:graphicFrameMkLst>
            <pc:docMk/>
            <pc:sldMk cId="1382603370" sldId="301"/>
            <ac:graphicFrameMk id="4" creationId="{593CF11C-C5A3-4FC6-8B1F-436F6534FEA0}"/>
          </ac:graphicFrameMkLst>
        </pc:graphicFrameChg>
      </pc:sldChg>
      <pc:sldChg chg="delSp modSp add replId">
        <pc:chgData name="Ali Khalili" userId="b26e4f1096e74a37" providerId="Windows Live" clId="Web-{A2152F2F-C4C2-4F15-A889-3A88580B94A7}" dt="2020-04-22T17:16:58.236" v="389"/>
        <pc:sldMkLst>
          <pc:docMk/>
          <pc:sldMk cId="3117117006" sldId="302"/>
        </pc:sldMkLst>
        <pc:spChg chg="del">
          <ac:chgData name="Ali Khalili" userId="b26e4f1096e74a37" providerId="Windows Live" clId="Web-{A2152F2F-C4C2-4F15-A889-3A88580B94A7}" dt="2020-04-22T17:16:24.205" v="365"/>
          <ac:spMkLst>
            <pc:docMk/>
            <pc:sldMk cId="3117117006" sldId="302"/>
            <ac:spMk id="4" creationId="{D615F78C-871E-400A-80AF-C08E0E2916C3}"/>
          </ac:spMkLst>
        </pc:spChg>
        <pc:graphicFrameChg chg="del">
          <ac:chgData name="Ali Khalili" userId="b26e4f1096e74a37" providerId="Windows Live" clId="Web-{A2152F2F-C4C2-4F15-A889-3A88580B94A7}" dt="2020-04-22T17:15:47.220" v="343"/>
          <ac:graphicFrameMkLst>
            <pc:docMk/>
            <pc:sldMk cId="3117117006" sldId="302"/>
            <ac:graphicFrameMk id="3" creationId="{4EB94A8E-C37E-46A2-A590-83CC05C95D90}"/>
          </ac:graphicFrameMkLst>
        </pc:graphicFrameChg>
        <pc:graphicFrameChg chg="mod modGraphic">
          <ac:chgData name="Ali Khalili" userId="b26e4f1096e74a37" providerId="Windows Live" clId="Web-{A2152F2F-C4C2-4F15-A889-3A88580B94A7}" dt="2020-04-22T17:16:58.236" v="389"/>
          <ac:graphicFrameMkLst>
            <pc:docMk/>
            <pc:sldMk cId="3117117006" sldId="302"/>
            <ac:graphicFrameMk id="7" creationId="{6FFBBF34-39D1-4B4F-97E2-1BC8A309512D}"/>
          </ac:graphicFrameMkLst>
        </pc:graphicFrameChg>
      </pc:sldChg>
      <pc:sldChg chg="addSp modSp add replId">
        <pc:chgData name="Ali Khalili" userId="b26e4f1096e74a37" providerId="Windows Live" clId="Web-{A2152F2F-C4C2-4F15-A889-3A88580B94A7}" dt="2020-04-22T17:27:57.072" v="562" actId="1076"/>
        <pc:sldMkLst>
          <pc:docMk/>
          <pc:sldMk cId="1918410624" sldId="303"/>
        </pc:sldMkLst>
        <pc:spChg chg="mod">
          <ac:chgData name="Ali Khalili" userId="b26e4f1096e74a37" providerId="Windows Live" clId="Web-{A2152F2F-C4C2-4F15-A889-3A88580B94A7}" dt="2020-04-22T17:27:57.072" v="561" actId="1076"/>
          <ac:spMkLst>
            <pc:docMk/>
            <pc:sldMk cId="1918410624" sldId="303"/>
            <ac:spMk id="3" creationId="{F856374A-0375-4D30-BB28-763B82D48C63}"/>
          </ac:spMkLst>
        </pc:spChg>
        <pc:spChg chg="add mod">
          <ac:chgData name="Ali Khalili" userId="b26e4f1096e74a37" providerId="Windows Live" clId="Web-{A2152F2F-C4C2-4F15-A889-3A88580B94A7}" dt="2020-04-22T17:27:57.072" v="562" actId="1076"/>
          <ac:spMkLst>
            <pc:docMk/>
            <pc:sldMk cId="1918410624" sldId="303"/>
            <ac:spMk id="4" creationId="{6DF67D9F-729A-4CED-9869-20569734B7B3}"/>
          </ac:spMkLst>
        </pc:spChg>
      </pc:sldChg>
    </pc:docChg>
  </pc:docChgLst>
  <pc:docChgLst>
    <pc:chgData name="Ali Khalili" userId="b26e4f1096e74a37" providerId="Windows Live" clId="Web-{F5E9B409-B0D5-496C-AF3B-A6035868B35F}"/>
    <pc:docChg chg="addSld delSld modSld sldOrd">
      <pc:chgData name="Ali Khalili" userId="b26e4f1096e74a37" providerId="Windows Live" clId="Web-{F5E9B409-B0D5-496C-AF3B-A6035868B35F}" dt="2020-05-17T16:37:53.617" v="789" actId="20577"/>
      <pc:docMkLst>
        <pc:docMk/>
      </pc:docMkLst>
      <pc:sldChg chg="modSp">
        <pc:chgData name="Ali Khalili" userId="b26e4f1096e74a37" providerId="Windows Live" clId="Web-{F5E9B409-B0D5-496C-AF3B-A6035868B35F}" dt="2020-05-17T16:13:04.690" v="189"/>
        <pc:sldMkLst>
          <pc:docMk/>
          <pc:sldMk cId="217141858" sldId="257"/>
        </pc:sldMkLst>
        <pc:graphicFrameChg chg="mod modGraphic">
          <ac:chgData name="Ali Khalili" userId="b26e4f1096e74a37" providerId="Windows Live" clId="Web-{F5E9B409-B0D5-496C-AF3B-A6035868B35F}" dt="2020-05-17T16:13:04.690" v="189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modSp">
        <pc:chgData name="Ali Khalili" userId="b26e4f1096e74a37" providerId="Windows Live" clId="Web-{F5E9B409-B0D5-496C-AF3B-A6035868B35F}" dt="2020-05-17T16:37:53.617" v="788" actId="20577"/>
        <pc:sldMkLst>
          <pc:docMk/>
          <pc:sldMk cId="3196479541" sldId="277"/>
        </pc:sldMkLst>
        <pc:spChg chg="mod">
          <ac:chgData name="Ali Khalili" userId="b26e4f1096e74a37" providerId="Windows Live" clId="Web-{F5E9B409-B0D5-496C-AF3B-A6035868B35F}" dt="2020-05-17T16:37:53.617" v="788" actId="20577"/>
          <ac:spMkLst>
            <pc:docMk/>
            <pc:sldMk cId="3196479541" sldId="277"/>
            <ac:spMk id="4" creationId="{E66423CD-B2DF-46DE-A528-D053BE537206}"/>
          </ac:spMkLst>
        </pc:spChg>
      </pc:sldChg>
      <pc:sldChg chg="del">
        <pc:chgData name="Ali Khalili" userId="b26e4f1096e74a37" providerId="Windows Live" clId="Web-{F5E9B409-B0D5-496C-AF3B-A6035868B35F}" dt="2020-05-17T16:09:27.048" v="23"/>
        <pc:sldMkLst>
          <pc:docMk/>
          <pc:sldMk cId="639094185" sldId="278"/>
        </pc:sldMkLst>
      </pc:sldChg>
      <pc:sldChg chg="del">
        <pc:chgData name="Ali Khalili" userId="b26e4f1096e74a37" providerId="Windows Live" clId="Web-{F5E9B409-B0D5-496C-AF3B-A6035868B35F}" dt="2020-05-17T16:09:23.298" v="21"/>
        <pc:sldMkLst>
          <pc:docMk/>
          <pc:sldMk cId="1585394" sldId="279"/>
        </pc:sldMkLst>
      </pc:sldChg>
      <pc:sldChg chg="del">
        <pc:chgData name="Ali Khalili" userId="b26e4f1096e74a37" providerId="Windows Live" clId="Web-{F5E9B409-B0D5-496C-AF3B-A6035868B35F}" dt="2020-05-17T16:09:23.298" v="19"/>
        <pc:sldMkLst>
          <pc:docMk/>
          <pc:sldMk cId="387406916" sldId="280"/>
        </pc:sldMkLst>
      </pc:sldChg>
      <pc:sldChg chg="del">
        <pc:chgData name="Ali Khalili" userId="b26e4f1096e74a37" providerId="Windows Live" clId="Web-{F5E9B409-B0D5-496C-AF3B-A6035868B35F}" dt="2020-05-17T16:09:23.298" v="20"/>
        <pc:sldMkLst>
          <pc:docMk/>
          <pc:sldMk cId="2010816144" sldId="281"/>
        </pc:sldMkLst>
      </pc:sldChg>
      <pc:sldChg chg="del">
        <pc:chgData name="Ali Khalili" userId="b26e4f1096e74a37" providerId="Windows Live" clId="Web-{F5E9B409-B0D5-496C-AF3B-A6035868B35F}" dt="2020-05-17T16:09:23.298" v="22"/>
        <pc:sldMkLst>
          <pc:docMk/>
          <pc:sldMk cId="3800931356" sldId="282"/>
        </pc:sldMkLst>
      </pc:sldChg>
      <pc:sldChg chg="del">
        <pc:chgData name="Ali Khalili" userId="b26e4f1096e74a37" providerId="Windows Live" clId="Web-{F5E9B409-B0D5-496C-AF3B-A6035868B35F}" dt="2020-05-17T16:09:23.283" v="13"/>
        <pc:sldMkLst>
          <pc:docMk/>
          <pc:sldMk cId="2847671915" sldId="283"/>
        </pc:sldMkLst>
      </pc:sldChg>
      <pc:sldChg chg="del">
        <pc:chgData name="Ali Khalili" userId="b26e4f1096e74a37" providerId="Windows Live" clId="Web-{F5E9B409-B0D5-496C-AF3B-A6035868B35F}" dt="2020-05-17T16:09:23.298" v="14"/>
        <pc:sldMkLst>
          <pc:docMk/>
          <pc:sldMk cId="2056137584" sldId="284"/>
        </pc:sldMkLst>
      </pc:sldChg>
      <pc:sldChg chg="del">
        <pc:chgData name="Ali Khalili" userId="b26e4f1096e74a37" providerId="Windows Live" clId="Web-{F5E9B409-B0D5-496C-AF3B-A6035868B35F}" dt="2020-05-17T16:09:23.298" v="15"/>
        <pc:sldMkLst>
          <pc:docMk/>
          <pc:sldMk cId="3479777826" sldId="285"/>
        </pc:sldMkLst>
      </pc:sldChg>
      <pc:sldChg chg="del">
        <pc:chgData name="Ali Khalili" userId="b26e4f1096e74a37" providerId="Windows Live" clId="Web-{F5E9B409-B0D5-496C-AF3B-A6035868B35F}" dt="2020-05-17T16:09:23.298" v="16"/>
        <pc:sldMkLst>
          <pc:docMk/>
          <pc:sldMk cId="2088755582" sldId="286"/>
        </pc:sldMkLst>
      </pc:sldChg>
      <pc:sldChg chg="del">
        <pc:chgData name="Ali Khalili" userId="b26e4f1096e74a37" providerId="Windows Live" clId="Web-{F5E9B409-B0D5-496C-AF3B-A6035868B35F}" dt="2020-05-17T16:09:23.298" v="17"/>
        <pc:sldMkLst>
          <pc:docMk/>
          <pc:sldMk cId="1901701606" sldId="287"/>
        </pc:sldMkLst>
      </pc:sldChg>
      <pc:sldChg chg="del">
        <pc:chgData name="Ali Khalili" userId="b26e4f1096e74a37" providerId="Windows Live" clId="Web-{F5E9B409-B0D5-496C-AF3B-A6035868B35F}" dt="2020-05-17T16:09:23.298" v="18"/>
        <pc:sldMkLst>
          <pc:docMk/>
          <pc:sldMk cId="3331148673" sldId="288"/>
        </pc:sldMkLst>
      </pc:sldChg>
      <pc:sldChg chg="addSp delSp modSp">
        <pc:chgData name="Ali Khalili" userId="b26e4f1096e74a37" providerId="Windows Live" clId="Web-{F5E9B409-B0D5-496C-AF3B-A6035868B35F}" dt="2020-05-17T16:13:15.018" v="192" actId="20577"/>
        <pc:sldMkLst>
          <pc:docMk/>
          <pc:sldMk cId="620071003" sldId="289"/>
        </pc:sldMkLst>
        <pc:spChg chg="mod">
          <ac:chgData name="Ali Khalili" userId="b26e4f1096e74a37" providerId="Windows Live" clId="Web-{F5E9B409-B0D5-496C-AF3B-A6035868B35F}" dt="2020-05-17T16:13:15.018" v="192" actId="20577"/>
          <ac:spMkLst>
            <pc:docMk/>
            <pc:sldMk cId="620071003" sldId="289"/>
            <ac:spMk id="2" creationId="{00000000-0000-0000-0000-000000000000}"/>
          </ac:spMkLst>
        </pc:spChg>
        <pc:picChg chg="add mod">
          <ac:chgData name="Ali Khalili" userId="b26e4f1096e74a37" providerId="Windows Live" clId="Web-{F5E9B409-B0D5-496C-AF3B-A6035868B35F}" dt="2020-05-17T16:11:06.986" v="69" actId="14100"/>
          <ac:picMkLst>
            <pc:docMk/>
            <pc:sldMk cId="620071003" sldId="289"/>
            <ac:picMk id="4" creationId="{3DF1E270-85C3-4D32-B26C-D599E0064C6B}"/>
          </ac:picMkLst>
        </pc:picChg>
        <pc:picChg chg="del">
          <ac:chgData name="Ali Khalili" userId="b26e4f1096e74a37" providerId="Windows Live" clId="Web-{F5E9B409-B0D5-496C-AF3B-A6035868B35F}" dt="2020-05-17T16:10:30.298" v="62"/>
          <ac:picMkLst>
            <pc:docMk/>
            <pc:sldMk cId="620071003" sldId="289"/>
            <ac:picMk id="6" creationId="{48B434BF-4E4C-4B64-B5C9-B2B427829216}"/>
          </ac:picMkLst>
        </pc:picChg>
      </pc:sldChg>
      <pc:sldChg chg="modSp">
        <pc:chgData name="Ali Khalili" userId="b26e4f1096e74a37" providerId="Windows Live" clId="Web-{F5E9B409-B0D5-496C-AF3B-A6035868B35F}" dt="2020-05-17T16:13:40.221" v="228" actId="1076"/>
        <pc:sldMkLst>
          <pc:docMk/>
          <pc:sldMk cId="871623887" sldId="290"/>
        </pc:sldMkLst>
        <pc:spChg chg="mod">
          <ac:chgData name="Ali Khalili" userId="b26e4f1096e74a37" providerId="Windows Live" clId="Web-{F5E9B409-B0D5-496C-AF3B-A6035868B35F}" dt="2020-05-17T16:13:40.221" v="228" actId="1076"/>
          <ac:spMkLst>
            <pc:docMk/>
            <pc:sldMk cId="871623887" sldId="290"/>
            <ac:spMk id="4" creationId="{76393DE5-CEE7-4AB5-9E3A-1B938CBBEDED}"/>
          </ac:spMkLst>
        </pc:spChg>
      </pc:sldChg>
      <pc:sldChg chg="addSp delSp modSp add replId">
        <pc:chgData name="Ali Khalili" userId="b26e4f1096e74a37" providerId="Windows Live" clId="Web-{F5E9B409-B0D5-496C-AF3B-A6035868B35F}" dt="2020-05-17T16:19:53.988" v="241" actId="1076"/>
        <pc:sldMkLst>
          <pc:docMk/>
          <pc:sldMk cId="1835013876" sldId="291"/>
        </pc:sldMkLst>
        <pc:spChg chg="del">
          <ac:chgData name="Ali Khalili" userId="b26e4f1096e74a37" providerId="Windows Live" clId="Web-{F5E9B409-B0D5-496C-AF3B-A6035868B35F}" dt="2020-05-17T16:13:47.393" v="230"/>
          <ac:spMkLst>
            <pc:docMk/>
            <pc:sldMk cId="1835013876" sldId="291"/>
            <ac:spMk id="4" creationId="{76393DE5-CEE7-4AB5-9E3A-1B938CBBEDED}"/>
          </ac:spMkLst>
        </pc:spChg>
        <pc:spChg chg="add mod">
          <ac:chgData name="Ali Khalili" userId="b26e4f1096e74a37" providerId="Windows Live" clId="Web-{F5E9B409-B0D5-496C-AF3B-A6035868B35F}" dt="2020-05-17T16:19:53.988" v="241" actId="1076"/>
          <ac:spMkLst>
            <pc:docMk/>
            <pc:sldMk cId="1835013876" sldId="291"/>
            <ac:spMk id="5" creationId="{FD200384-3368-4618-8FA9-86241E2B3C26}"/>
          </ac:spMkLst>
        </pc:spChg>
        <pc:picChg chg="add mod">
          <ac:chgData name="Ali Khalili" userId="b26e4f1096e74a37" providerId="Windows Live" clId="Web-{F5E9B409-B0D5-496C-AF3B-A6035868B35F}" dt="2020-05-17T16:19:41.394" v="239" actId="1076"/>
          <ac:picMkLst>
            <pc:docMk/>
            <pc:sldMk cId="1835013876" sldId="291"/>
            <ac:picMk id="3" creationId="{2F8AB1E3-A8E8-43A9-8DA2-F8E1565EB4B7}"/>
          </ac:picMkLst>
        </pc:picChg>
      </pc:sldChg>
      <pc:sldChg chg="del">
        <pc:chgData name="Ali Khalili" userId="b26e4f1096e74a37" providerId="Windows Live" clId="Web-{F5E9B409-B0D5-496C-AF3B-A6035868B35F}" dt="2020-05-17T16:09:23.283" v="12"/>
        <pc:sldMkLst>
          <pc:docMk/>
          <pc:sldMk cId="1278252047" sldId="292"/>
        </pc:sldMkLst>
      </pc:sldChg>
      <pc:sldChg chg="addSp modSp add replId">
        <pc:chgData name="Ali Khalili" userId="b26e4f1096e74a37" providerId="Windows Live" clId="Web-{F5E9B409-B0D5-496C-AF3B-A6035868B35F}" dt="2020-05-17T16:37:20.023" v="767"/>
        <pc:sldMkLst>
          <pc:docMk/>
          <pc:sldMk cId="1684969175" sldId="292"/>
        </pc:sldMkLst>
        <pc:graphicFrameChg chg="add mod modGraphic">
          <ac:chgData name="Ali Khalili" userId="b26e4f1096e74a37" providerId="Windows Live" clId="Web-{F5E9B409-B0D5-496C-AF3B-A6035868B35F}" dt="2020-05-17T16:37:20.023" v="767"/>
          <ac:graphicFrameMkLst>
            <pc:docMk/>
            <pc:sldMk cId="1684969175" sldId="292"/>
            <ac:graphicFrameMk id="3" creationId="{14A1DF46-0FFD-4457-8523-4817F19561C2}"/>
          </ac:graphicFrameMkLst>
        </pc:graphicFrameChg>
      </pc:sldChg>
      <pc:sldChg chg="del">
        <pc:chgData name="Ali Khalili" userId="b26e4f1096e74a37" providerId="Windows Live" clId="Web-{F5E9B409-B0D5-496C-AF3B-A6035868B35F}" dt="2020-05-17T16:09:23.283" v="11"/>
        <pc:sldMkLst>
          <pc:docMk/>
          <pc:sldMk cId="218716444" sldId="293"/>
        </pc:sldMkLst>
      </pc:sldChg>
      <pc:sldChg chg="modSp add replId">
        <pc:chgData name="Ali Khalili" userId="b26e4f1096e74a37" providerId="Windows Live" clId="Web-{F5E9B409-B0D5-496C-AF3B-A6035868B35F}" dt="2020-05-17T16:33:04.600" v="658" actId="1076"/>
        <pc:sldMkLst>
          <pc:docMk/>
          <pc:sldMk cId="3755930734" sldId="293"/>
        </pc:sldMkLst>
        <pc:graphicFrameChg chg="mod modGraphic">
          <ac:chgData name="Ali Khalili" userId="b26e4f1096e74a37" providerId="Windows Live" clId="Web-{F5E9B409-B0D5-496C-AF3B-A6035868B35F}" dt="2020-05-17T16:33:04.600" v="658" actId="1076"/>
          <ac:graphicFrameMkLst>
            <pc:docMk/>
            <pc:sldMk cId="3755930734" sldId="293"/>
            <ac:graphicFrameMk id="3" creationId="{14A1DF46-0FFD-4457-8523-4817F19561C2}"/>
          </ac:graphicFrameMkLst>
        </pc:graphicFrameChg>
      </pc:sldChg>
      <pc:sldChg chg="modSp add ord replId">
        <pc:chgData name="Ali Khalili" userId="b26e4f1096e74a37" providerId="Windows Live" clId="Web-{F5E9B409-B0D5-496C-AF3B-A6035868B35F}" dt="2020-05-17T16:34:17.928" v="746" actId="1076"/>
        <pc:sldMkLst>
          <pc:docMk/>
          <pc:sldMk cId="2754967225" sldId="294"/>
        </pc:sldMkLst>
        <pc:spChg chg="mod">
          <ac:chgData name="Ali Khalili" userId="b26e4f1096e74a37" providerId="Windows Live" clId="Web-{F5E9B409-B0D5-496C-AF3B-A6035868B35F}" dt="2020-05-17T16:34:17.928" v="746" actId="1076"/>
          <ac:spMkLst>
            <pc:docMk/>
            <pc:sldMk cId="2754967225" sldId="294"/>
            <ac:spMk id="4" creationId="{76393DE5-CEE7-4AB5-9E3A-1B938CBBEDED}"/>
          </ac:spMkLst>
        </pc:spChg>
      </pc:sldChg>
      <pc:sldChg chg="delSp add replId">
        <pc:chgData name="Ali Khalili" userId="b26e4f1096e74a37" providerId="Windows Live" clId="Web-{F5E9B409-B0D5-496C-AF3B-A6035868B35F}" dt="2020-05-17T16:34:59.569" v="748"/>
        <pc:sldMkLst>
          <pc:docMk/>
          <pc:sldMk cId="337485355" sldId="295"/>
        </pc:sldMkLst>
        <pc:spChg chg="del">
          <ac:chgData name="Ali Khalili" userId="b26e4f1096e74a37" providerId="Windows Live" clId="Web-{F5E9B409-B0D5-496C-AF3B-A6035868B35F}" dt="2020-05-17T16:34:59.569" v="748"/>
          <ac:spMkLst>
            <pc:docMk/>
            <pc:sldMk cId="337485355" sldId="295"/>
            <ac:spMk id="4" creationId="{76393DE5-CEE7-4AB5-9E3A-1B938CBBEDED}"/>
          </ac:spMkLst>
        </pc:spChg>
      </pc:sldChg>
      <pc:sldChg chg="del">
        <pc:chgData name="Ali Khalili" userId="b26e4f1096e74a37" providerId="Windows Live" clId="Web-{F5E9B409-B0D5-496C-AF3B-A6035868B35F}" dt="2020-05-17T16:09:23.283" v="8"/>
        <pc:sldMkLst>
          <pc:docMk/>
          <pc:sldMk cId="1351781895" sldId="295"/>
        </pc:sldMkLst>
      </pc:sldChg>
      <pc:sldChg chg="modSp add ord replId">
        <pc:chgData name="Ali Khalili" userId="b26e4f1096e74a37" providerId="Windows Live" clId="Web-{F5E9B409-B0D5-496C-AF3B-A6035868B35F}" dt="2020-05-17T16:36:30.070" v="756" actId="1076"/>
        <pc:sldMkLst>
          <pc:docMk/>
          <pc:sldMk cId="2682098676" sldId="296"/>
        </pc:sldMkLst>
        <pc:spChg chg="mod">
          <ac:chgData name="Ali Khalili" userId="b26e4f1096e74a37" providerId="Windows Live" clId="Web-{F5E9B409-B0D5-496C-AF3B-A6035868B35F}" dt="2020-05-17T16:36:30.070" v="756" actId="1076"/>
          <ac:spMkLst>
            <pc:docMk/>
            <pc:sldMk cId="2682098676" sldId="296"/>
            <ac:spMk id="4" creationId="{76393DE5-CEE7-4AB5-9E3A-1B938CBBEDED}"/>
          </ac:spMkLst>
        </pc:spChg>
      </pc:sldChg>
      <pc:sldChg chg="del">
        <pc:chgData name="Ali Khalili" userId="b26e4f1096e74a37" providerId="Windows Live" clId="Web-{F5E9B409-B0D5-496C-AF3B-A6035868B35F}" dt="2020-05-17T16:09:23.283" v="9"/>
        <pc:sldMkLst>
          <pc:docMk/>
          <pc:sldMk cId="3701849494" sldId="296"/>
        </pc:sldMkLst>
      </pc:sldChg>
      <pc:sldChg chg="add ord replId">
        <pc:chgData name="Ali Khalili" userId="b26e4f1096e74a37" providerId="Windows Live" clId="Web-{F5E9B409-B0D5-496C-AF3B-A6035868B35F}" dt="2020-05-17T16:36:37.163" v="758"/>
        <pc:sldMkLst>
          <pc:docMk/>
          <pc:sldMk cId="630899083" sldId="297"/>
        </pc:sldMkLst>
      </pc:sldChg>
      <pc:sldChg chg="del">
        <pc:chgData name="Ali Khalili" userId="b26e4f1096e74a37" providerId="Windows Live" clId="Web-{F5E9B409-B0D5-496C-AF3B-A6035868B35F}" dt="2020-05-17T16:09:23.283" v="10"/>
        <pc:sldMkLst>
          <pc:docMk/>
          <pc:sldMk cId="2522659031" sldId="297"/>
        </pc:sldMkLst>
      </pc:sldChg>
      <pc:sldChg chg="modSp add ord replId">
        <pc:chgData name="Ali Khalili" userId="b26e4f1096e74a37" providerId="Windows Live" clId="Web-{F5E9B409-B0D5-496C-AF3B-A6035868B35F}" dt="2020-05-17T16:36:48.726" v="763" actId="20577"/>
        <pc:sldMkLst>
          <pc:docMk/>
          <pc:sldMk cId="1088377419" sldId="298"/>
        </pc:sldMkLst>
        <pc:spChg chg="mod">
          <ac:chgData name="Ali Khalili" userId="b26e4f1096e74a37" providerId="Windows Live" clId="Web-{F5E9B409-B0D5-496C-AF3B-A6035868B35F}" dt="2020-05-17T16:36:48.726" v="763" actId="20577"/>
          <ac:spMkLst>
            <pc:docMk/>
            <pc:sldMk cId="1088377419" sldId="298"/>
            <ac:spMk id="4" creationId="{76393DE5-CEE7-4AB5-9E3A-1B938CBBEDED}"/>
          </ac:spMkLst>
        </pc:spChg>
      </pc:sldChg>
      <pc:sldChg chg="del">
        <pc:chgData name="Ali Khalili" userId="b26e4f1096e74a37" providerId="Windows Live" clId="Web-{F5E9B409-B0D5-496C-AF3B-A6035868B35F}" dt="2020-05-17T16:09:23.283" v="6"/>
        <pc:sldMkLst>
          <pc:docMk/>
          <pc:sldMk cId="2317913929" sldId="298"/>
        </pc:sldMkLst>
      </pc:sldChg>
      <pc:sldChg chg="del">
        <pc:chgData name="Ali Khalili" userId="b26e4f1096e74a37" providerId="Windows Live" clId="Web-{F5E9B409-B0D5-496C-AF3B-A6035868B35F}" dt="2020-05-17T16:09:23.283" v="4"/>
        <pc:sldMkLst>
          <pc:docMk/>
          <pc:sldMk cId="1571410011" sldId="299"/>
        </pc:sldMkLst>
      </pc:sldChg>
      <pc:sldChg chg="del">
        <pc:chgData name="Ali Khalili" userId="b26e4f1096e74a37" providerId="Windows Live" clId="Web-{F5E9B409-B0D5-496C-AF3B-A6035868B35F}" dt="2020-05-17T16:09:23.283" v="7"/>
        <pc:sldMkLst>
          <pc:docMk/>
          <pc:sldMk cId="1382603370" sldId="301"/>
        </pc:sldMkLst>
      </pc:sldChg>
      <pc:sldChg chg="del">
        <pc:chgData name="Ali Khalili" userId="b26e4f1096e74a37" providerId="Windows Live" clId="Web-{F5E9B409-B0D5-496C-AF3B-A6035868B35F}" dt="2020-05-17T16:09:23.283" v="5"/>
        <pc:sldMkLst>
          <pc:docMk/>
          <pc:sldMk cId="3117117006" sldId="302"/>
        </pc:sldMkLst>
      </pc:sldChg>
      <pc:sldChg chg="del">
        <pc:chgData name="Ali Khalili" userId="b26e4f1096e74a37" providerId="Windows Live" clId="Web-{F5E9B409-B0D5-496C-AF3B-A6035868B35F}" dt="2020-05-17T16:09:23.283" v="0"/>
        <pc:sldMkLst>
          <pc:docMk/>
          <pc:sldMk cId="1918410624" sldId="303"/>
        </pc:sldMkLst>
      </pc:sldChg>
      <pc:sldChg chg="del">
        <pc:chgData name="Ali Khalili" userId="b26e4f1096e74a37" providerId="Windows Live" clId="Web-{F5E9B409-B0D5-496C-AF3B-A6035868B35F}" dt="2020-05-17T16:09:23.283" v="2"/>
        <pc:sldMkLst>
          <pc:docMk/>
          <pc:sldMk cId="968468558" sldId="304"/>
        </pc:sldMkLst>
      </pc:sldChg>
      <pc:sldChg chg="del">
        <pc:chgData name="Ali Khalili" userId="b26e4f1096e74a37" providerId="Windows Live" clId="Web-{F5E9B409-B0D5-496C-AF3B-A6035868B35F}" dt="2020-05-17T16:09:23.283" v="1"/>
        <pc:sldMkLst>
          <pc:docMk/>
          <pc:sldMk cId="3983376798" sldId="305"/>
        </pc:sldMkLst>
      </pc:sldChg>
      <pc:sldChg chg="del">
        <pc:chgData name="Ali Khalili" userId="b26e4f1096e74a37" providerId="Windows Live" clId="Web-{F5E9B409-B0D5-496C-AF3B-A6035868B35F}" dt="2020-05-17T16:09:23.283" v="3"/>
        <pc:sldMkLst>
          <pc:docMk/>
          <pc:sldMk cId="3970694721" sldId="306"/>
        </pc:sldMkLst>
      </pc:sldChg>
    </pc:docChg>
  </pc:docChgLst>
  <pc:docChgLst>
    <pc:chgData name="Ali Khalili" userId="b26e4f1096e74a37" providerId="Windows Live" clId="Web-{6524DDC8-E4B2-4D22-9AE6-A6E9A1F80805}"/>
    <pc:docChg chg="modSld">
      <pc:chgData name="Ali Khalili" userId="b26e4f1096e74a37" providerId="Windows Live" clId="Web-{6524DDC8-E4B2-4D22-9AE6-A6E9A1F80805}" dt="2019-10-05T20:09:50.394" v="32" actId="20577"/>
      <pc:docMkLst>
        <pc:docMk/>
      </pc:docMkLst>
      <pc:sldChg chg="modSp">
        <pc:chgData name="Ali Khalili" userId="b26e4f1096e74a37" providerId="Windows Live" clId="Web-{6524DDC8-E4B2-4D22-9AE6-A6E9A1F80805}" dt="2019-10-05T20:09:49.191" v="30" actId="20577"/>
        <pc:sldMkLst>
          <pc:docMk/>
          <pc:sldMk cId="3918629367" sldId="271"/>
        </pc:sldMkLst>
        <pc:spChg chg="mod">
          <ac:chgData name="Ali Khalili" userId="b26e4f1096e74a37" providerId="Windows Live" clId="Web-{6524DDC8-E4B2-4D22-9AE6-A6E9A1F80805}" dt="2019-10-05T20:09:49.191" v="30" actId="20577"/>
          <ac:spMkLst>
            <pc:docMk/>
            <pc:sldMk cId="3918629367" sldId="271"/>
            <ac:spMk id="4" creationId="{5FF78108-4E3D-4B11-8CF9-D5648DDF4D65}"/>
          </ac:spMkLst>
        </pc:spChg>
      </pc:sldChg>
      <pc:sldChg chg="addSp delSp modSp">
        <pc:chgData name="Ali Khalili" userId="b26e4f1096e74a37" providerId="Windows Live" clId="Web-{6524DDC8-E4B2-4D22-9AE6-A6E9A1F80805}" dt="2019-10-05T20:05:28.293" v="8" actId="1076"/>
        <pc:sldMkLst>
          <pc:docMk/>
          <pc:sldMk cId="913813619" sldId="281"/>
        </pc:sldMkLst>
        <pc:spChg chg="del">
          <ac:chgData name="Ali Khalili" userId="b26e4f1096e74a37" providerId="Windows Live" clId="Web-{6524DDC8-E4B2-4D22-9AE6-A6E9A1F80805}" dt="2019-10-05T20:04:57.715" v="0"/>
          <ac:spMkLst>
            <pc:docMk/>
            <pc:sldMk cId="913813619" sldId="281"/>
            <ac:spMk id="2" creationId="{0D5E680D-8157-4D49-9A29-EFF543FF2115}"/>
          </ac:spMkLst>
        </pc:spChg>
        <pc:spChg chg="mod">
          <ac:chgData name="Ali Khalili" userId="b26e4f1096e74a37" providerId="Windows Live" clId="Web-{6524DDC8-E4B2-4D22-9AE6-A6E9A1F80805}" dt="2019-10-05T20:05:15.730" v="5" actId="1076"/>
          <ac:spMkLst>
            <pc:docMk/>
            <pc:sldMk cId="913813619" sldId="281"/>
            <ac:spMk id="5" creationId="{5D6ACC71-6D93-4A67-810F-A9F6B34412F2}"/>
          </ac:spMkLst>
        </pc:spChg>
        <pc:picChg chg="add mod">
          <ac:chgData name="Ali Khalili" userId="b26e4f1096e74a37" providerId="Windows Live" clId="Web-{6524DDC8-E4B2-4D22-9AE6-A6E9A1F80805}" dt="2019-10-05T20:05:28.293" v="8" actId="1076"/>
          <ac:picMkLst>
            <pc:docMk/>
            <pc:sldMk cId="913813619" sldId="281"/>
            <ac:picMk id="4" creationId="{35024ACA-C378-4838-8CBF-81B2BD6B6DD6}"/>
          </ac:picMkLst>
        </pc:picChg>
      </pc:sldChg>
    </pc:docChg>
  </pc:docChgLst>
  <pc:docChgLst>
    <pc:chgData name="Ali Khalili" userId="b26e4f1096e74a37" providerId="Windows Live" clId="Web-{7526C4DB-2DFC-4D3F-8D12-0166BA5368C2}"/>
    <pc:docChg chg="addSld modSld sldOrd">
      <pc:chgData name="Ali Khalili" userId="b26e4f1096e74a37" providerId="Windows Live" clId="Web-{7526C4DB-2DFC-4D3F-8D12-0166BA5368C2}" dt="2020-04-21T20:02:49.602" v="16"/>
      <pc:docMkLst>
        <pc:docMk/>
      </pc:docMkLst>
      <pc:sldChg chg="ord">
        <pc:chgData name="Ali Khalili" userId="b26e4f1096e74a37" providerId="Windows Live" clId="Web-{7526C4DB-2DFC-4D3F-8D12-0166BA5368C2}" dt="2020-04-21T20:02:41.556" v="14"/>
        <pc:sldMkLst>
          <pc:docMk/>
          <pc:sldMk cId="3701849494" sldId="296"/>
        </pc:sldMkLst>
      </pc:sldChg>
      <pc:sldChg chg="addSp delSp modSp">
        <pc:chgData name="Ali Khalili" userId="b26e4f1096e74a37" providerId="Windows Live" clId="Web-{7526C4DB-2DFC-4D3F-8D12-0166BA5368C2}" dt="2020-04-21T20:00:18.414" v="11" actId="1076"/>
        <pc:sldMkLst>
          <pc:docMk/>
          <pc:sldMk cId="2522659031" sldId="297"/>
        </pc:sldMkLst>
        <pc:spChg chg="del mod">
          <ac:chgData name="Ali Khalili" userId="b26e4f1096e74a37" providerId="Windows Live" clId="Web-{7526C4DB-2DFC-4D3F-8D12-0166BA5368C2}" dt="2020-04-21T19:59:57.539" v="6"/>
          <ac:spMkLst>
            <pc:docMk/>
            <pc:sldMk cId="2522659031" sldId="297"/>
            <ac:spMk id="3" creationId="{A2130DEE-B639-43EF-8BF5-3468EA6D8D20}"/>
          </ac:spMkLst>
        </pc:spChg>
        <pc:picChg chg="add mod">
          <ac:chgData name="Ali Khalili" userId="b26e4f1096e74a37" providerId="Windows Live" clId="Web-{7526C4DB-2DFC-4D3F-8D12-0166BA5368C2}" dt="2020-04-21T20:00:18.414" v="11" actId="1076"/>
          <ac:picMkLst>
            <pc:docMk/>
            <pc:sldMk cId="2522659031" sldId="297"/>
            <ac:picMk id="4" creationId="{30B149D0-D461-4CC4-8549-A5E07A1A0660}"/>
          </ac:picMkLst>
        </pc:picChg>
      </pc:sldChg>
      <pc:sldChg chg="delSp add ord replId">
        <pc:chgData name="Ali Khalili" userId="b26e4f1096e74a37" providerId="Windows Live" clId="Web-{7526C4DB-2DFC-4D3F-8D12-0166BA5368C2}" dt="2020-04-21T20:02:49.602" v="16"/>
        <pc:sldMkLst>
          <pc:docMk/>
          <pc:sldMk cId="1382603370" sldId="301"/>
        </pc:sldMkLst>
        <pc:spChg chg="del">
          <ac:chgData name="Ali Khalili" userId="b26e4f1096e74a37" providerId="Windows Live" clId="Web-{7526C4DB-2DFC-4D3F-8D12-0166BA5368C2}" dt="2020-04-21T20:02:49.602" v="16"/>
          <ac:spMkLst>
            <pc:docMk/>
            <pc:sldMk cId="1382603370" sldId="301"/>
            <ac:spMk id="3" creationId="{FA9C884A-C7AF-4761-9027-66DDBAD24A32}"/>
          </ac:spMkLst>
        </pc:spChg>
      </pc:sldChg>
    </pc:docChg>
  </pc:docChgLst>
  <pc:docChgLst>
    <pc:chgData name="Ali Khalili" userId="b26e4f1096e74a37" providerId="Windows Live" clId="Web-{365E56FF-18FF-46A6-BD69-7D707725F42C}"/>
    <pc:docChg chg="modSld">
      <pc:chgData name="Ali Khalili" userId="b26e4f1096e74a37" providerId="Windows Live" clId="Web-{365E56FF-18FF-46A6-BD69-7D707725F42C}" dt="2020-04-21T20:20:39.183" v="407" actId="20577"/>
      <pc:docMkLst>
        <pc:docMk/>
      </pc:docMkLst>
      <pc:sldChg chg="addSp modSp">
        <pc:chgData name="Ali Khalili" userId="b26e4f1096e74a37" providerId="Windows Live" clId="Web-{365E56FF-18FF-46A6-BD69-7D707725F42C}" dt="2020-04-21T20:20:39.183" v="406" actId="20577"/>
        <pc:sldMkLst>
          <pc:docMk/>
          <pc:sldMk cId="1382603370" sldId="301"/>
        </pc:sldMkLst>
        <pc:spChg chg="add mod">
          <ac:chgData name="Ali Khalili" userId="b26e4f1096e74a37" providerId="Windows Live" clId="Web-{365E56FF-18FF-46A6-BD69-7D707725F42C}" dt="2020-04-21T20:20:39.183" v="406" actId="20577"/>
          <ac:spMkLst>
            <pc:docMk/>
            <pc:sldMk cId="1382603370" sldId="301"/>
            <ac:spMk id="3" creationId="{D6CC26B0-75CB-4813-8A44-208CC289EBCF}"/>
          </ac:spMkLst>
        </pc:spChg>
      </pc:sldChg>
    </pc:docChg>
  </pc:docChgLst>
  <pc:docChgLst>
    <pc:chgData name="Ali Khalili" userId="b26e4f1096e74a37" providerId="Windows Live" clId="Web-{B7013CC8-874F-46E0-A808-987123B23D63}"/>
    <pc:docChg chg="addSld modSld">
      <pc:chgData name="Ali Khalili" userId="b26e4f1096e74a37" providerId="Windows Live" clId="Web-{B7013CC8-874F-46E0-A808-987123B23D63}" dt="2019-09-30T21:06:11.210" v="536" actId="1076"/>
      <pc:docMkLst>
        <pc:docMk/>
      </pc:docMkLst>
      <pc:sldChg chg="addSp delSp modSp">
        <pc:chgData name="Ali Khalili" userId="b26e4f1096e74a37" providerId="Windows Live" clId="Web-{B7013CC8-874F-46E0-A808-987123B23D63}" dt="2019-09-30T21:02:33.723" v="479" actId="1076"/>
        <pc:sldMkLst>
          <pc:docMk/>
          <pc:sldMk cId="3856144342" sldId="256"/>
        </pc:sldMkLst>
        <pc:spChg chg="del mod">
          <ac:chgData name="Ali Khalili" userId="b26e4f1096e74a37" providerId="Windows Live" clId="Web-{B7013CC8-874F-46E0-A808-987123B23D63}" dt="2019-09-30T21:02:15.130" v="474"/>
          <ac:spMkLst>
            <pc:docMk/>
            <pc:sldMk cId="3856144342" sldId="256"/>
            <ac:spMk id="6" creationId="{EF71201C-EFAE-4DCD-9386-5E452F5C0CBC}"/>
          </ac:spMkLst>
        </pc:spChg>
        <pc:picChg chg="add mod">
          <ac:chgData name="Ali Khalili" userId="b26e4f1096e74a37" providerId="Windows Live" clId="Web-{B7013CC8-874F-46E0-A808-987123B23D63}" dt="2019-09-30T21:02:33.723" v="479" actId="1076"/>
          <ac:picMkLst>
            <pc:docMk/>
            <pc:sldMk cId="3856144342" sldId="256"/>
            <ac:picMk id="5" creationId="{9C3461D0-E020-4A66-B9A8-5C2C4557F6AE}"/>
          </ac:picMkLst>
        </pc:picChg>
      </pc:sldChg>
      <pc:sldChg chg="addSp modSp">
        <pc:chgData name="Ali Khalili" userId="b26e4f1096e74a37" providerId="Windows Live" clId="Web-{B7013CC8-874F-46E0-A808-987123B23D63}" dt="2019-09-30T21:02:52.473" v="481" actId="1076"/>
        <pc:sldMkLst>
          <pc:docMk/>
          <pc:sldMk cId="217141858" sldId="257"/>
        </pc:sldMkLst>
        <pc:picChg chg="add mod">
          <ac:chgData name="Ali Khalili" userId="b26e4f1096e74a37" providerId="Windows Live" clId="Web-{B7013CC8-874F-46E0-A808-987123B23D63}" dt="2019-09-30T21:02:52.473" v="481" actId="1076"/>
          <ac:picMkLst>
            <pc:docMk/>
            <pc:sldMk cId="217141858" sldId="257"/>
            <ac:picMk id="2" creationId="{7E16EDAF-62FD-45E5-80C5-D82498E0643F}"/>
          </ac:picMkLst>
        </pc:picChg>
      </pc:sldChg>
      <pc:sldChg chg="addSp">
        <pc:chgData name="Ali Khalili" userId="b26e4f1096e74a37" providerId="Windows Live" clId="Web-{B7013CC8-874F-46E0-A808-987123B23D63}" dt="2019-09-30T21:03:02.005" v="483"/>
        <pc:sldMkLst>
          <pc:docMk/>
          <pc:sldMk cId="635112957" sldId="258"/>
        </pc:sldMkLst>
        <pc:picChg chg="add">
          <ac:chgData name="Ali Khalili" userId="b26e4f1096e74a37" providerId="Windows Live" clId="Web-{B7013CC8-874F-46E0-A808-987123B23D63}" dt="2019-09-30T21:03:02.005" v="483"/>
          <ac:picMkLst>
            <pc:docMk/>
            <pc:sldMk cId="635112957" sldId="258"/>
            <ac:picMk id="3" creationId="{C0802914-5714-49C6-A67D-ABE494DD36A4}"/>
          </ac:picMkLst>
        </pc:picChg>
      </pc:sldChg>
      <pc:sldChg chg="addSp">
        <pc:chgData name="Ali Khalili" userId="b26e4f1096e74a37" providerId="Windows Live" clId="Web-{B7013CC8-874F-46E0-A808-987123B23D63}" dt="2019-09-30T21:03:11.099" v="486"/>
        <pc:sldMkLst>
          <pc:docMk/>
          <pc:sldMk cId="1102030829" sldId="259"/>
        </pc:sldMkLst>
        <pc:picChg chg="add">
          <ac:chgData name="Ali Khalili" userId="b26e4f1096e74a37" providerId="Windows Live" clId="Web-{B7013CC8-874F-46E0-A808-987123B23D63}" dt="2019-09-30T21:03:11.099" v="486"/>
          <ac:picMkLst>
            <pc:docMk/>
            <pc:sldMk cId="1102030829" sldId="259"/>
            <ac:picMk id="2" creationId="{9FCF3318-292C-41E5-B7B0-A13C6967AE3F}"/>
          </ac:picMkLst>
        </pc:picChg>
      </pc:sldChg>
      <pc:sldChg chg="addSp">
        <pc:chgData name="Ali Khalili" userId="b26e4f1096e74a37" providerId="Windows Live" clId="Web-{B7013CC8-874F-46E0-A808-987123B23D63}" dt="2019-09-30T21:03:07.989" v="485"/>
        <pc:sldMkLst>
          <pc:docMk/>
          <pc:sldMk cId="9852336" sldId="260"/>
        </pc:sldMkLst>
        <pc:picChg chg="add">
          <ac:chgData name="Ali Khalili" userId="b26e4f1096e74a37" providerId="Windows Live" clId="Web-{B7013CC8-874F-46E0-A808-987123B23D63}" dt="2019-09-30T21:03:07.989" v="485"/>
          <ac:picMkLst>
            <pc:docMk/>
            <pc:sldMk cId="9852336" sldId="260"/>
            <ac:picMk id="2" creationId="{B955ABA0-F4B8-47A8-8905-71A6DDC416C3}"/>
          </ac:picMkLst>
        </pc:picChg>
      </pc:sldChg>
      <pc:sldChg chg="addSp">
        <pc:chgData name="Ali Khalili" userId="b26e4f1096e74a37" providerId="Windows Live" clId="Web-{B7013CC8-874F-46E0-A808-987123B23D63}" dt="2019-09-30T21:03:04.567" v="484"/>
        <pc:sldMkLst>
          <pc:docMk/>
          <pc:sldMk cId="1051493384" sldId="261"/>
        </pc:sldMkLst>
        <pc:picChg chg="add">
          <ac:chgData name="Ali Khalili" userId="b26e4f1096e74a37" providerId="Windows Live" clId="Web-{B7013CC8-874F-46E0-A808-987123B23D63}" dt="2019-09-30T21:03:04.567" v="484"/>
          <ac:picMkLst>
            <pc:docMk/>
            <pc:sldMk cId="1051493384" sldId="261"/>
            <ac:picMk id="3" creationId="{138C1AED-3BBE-404D-A266-0F8CEE840AF6}"/>
          </ac:picMkLst>
        </pc:picChg>
      </pc:sldChg>
      <pc:sldChg chg="addSp">
        <pc:chgData name="Ali Khalili" userId="b26e4f1096e74a37" providerId="Windows Live" clId="Web-{B7013CC8-874F-46E0-A808-987123B23D63}" dt="2019-09-30T21:03:19.427" v="489"/>
        <pc:sldMkLst>
          <pc:docMk/>
          <pc:sldMk cId="344047578" sldId="262"/>
        </pc:sldMkLst>
        <pc:picChg chg="add">
          <ac:chgData name="Ali Khalili" userId="b26e4f1096e74a37" providerId="Windows Live" clId="Web-{B7013CC8-874F-46E0-A808-987123B23D63}" dt="2019-09-30T21:03:19.427" v="489"/>
          <ac:picMkLst>
            <pc:docMk/>
            <pc:sldMk cId="344047578" sldId="262"/>
            <ac:picMk id="2" creationId="{98164CA3-467E-4668-A38C-ED2DA2BF81E7}"/>
          </ac:picMkLst>
        </pc:picChg>
      </pc:sldChg>
      <pc:sldChg chg="addSp">
        <pc:chgData name="Ali Khalili" userId="b26e4f1096e74a37" providerId="Windows Live" clId="Web-{B7013CC8-874F-46E0-A808-987123B23D63}" dt="2019-09-30T21:03:16.239" v="488"/>
        <pc:sldMkLst>
          <pc:docMk/>
          <pc:sldMk cId="514233359" sldId="263"/>
        </pc:sldMkLst>
        <pc:picChg chg="add">
          <ac:chgData name="Ali Khalili" userId="b26e4f1096e74a37" providerId="Windows Live" clId="Web-{B7013CC8-874F-46E0-A808-987123B23D63}" dt="2019-09-30T21:03:16.239" v="488"/>
          <ac:picMkLst>
            <pc:docMk/>
            <pc:sldMk cId="514233359" sldId="263"/>
            <ac:picMk id="2" creationId="{84DD247A-827B-44B8-ADE1-95BCDC546EA0}"/>
          </ac:picMkLst>
        </pc:picChg>
      </pc:sldChg>
      <pc:sldChg chg="addSp">
        <pc:chgData name="Ali Khalili" userId="b26e4f1096e74a37" providerId="Windows Live" clId="Web-{B7013CC8-874F-46E0-A808-987123B23D63}" dt="2019-09-30T21:03:32.021" v="493"/>
        <pc:sldMkLst>
          <pc:docMk/>
          <pc:sldMk cId="3445546131" sldId="264"/>
        </pc:sldMkLst>
        <pc:picChg chg="add">
          <ac:chgData name="Ali Khalili" userId="b26e4f1096e74a37" providerId="Windows Live" clId="Web-{B7013CC8-874F-46E0-A808-987123B23D63}" dt="2019-09-30T21:03:32.021" v="493"/>
          <ac:picMkLst>
            <pc:docMk/>
            <pc:sldMk cId="3445546131" sldId="264"/>
            <ac:picMk id="2" creationId="{3907AD4D-A8FE-44F4-82DA-6DF1A4EA85CD}"/>
          </ac:picMkLst>
        </pc:picChg>
      </pc:sldChg>
      <pc:sldChg chg="addSp">
        <pc:chgData name="Ali Khalili" userId="b26e4f1096e74a37" providerId="Windows Live" clId="Web-{B7013CC8-874F-46E0-A808-987123B23D63}" dt="2019-09-30T21:03:39.208" v="495"/>
        <pc:sldMkLst>
          <pc:docMk/>
          <pc:sldMk cId="143258322" sldId="265"/>
        </pc:sldMkLst>
        <pc:picChg chg="add">
          <ac:chgData name="Ali Khalili" userId="b26e4f1096e74a37" providerId="Windows Live" clId="Web-{B7013CC8-874F-46E0-A808-987123B23D63}" dt="2019-09-30T21:03:39.208" v="495"/>
          <ac:picMkLst>
            <pc:docMk/>
            <pc:sldMk cId="143258322" sldId="265"/>
            <ac:picMk id="2" creationId="{F54D2D6A-6743-4F23-ACAB-334CE0FBC9B9}"/>
          </ac:picMkLst>
        </pc:picChg>
      </pc:sldChg>
      <pc:sldChg chg="addSp">
        <pc:chgData name="Ali Khalili" userId="b26e4f1096e74a37" providerId="Windows Live" clId="Web-{B7013CC8-874F-46E0-A808-987123B23D63}" dt="2019-09-30T21:03:48.849" v="499"/>
        <pc:sldMkLst>
          <pc:docMk/>
          <pc:sldMk cId="2604697426" sldId="266"/>
        </pc:sldMkLst>
        <pc:picChg chg="add">
          <ac:chgData name="Ali Khalili" userId="b26e4f1096e74a37" providerId="Windows Live" clId="Web-{B7013CC8-874F-46E0-A808-987123B23D63}" dt="2019-09-30T21:03:48.849" v="499"/>
          <ac:picMkLst>
            <pc:docMk/>
            <pc:sldMk cId="2604697426" sldId="266"/>
            <ac:picMk id="2" creationId="{BF6B5094-6358-40D4-94BB-9F6141B12FF0}"/>
          </ac:picMkLst>
        </pc:picChg>
      </pc:sldChg>
      <pc:sldChg chg="addSp">
        <pc:chgData name="Ali Khalili" userId="b26e4f1096e74a37" providerId="Windows Live" clId="Web-{B7013CC8-874F-46E0-A808-987123B23D63}" dt="2019-09-30T21:02:53.864" v="482"/>
        <pc:sldMkLst>
          <pc:docMk/>
          <pc:sldMk cId="3380862508" sldId="267"/>
        </pc:sldMkLst>
        <pc:picChg chg="add">
          <ac:chgData name="Ali Khalili" userId="b26e4f1096e74a37" providerId="Windows Live" clId="Web-{B7013CC8-874F-46E0-A808-987123B23D63}" dt="2019-09-30T21:02:53.864" v="482"/>
          <ac:picMkLst>
            <pc:docMk/>
            <pc:sldMk cId="3380862508" sldId="267"/>
            <ac:picMk id="3" creationId="{8A806602-DB13-4B0B-95FF-8EA3B1142CEF}"/>
          </ac:picMkLst>
        </pc:picChg>
      </pc:sldChg>
      <pc:sldChg chg="addSp">
        <pc:chgData name="Ali Khalili" userId="b26e4f1096e74a37" providerId="Windows Live" clId="Web-{B7013CC8-874F-46E0-A808-987123B23D63}" dt="2019-09-30T21:03:12.958" v="487"/>
        <pc:sldMkLst>
          <pc:docMk/>
          <pc:sldMk cId="344024839" sldId="268"/>
        </pc:sldMkLst>
        <pc:picChg chg="add">
          <ac:chgData name="Ali Khalili" userId="b26e4f1096e74a37" providerId="Windows Live" clId="Web-{B7013CC8-874F-46E0-A808-987123B23D63}" dt="2019-09-30T21:03:12.958" v="487"/>
          <ac:picMkLst>
            <pc:docMk/>
            <pc:sldMk cId="344024839" sldId="268"/>
            <ac:picMk id="2" creationId="{25E1E9D7-1488-4E1C-9442-1578AEBE81C9}"/>
          </ac:picMkLst>
        </pc:picChg>
      </pc:sldChg>
      <pc:sldChg chg="addSp">
        <pc:chgData name="Ali Khalili" userId="b26e4f1096e74a37" providerId="Windows Live" clId="Web-{B7013CC8-874F-46E0-A808-987123B23D63}" dt="2019-09-30T21:03:21.818" v="490"/>
        <pc:sldMkLst>
          <pc:docMk/>
          <pc:sldMk cId="2074468168" sldId="269"/>
        </pc:sldMkLst>
        <pc:picChg chg="add">
          <ac:chgData name="Ali Khalili" userId="b26e4f1096e74a37" providerId="Windows Live" clId="Web-{B7013CC8-874F-46E0-A808-987123B23D63}" dt="2019-09-30T21:03:21.818" v="490"/>
          <ac:picMkLst>
            <pc:docMk/>
            <pc:sldMk cId="2074468168" sldId="269"/>
            <ac:picMk id="2" creationId="{6DC01ADB-0081-4D0D-82EE-9E192843255C}"/>
          </ac:picMkLst>
        </pc:picChg>
      </pc:sldChg>
      <pc:sldChg chg="addSp">
        <pc:chgData name="Ali Khalili" userId="b26e4f1096e74a37" providerId="Windows Live" clId="Web-{B7013CC8-874F-46E0-A808-987123B23D63}" dt="2019-09-30T21:03:23.614" v="491"/>
        <pc:sldMkLst>
          <pc:docMk/>
          <pc:sldMk cId="3662884650" sldId="270"/>
        </pc:sldMkLst>
        <pc:picChg chg="add">
          <ac:chgData name="Ali Khalili" userId="b26e4f1096e74a37" providerId="Windows Live" clId="Web-{B7013CC8-874F-46E0-A808-987123B23D63}" dt="2019-09-30T21:03:23.614" v="491"/>
          <ac:picMkLst>
            <pc:docMk/>
            <pc:sldMk cId="3662884650" sldId="270"/>
            <ac:picMk id="3" creationId="{05992BDD-550A-4EDF-9D1A-4FCD5274FDD0}"/>
          </ac:picMkLst>
        </pc:picChg>
      </pc:sldChg>
      <pc:sldChg chg="addSp">
        <pc:chgData name="Ali Khalili" userId="b26e4f1096e74a37" providerId="Windows Live" clId="Web-{B7013CC8-874F-46E0-A808-987123B23D63}" dt="2019-09-30T21:03:27.849" v="492"/>
        <pc:sldMkLst>
          <pc:docMk/>
          <pc:sldMk cId="3918629367" sldId="271"/>
        </pc:sldMkLst>
        <pc:picChg chg="add">
          <ac:chgData name="Ali Khalili" userId="b26e4f1096e74a37" providerId="Windows Live" clId="Web-{B7013CC8-874F-46E0-A808-987123B23D63}" dt="2019-09-30T21:03:27.849" v="492"/>
          <ac:picMkLst>
            <pc:docMk/>
            <pc:sldMk cId="3918629367" sldId="271"/>
            <ac:picMk id="2" creationId="{D4D6C43C-9500-4427-85D1-7FBC32B36451}"/>
          </ac:picMkLst>
        </pc:picChg>
      </pc:sldChg>
      <pc:sldChg chg="addSp">
        <pc:chgData name="Ali Khalili" userId="b26e4f1096e74a37" providerId="Windows Live" clId="Web-{B7013CC8-874F-46E0-A808-987123B23D63}" dt="2019-09-30T21:03:34.224" v="494"/>
        <pc:sldMkLst>
          <pc:docMk/>
          <pc:sldMk cId="3887843553" sldId="272"/>
        </pc:sldMkLst>
        <pc:picChg chg="add">
          <ac:chgData name="Ali Khalili" userId="b26e4f1096e74a37" providerId="Windows Live" clId="Web-{B7013CC8-874F-46E0-A808-987123B23D63}" dt="2019-09-30T21:03:34.224" v="494"/>
          <ac:picMkLst>
            <pc:docMk/>
            <pc:sldMk cId="3887843553" sldId="272"/>
            <ac:picMk id="3" creationId="{36271987-89CD-47C1-8597-91012BE9A057}"/>
          </ac:picMkLst>
        </pc:picChg>
      </pc:sldChg>
      <pc:sldChg chg="addSp">
        <pc:chgData name="Ali Khalili" userId="b26e4f1096e74a37" providerId="Windows Live" clId="Web-{B7013CC8-874F-46E0-A808-987123B23D63}" dt="2019-09-30T21:03:50.693" v="500"/>
        <pc:sldMkLst>
          <pc:docMk/>
          <pc:sldMk cId="625692217" sldId="273"/>
        </pc:sldMkLst>
        <pc:picChg chg="add">
          <ac:chgData name="Ali Khalili" userId="b26e4f1096e74a37" providerId="Windows Live" clId="Web-{B7013CC8-874F-46E0-A808-987123B23D63}" dt="2019-09-30T21:03:50.693" v="500"/>
          <ac:picMkLst>
            <pc:docMk/>
            <pc:sldMk cId="625692217" sldId="273"/>
            <ac:picMk id="3" creationId="{2AA1B201-6C89-474A-916B-413AE8D643B6}"/>
          </ac:picMkLst>
        </pc:picChg>
      </pc:sldChg>
      <pc:sldChg chg="addSp">
        <pc:chgData name="Ali Khalili" userId="b26e4f1096e74a37" providerId="Windows Live" clId="Web-{B7013CC8-874F-46E0-A808-987123B23D63}" dt="2019-09-30T21:03:52.787" v="501"/>
        <pc:sldMkLst>
          <pc:docMk/>
          <pc:sldMk cId="4117664274" sldId="274"/>
        </pc:sldMkLst>
        <pc:picChg chg="add">
          <ac:chgData name="Ali Khalili" userId="b26e4f1096e74a37" providerId="Windows Live" clId="Web-{B7013CC8-874F-46E0-A808-987123B23D63}" dt="2019-09-30T21:03:52.787" v="501"/>
          <ac:picMkLst>
            <pc:docMk/>
            <pc:sldMk cId="4117664274" sldId="274"/>
            <ac:picMk id="2" creationId="{26B7DB82-C7BA-47A8-B703-E3F024B4DA0C}"/>
          </ac:picMkLst>
        </pc:picChg>
      </pc:sldChg>
      <pc:sldChg chg="addSp">
        <pc:chgData name="Ali Khalili" userId="b26e4f1096e74a37" providerId="Windows Live" clId="Web-{B7013CC8-874F-46E0-A808-987123B23D63}" dt="2019-09-30T21:03:56.537" v="502"/>
        <pc:sldMkLst>
          <pc:docMk/>
          <pc:sldMk cId="2118253649" sldId="275"/>
        </pc:sldMkLst>
        <pc:picChg chg="add">
          <ac:chgData name="Ali Khalili" userId="b26e4f1096e74a37" providerId="Windows Live" clId="Web-{B7013CC8-874F-46E0-A808-987123B23D63}" dt="2019-09-30T21:03:56.537" v="502"/>
          <ac:picMkLst>
            <pc:docMk/>
            <pc:sldMk cId="2118253649" sldId="275"/>
            <ac:picMk id="3" creationId="{ADACF320-58E1-42BA-A1F4-DDBA2086199F}"/>
          </ac:picMkLst>
        </pc:picChg>
      </pc:sldChg>
      <pc:sldChg chg="addSp">
        <pc:chgData name="Ali Khalili" userId="b26e4f1096e74a37" providerId="Windows Live" clId="Web-{B7013CC8-874F-46E0-A808-987123B23D63}" dt="2019-09-30T21:03:58.427" v="503"/>
        <pc:sldMkLst>
          <pc:docMk/>
          <pc:sldMk cId="1368840860" sldId="276"/>
        </pc:sldMkLst>
        <pc:picChg chg="add">
          <ac:chgData name="Ali Khalili" userId="b26e4f1096e74a37" providerId="Windows Live" clId="Web-{B7013CC8-874F-46E0-A808-987123B23D63}" dt="2019-09-30T21:03:58.427" v="503"/>
          <ac:picMkLst>
            <pc:docMk/>
            <pc:sldMk cId="1368840860" sldId="276"/>
            <ac:picMk id="2" creationId="{E6108C18-96B6-4F54-A8A0-BF04314D3D65}"/>
          </ac:picMkLst>
        </pc:picChg>
      </pc:sldChg>
      <pc:sldChg chg="addSp modSp">
        <pc:chgData name="Ali Khalili" userId="b26e4f1096e74a37" providerId="Windows Live" clId="Web-{B7013CC8-874F-46E0-A808-987123B23D63}" dt="2019-09-30T21:06:11.210" v="536" actId="1076"/>
        <pc:sldMkLst>
          <pc:docMk/>
          <pc:sldMk cId="3196479541" sldId="277"/>
        </pc:sldMkLst>
        <pc:spChg chg="add mod">
          <ac:chgData name="Ali Khalili" userId="b26e4f1096e74a37" providerId="Windows Live" clId="Web-{B7013CC8-874F-46E0-A808-987123B23D63}" dt="2019-09-30T21:06:11.210" v="535" actId="1076"/>
          <ac:spMkLst>
            <pc:docMk/>
            <pc:sldMk cId="3196479541" sldId="277"/>
            <ac:spMk id="4" creationId="{E66423CD-B2DF-46DE-A528-D053BE537206}"/>
          </ac:spMkLst>
        </pc:spChg>
        <pc:spChg chg="mod">
          <ac:chgData name="Ali Khalili" userId="b26e4f1096e74a37" providerId="Windows Live" clId="Web-{B7013CC8-874F-46E0-A808-987123B23D63}" dt="2019-09-30T21:06:11.210" v="536" actId="1076"/>
          <ac:spMkLst>
            <pc:docMk/>
            <pc:sldMk cId="3196479541" sldId="277"/>
            <ac:spMk id="5" creationId="{5D6ACC71-6D93-4A67-810F-A9F6B34412F2}"/>
          </ac:spMkLst>
        </pc:spChg>
        <pc:picChg chg="add mod">
          <ac:chgData name="Ali Khalili" userId="b26e4f1096e74a37" providerId="Windows Live" clId="Web-{B7013CC8-874F-46E0-A808-987123B23D63}" dt="2019-09-30T21:06:11.195" v="534" actId="1076"/>
          <ac:picMkLst>
            <pc:docMk/>
            <pc:sldMk cId="3196479541" sldId="277"/>
            <ac:picMk id="2" creationId="{B733EAB7-6276-443E-A1BA-1519D8B0B23C}"/>
          </ac:picMkLst>
        </pc:picChg>
      </pc:sldChg>
      <pc:sldChg chg="addSp delSp modSp add replId">
        <pc:chgData name="Ali Khalili" userId="b26e4f1096e74a37" providerId="Windows Live" clId="Web-{B7013CC8-874F-46E0-A808-987123B23D63}" dt="2019-09-30T21:03:41.458" v="496"/>
        <pc:sldMkLst>
          <pc:docMk/>
          <pc:sldMk cId="536866645" sldId="278"/>
        </pc:sldMkLst>
        <pc:spChg chg="add mod">
          <ac:chgData name="Ali Khalili" userId="b26e4f1096e74a37" providerId="Windows Live" clId="Web-{B7013CC8-874F-46E0-A808-987123B23D63}" dt="2019-09-30T20:13:39.075" v="15" actId="20577"/>
          <ac:spMkLst>
            <pc:docMk/>
            <pc:sldMk cId="536866645" sldId="278"/>
            <ac:spMk id="13" creationId="{E87DACBE-21A2-43A3-BAE7-90EC9682BBF7}"/>
          </ac:spMkLst>
        </pc:spChg>
        <pc:picChg chg="add mod">
          <ac:chgData name="Ali Khalili" userId="b26e4f1096e74a37" providerId="Windows Live" clId="Web-{B7013CC8-874F-46E0-A808-987123B23D63}" dt="2019-09-30T20:12:41.856" v="10" actId="1076"/>
          <ac:picMkLst>
            <pc:docMk/>
            <pc:sldMk cId="536866645" sldId="278"/>
            <ac:picMk id="2" creationId="{D72A18F3-C6F2-4D14-9C29-B5FCFFC422D3}"/>
          </ac:picMkLst>
        </pc:picChg>
        <pc:picChg chg="add">
          <ac:chgData name="Ali Khalili" userId="b26e4f1096e74a37" providerId="Windows Live" clId="Web-{B7013CC8-874F-46E0-A808-987123B23D63}" dt="2019-09-30T21:03:41.458" v="496"/>
          <ac:picMkLst>
            <pc:docMk/>
            <pc:sldMk cId="536866645" sldId="278"/>
            <ac:picMk id="4" creationId="{278392B3-A0C0-4760-ABC0-06D3A6D108B7}"/>
          </ac:picMkLst>
        </pc:picChg>
        <pc:picChg chg="del">
          <ac:chgData name="Ali Khalili" userId="b26e4f1096e74a37" providerId="Windows Live" clId="Web-{B7013CC8-874F-46E0-A808-987123B23D63}" dt="2019-09-30T20:11:11.589" v="3"/>
          <ac:picMkLst>
            <pc:docMk/>
            <pc:sldMk cId="536866645" sldId="278"/>
            <ac:picMk id="7" creationId="{E27C375C-9F01-4D53-BB25-31CA4A46A866}"/>
          </ac:picMkLst>
        </pc:picChg>
        <pc:picChg chg="del">
          <ac:chgData name="Ali Khalili" userId="b26e4f1096e74a37" providerId="Windows Live" clId="Web-{B7013CC8-874F-46E0-A808-987123B23D63}" dt="2019-09-30T20:11:17.355" v="5"/>
          <ac:picMkLst>
            <pc:docMk/>
            <pc:sldMk cId="536866645" sldId="278"/>
            <ac:picMk id="8" creationId="{E3CE7CC6-7188-4F9F-ACA2-0C256888739A}"/>
          </ac:picMkLst>
        </pc:picChg>
        <pc:picChg chg="del">
          <ac:chgData name="Ali Khalili" userId="b26e4f1096e74a37" providerId="Windows Live" clId="Web-{B7013CC8-874F-46E0-A808-987123B23D63}" dt="2019-09-30T20:11:11.589" v="2"/>
          <ac:picMkLst>
            <pc:docMk/>
            <pc:sldMk cId="536866645" sldId="278"/>
            <ac:picMk id="9" creationId="{73E36491-2E0B-41B6-B85A-F79434D720CD}"/>
          </ac:picMkLst>
        </pc:picChg>
        <pc:picChg chg="del">
          <ac:chgData name="Ali Khalili" userId="b26e4f1096e74a37" providerId="Windows Live" clId="Web-{B7013CC8-874F-46E0-A808-987123B23D63}" dt="2019-09-30T20:11:23.589" v="7"/>
          <ac:picMkLst>
            <pc:docMk/>
            <pc:sldMk cId="536866645" sldId="278"/>
            <ac:picMk id="11" creationId="{F1ECAAE3-37E9-4A7C-9121-0D3CC767E73C}"/>
          </ac:picMkLst>
        </pc:picChg>
        <pc:picChg chg="del">
          <ac:chgData name="Ali Khalili" userId="b26e4f1096e74a37" providerId="Windows Live" clId="Web-{B7013CC8-874F-46E0-A808-987123B23D63}" dt="2019-09-30T20:11:11.589" v="1"/>
          <ac:picMkLst>
            <pc:docMk/>
            <pc:sldMk cId="536866645" sldId="278"/>
            <ac:picMk id="12" creationId="{8B033954-EEA1-4288-9C70-92A27959BD00}"/>
          </ac:picMkLst>
        </pc:picChg>
        <pc:picChg chg="del">
          <ac:chgData name="Ali Khalili" userId="b26e4f1096e74a37" providerId="Windows Live" clId="Web-{B7013CC8-874F-46E0-A808-987123B23D63}" dt="2019-09-30T20:11:15.573" v="4"/>
          <ac:picMkLst>
            <pc:docMk/>
            <pc:sldMk cId="536866645" sldId="278"/>
            <ac:picMk id="14" creationId="{4D1BD2DD-5FD3-4DCD-93EC-742F9DF2300F}"/>
          </ac:picMkLst>
        </pc:picChg>
        <pc:picChg chg="del">
          <ac:chgData name="Ali Khalili" userId="b26e4f1096e74a37" providerId="Windows Live" clId="Web-{B7013CC8-874F-46E0-A808-987123B23D63}" dt="2019-09-30T20:11:20.558" v="6"/>
          <ac:picMkLst>
            <pc:docMk/>
            <pc:sldMk cId="536866645" sldId="278"/>
            <ac:picMk id="15" creationId="{9879564F-437B-440D-8D51-85263A69258D}"/>
          </ac:picMkLst>
        </pc:picChg>
      </pc:sldChg>
      <pc:sldChg chg="addSp delSp modSp add replId">
        <pc:chgData name="Ali Khalili" userId="b26e4f1096e74a37" providerId="Windows Live" clId="Web-{B7013CC8-874F-46E0-A808-987123B23D63}" dt="2019-09-30T21:03:43.146" v="497"/>
        <pc:sldMkLst>
          <pc:docMk/>
          <pc:sldMk cId="902286805" sldId="279"/>
        </pc:sldMkLst>
        <pc:spChg chg="del">
          <ac:chgData name="Ali Khalili" userId="b26e4f1096e74a37" providerId="Windows Live" clId="Web-{B7013CC8-874F-46E0-A808-987123B23D63}" dt="2019-09-30T20:19:38.517" v="20"/>
          <ac:spMkLst>
            <pc:docMk/>
            <pc:sldMk cId="902286805" sldId="279"/>
            <ac:spMk id="13" creationId="{E87DACBE-21A2-43A3-BAE7-90EC9682BBF7}"/>
          </ac:spMkLst>
        </pc:spChg>
        <pc:graphicFrameChg chg="add del mod modGraphic">
          <ac:chgData name="Ali Khalili" userId="b26e4f1096e74a37" providerId="Windows Live" clId="Web-{B7013CC8-874F-46E0-A808-987123B23D63}" dt="2019-09-30T20:20:51.034" v="38"/>
          <ac:graphicFrameMkLst>
            <pc:docMk/>
            <pc:sldMk cId="902286805" sldId="279"/>
            <ac:graphicFrameMk id="3" creationId="{708530DB-A2ED-474E-9ACA-1D8FB7142365}"/>
          </ac:graphicFrameMkLst>
        </pc:graphicFrameChg>
        <pc:graphicFrameChg chg="add mod modGraphic">
          <ac:chgData name="Ali Khalili" userId="b26e4f1096e74a37" providerId="Windows Live" clId="Web-{B7013CC8-874F-46E0-A808-987123B23D63}" dt="2019-09-30T20:38:03.532" v="396"/>
          <ac:graphicFrameMkLst>
            <pc:docMk/>
            <pc:sldMk cId="902286805" sldId="279"/>
            <ac:graphicFrameMk id="4" creationId="{69A7AC78-208E-4B17-965B-C2118CD167C4}"/>
          </ac:graphicFrameMkLst>
        </pc:graphicFrameChg>
        <pc:picChg chg="del">
          <ac:chgData name="Ali Khalili" userId="b26e4f1096e74a37" providerId="Windows Live" clId="Web-{B7013CC8-874F-46E0-A808-987123B23D63}" dt="2019-09-30T20:19:34.721" v="19"/>
          <ac:picMkLst>
            <pc:docMk/>
            <pc:sldMk cId="902286805" sldId="279"/>
            <ac:picMk id="2" creationId="{D72A18F3-C6F2-4D14-9C29-B5FCFFC422D3}"/>
          </ac:picMkLst>
        </pc:picChg>
        <pc:picChg chg="add">
          <ac:chgData name="Ali Khalili" userId="b26e4f1096e74a37" providerId="Windows Live" clId="Web-{B7013CC8-874F-46E0-A808-987123B23D63}" dt="2019-09-30T21:03:43.146" v="497"/>
          <ac:picMkLst>
            <pc:docMk/>
            <pc:sldMk cId="902286805" sldId="279"/>
            <ac:picMk id="8" creationId="{7AA5047F-FF02-438F-875F-946596A0FEF0}"/>
          </ac:picMkLst>
        </pc:picChg>
      </pc:sldChg>
      <pc:sldChg chg="addSp delSp modSp add replId">
        <pc:chgData name="Ali Khalili" userId="b26e4f1096e74a37" providerId="Windows Live" clId="Web-{B7013CC8-874F-46E0-A808-987123B23D63}" dt="2019-09-30T21:03:44.927" v="498"/>
        <pc:sldMkLst>
          <pc:docMk/>
          <pc:sldMk cId="3082539009" sldId="280"/>
        </pc:sldMkLst>
        <pc:spChg chg="add mod">
          <ac:chgData name="Ali Khalili" userId="b26e4f1096e74a37" providerId="Windows Live" clId="Web-{B7013CC8-874F-46E0-A808-987123B23D63}" dt="2019-09-30T20:46:21.710" v="459" actId="1076"/>
          <ac:spMkLst>
            <pc:docMk/>
            <pc:sldMk cId="3082539009" sldId="280"/>
            <ac:spMk id="6" creationId="{8AD4ABEB-E2A2-4939-8300-245AC258B8F8}"/>
          </ac:spMkLst>
        </pc:spChg>
        <pc:spChg chg="add mod">
          <ac:chgData name="Ali Khalili" userId="b26e4f1096e74a37" providerId="Windows Live" clId="Web-{B7013CC8-874F-46E0-A808-987123B23D63}" dt="2019-09-30T20:46:26.898" v="462" actId="20577"/>
          <ac:spMkLst>
            <pc:docMk/>
            <pc:sldMk cId="3082539009" sldId="280"/>
            <ac:spMk id="7" creationId="{4B6ACF80-E0B3-485B-9136-8D4F6B048FAE}"/>
          </ac:spMkLst>
        </pc:spChg>
        <pc:graphicFrameChg chg="del">
          <ac:chgData name="Ali Khalili" userId="b26e4f1096e74a37" providerId="Windows Live" clId="Web-{B7013CC8-874F-46E0-A808-987123B23D63}" dt="2019-09-30T20:38:28.299" v="398"/>
          <ac:graphicFrameMkLst>
            <pc:docMk/>
            <pc:sldMk cId="3082539009" sldId="280"/>
            <ac:graphicFrameMk id="4" creationId="{69A7AC78-208E-4B17-965B-C2118CD167C4}"/>
          </ac:graphicFrameMkLst>
        </pc:graphicFrameChg>
        <pc:picChg chg="add mod">
          <ac:chgData name="Ali Khalili" userId="b26e4f1096e74a37" providerId="Windows Live" clId="Web-{B7013CC8-874F-46E0-A808-987123B23D63}" dt="2019-09-30T20:46:18.038" v="458" actId="1076"/>
          <ac:picMkLst>
            <pc:docMk/>
            <pc:sldMk cId="3082539009" sldId="280"/>
            <ac:picMk id="2" creationId="{BD6C402F-CE46-46B6-A637-54536B9173E0}"/>
          </ac:picMkLst>
        </pc:picChg>
        <pc:picChg chg="add">
          <ac:chgData name="Ali Khalili" userId="b26e4f1096e74a37" providerId="Windows Live" clId="Web-{B7013CC8-874F-46E0-A808-987123B23D63}" dt="2019-09-30T21:03:44.927" v="498"/>
          <ac:picMkLst>
            <pc:docMk/>
            <pc:sldMk cId="3082539009" sldId="280"/>
            <ac:picMk id="9" creationId="{EA67513A-9BC1-4B5B-B91E-BAD1B4B8516F}"/>
          </ac:picMkLst>
        </pc:picChg>
      </pc:sldChg>
    </pc:docChg>
  </pc:docChgLst>
  <pc:docChgLst>
    <pc:chgData name="Ali Khalili" userId="b26e4f1096e74a37" providerId="Windows Live" clId="Web-{90D35423-50D6-4339-830F-B13291DDFEDA}"/>
    <pc:docChg chg="addSld modSld">
      <pc:chgData name="Ali Khalili" userId="b26e4f1096e74a37" providerId="Windows Live" clId="Web-{90D35423-50D6-4339-830F-B13291DDFEDA}" dt="2019-09-24T17:45:05.271" v="220" actId="1076"/>
      <pc:docMkLst>
        <pc:docMk/>
      </pc:docMkLst>
      <pc:sldChg chg="addSp modSp">
        <pc:chgData name="Ali Khalili" userId="b26e4f1096e74a37" providerId="Windows Live" clId="Web-{90D35423-50D6-4339-830F-B13291DDFEDA}" dt="2019-09-24T17:23:28.470" v="192" actId="1076"/>
        <pc:sldMkLst>
          <pc:docMk/>
          <pc:sldMk cId="217141858" sldId="257"/>
        </pc:sldMkLst>
        <pc:spChg chg="mod">
          <ac:chgData name="Ali Khalili" userId="b26e4f1096e74a37" providerId="Windows Live" clId="Web-{90D35423-50D6-4339-830F-B13291DDFEDA}" dt="2019-09-24T17:23:28.439" v="189" actId="1076"/>
          <ac:spMkLst>
            <pc:docMk/>
            <pc:sldMk cId="217141858" sldId="257"/>
            <ac:spMk id="5" creationId="{4D384388-FAE7-4352-A059-673F623A0A4D}"/>
          </ac:spMkLst>
        </pc:spChg>
        <pc:spChg chg="add mod">
          <ac:chgData name="Ali Khalili" userId="b26e4f1096e74a37" providerId="Windows Live" clId="Web-{90D35423-50D6-4339-830F-B13291DDFEDA}" dt="2019-09-24T17:23:28.454" v="190" actId="1076"/>
          <ac:spMkLst>
            <pc:docMk/>
            <pc:sldMk cId="217141858" sldId="257"/>
            <ac:spMk id="6" creationId="{9FACB14B-259B-4BEB-93FC-E7522BCF79E8}"/>
          </ac:spMkLst>
        </pc:spChg>
        <pc:spChg chg="add mod">
          <ac:chgData name="Ali Khalili" userId="b26e4f1096e74a37" providerId="Windows Live" clId="Web-{90D35423-50D6-4339-830F-B13291DDFEDA}" dt="2019-09-24T17:23:28.454" v="191" actId="1076"/>
          <ac:spMkLst>
            <pc:docMk/>
            <pc:sldMk cId="217141858" sldId="257"/>
            <ac:spMk id="7" creationId="{A87889C9-E702-4716-A636-E23A33CB8E11}"/>
          </ac:spMkLst>
        </pc:spChg>
        <pc:spChg chg="add mod">
          <ac:chgData name="Ali Khalili" userId="b26e4f1096e74a37" providerId="Windows Live" clId="Web-{90D35423-50D6-4339-830F-B13291DDFEDA}" dt="2019-09-24T17:23:28.470" v="192" actId="1076"/>
          <ac:spMkLst>
            <pc:docMk/>
            <pc:sldMk cId="217141858" sldId="257"/>
            <ac:spMk id="8" creationId="{2C0D69D0-E81A-4ECB-B9F5-EB54383B3BE7}"/>
          </ac:spMkLst>
        </pc:spChg>
      </pc:sldChg>
      <pc:sldChg chg="addSp delSp modSp new">
        <pc:chgData name="Ali Khalili" userId="b26e4f1096e74a37" providerId="Windows Live" clId="Web-{90D35423-50D6-4339-830F-B13291DDFEDA}" dt="2019-09-24T17:45:05.271" v="220" actId="1076"/>
        <pc:sldMkLst>
          <pc:docMk/>
          <pc:sldMk cId="635112957" sldId="258"/>
        </pc:sldMkLst>
        <pc:spChg chg="del">
          <ac:chgData name="Ali Khalili" userId="b26e4f1096e74a37" providerId="Windows Live" clId="Web-{90D35423-50D6-4339-830F-B13291DDFEDA}" dt="2019-09-24T17:44:49.787" v="195"/>
          <ac:spMkLst>
            <pc:docMk/>
            <pc:sldMk cId="635112957" sldId="258"/>
            <ac:spMk id="2" creationId="{282B9B4C-D85A-4DB1-BE82-9CA5C4EDF87F}"/>
          </ac:spMkLst>
        </pc:spChg>
        <pc:spChg chg="del">
          <ac:chgData name="Ali Khalili" userId="b26e4f1096e74a37" providerId="Windows Live" clId="Web-{90D35423-50D6-4339-830F-B13291DDFEDA}" dt="2019-09-24T17:44:49.787" v="194"/>
          <ac:spMkLst>
            <pc:docMk/>
            <pc:sldMk cId="635112957" sldId="258"/>
            <ac:spMk id="3" creationId="{46C85802-8C13-4A22-9632-30BEAE696DEC}"/>
          </ac:spMkLst>
        </pc:spChg>
        <pc:spChg chg="add mod">
          <ac:chgData name="Ali Khalili" userId="b26e4f1096e74a37" providerId="Windows Live" clId="Web-{90D35423-50D6-4339-830F-B13291DDFEDA}" dt="2019-09-24T17:45:05.271" v="220" actId="1076"/>
          <ac:spMkLst>
            <pc:docMk/>
            <pc:sldMk cId="635112957" sldId="258"/>
            <ac:spMk id="5" creationId="{5D6ACC71-6D93-4A67-810F-A9F6B34412F2}"/>
          </ac:spMkLst>
        </pc:spChg>
      </pc:sldChg>
    </pc:docChg>
  </pc:docChgLst>
  <pc:docChgLst>
    <pc:chgData name="Ali Khalili" userId="b26e4f1096e74a37" providerId="Windows Live" clId="Web-{F12AEDB3-61B8-4A41-A534-C010DA1BCCC3}"/>
    <pc:docChg chg="addSld delSld modSld">
      <pc:chgData name="Ali Khalili" userId="b26e4f1096e74a37" providerId="Windows Live" clId="Web-{F12AEDB3-61B8-4A41-A534-C010DA1BCCC3}" dt="2020-04-19T14:08:20.812" v="409" actId="1076"/>
      <pc:docMkLst>
        <pc:docMk/>
      </pc:docMkLst>
      <pc:sldChg chg="modSp del">
        <pc:chgData name="Ali Khalili" userId="b26e4f1096e74a37" providerId="Windows Live" clId="Web-{F12AEDB3-61B8-4A41-A534-C010DA1BCCC3}" dt="2020-04-19T13:58:05.123" v="347"/>
        <pc:sldMkLst>
          <pc:docMk/>
          <pc:sldMk cId="3856144342" sldId="256"/>
        </pc:sldMkLst>
        <pc:spChg chg="mod">
          <ac:chgData name="Ali Khalili" userId="b26e4f1096e74a37" providerId="Windows Live" clId="Web-{F12AEDB3-61B8-4A41-A534-C010DA1BCCC3}" dt="2020-04-19T13:23:42.296" v="39" actId="1076"/>
          <ac:spMkLst>
            <pc:docMk/>
            <pc:sldMk cId="3856144342" sldId="256"/>
            <ac:spMk id="2" creationId="{00000000-0000-0000-0000-000000000000}"/>
          </ac:spMkLst>
        </pc:spChg>
      </pc:sldChg>
      <pc:sldChg chg="modSp">
        <pc:chgData name="Ali Khalili" userId="b26e4f1096e74a37" providerId="Windows Live" clId="Web-{F12AEDB3-61B8-4A41-A534-C010DA1BCCC3}" dt="2020-04-19T13:26:03.131" v="130"/>
        <pc:sldMkLst>
          <pc:docMk/>
          <pc:sldMk cId="217141858" sldId="257"/>
        </pc:sldMkLst>
        <pc:graphicFrameChg chg="mod modGraphic">
          <ac:chgData name="Ali Khalili" userId="b26e4f1096e74a37" providerId="Windows Live" clId="Web-{F12AEDB3-61B8-4A41-A534-C010DA1BCCC3}" dt="2020-04-19T13:26:03.131" v="130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addSp modSp">
        <pc:chgData name="Ali Khalili" userId="b26e4f1096e74a37" providerId="Windows Live" clId="Web-{F12AEDB3-61B8-4A41-A534-C010DA1BCCC3}" dt="2020-04-19T13:35:38.890" v="261" actId="1076"/>
        <pc:sldMkLst>
          <pc:docMk/>
          <pc:sldMk cId="639094185" sldId="278"/>
        </pc:sldMkLst>
        <pc:spChg chg="add mod">
          <ac:chgData name="Ali Khalili" userId="b26e4f1096e74a37" providerId="Windows Live" clId="Web-{F12AEDB3-61B8-4A41-A534-C010DA1BCCC3}" dt="2020-04-19T13:35:36.296" v="260" actId="1076"/>
          <ac:spMkLst>
            <pc:docMk/>
            <pc:sldMk cId="639094185" sldId="278"/>
            <ac:spMk id="3" creationId="{A05DE8B8-9AE2-4C61-A884-0C8A611C26EE}"/>
          </ac:spMkLst>
        </pc:spChg>
        <pc:picChg chg="add mod">
          <ac:chgData name="Ali Khalili" userId="b26e4f1096e74a37" providerId="Windows Live" clId="Web-{F12AEDB3-61B8-4A41-A534-C010DA1BCCC3}" dt="2020-04-19T13:35:38.890" v="261" actId="1076"/>
          <ac:picMkLst>
            <pc:docMk/>
            <pc:sldMk cId="639094185" sldId="278"/>
            <ac:picMk id="4" creationId="{34BFF951-6682-4FB0-AB48-E03ED7A3A8F2}"/>
          </ac:picMkLst>
        </pc:picChg>
      </pc:sldChg>
      <pc:sldChg chg="addSp modSp">
        <pc:chgData name="Ali Khalili" userId="b26e4f1096e74a37" providerId="Windows Live" clId="Web-{F12AEDB3-61B8-4A41-A534-C010DA1BCCC3}" dt="2020-04-19T13:35:29.593" v="259" actId="1076"/>
        <pc:sldMkLst>
          <pc:docMk/>
          <pc:sldMk cId="1585394" sldId="279"/>
        </pc:sldMkLst>
        <pc:spChg chg="add mod">
          <ac:chgData name="Ali Khalili" userId="b26e4f1096e74a37" providerId="Windows Live" clId="Web-{F12AEDB3-61B8-4A41-A534-C010DA1BCCC3}" dt="2020-04-19T13:35:21.124" v="256" actId="1076"/>
          <ac:spMkLst>
            <pc:docMk/>
            <pc:sldMk cId="1585394" sldId="279"/>
            <ac:spMk id="4" creationId="{2F6D88F5-BA72-4F78-A0F0-912809A2F13B}"/>
          </ac:spMkLst>
        </pc:spChg>
        <pc:picChg chg="add mod">
          <ac:chgData name="Ali Khalili" userId="b26e4f1096e74a37" providerId="Windows Live" clId="Web-{F12AEDB3-61B8-4A41-A534-C010DA1BCCC3}" dt="2020-04-19T13:35:29.593" v="259" actId="1076"/>
          <ac:picMkLst>
            <pc:docMk/>
            <pc:sldMk cId="1585394" sldId="279"/>
            <ac:picMk id="5" creationId="{6625C594-C53F-4599-9D84-03ECABD5AC50}"/>
          </ac:picMkLst>
        </pc:picChg>
      </pc:sldChg>
      <pc:sldChg chg="addSp modSp add replId">
        <pc:chgData name="Ali Khalili" userId="b26e4f1096e74a37" providerId="Windows Live" clId="Web-{F12AEDB3-61B8-4A41-A534-C010DA1BCCC3}" dt="2020-04-19T13:59:17.263" v="402" actId="1076"/>
        <pc:sldMkLst>
          <pc:docMk/>
          <pc:sldMk cId="387406916" sldId="280"/>
        </pc:sldMkLst>
        <pc:spChg chg="add mod">
          <ac:chgData name="Ali Khalili" userId="b26e4f1096e74a37" providerId="Windows Live" clId="Web-{F12AEDB3-61B8-4A41-A534-C010DA1BCCC3}" dt="2020-04-19T13:59:17.263" v="402" actId="1076"/>
          <ac:spMkLst>
            <pc:docMk/>
            <pc:sldMk cId="387406916" sldId="280"/>
            <ac:spMk id="4" creationId="{751D887E-C13F-4370-A6AF-48BA52E8893E}"/>
          </ac:spMkLst>
        </pc:spChg>
      </pc:sldChg>
      <pc:sldChg chg="addSp delSp modSp add replId">
        <pc:chgData name="Ali Khalili" userId="b26e4f1096e74a37" providerId="Windows Live" clId="Web-{F12AEDB3-61B8-4A41-A534-C010DA1BCCC3}" dt="2020-04-19T14:08:20.812" v="409" actId="1076"/>
        <pc:sldMkLst>
          <pc:docMk/>
          <pc:sldMk cId="2010816144" sldId="281"/>
        </pc:sldMkLst>
        <pc:spChg chg="add mod">
          <ac:chgData name="Ali Khalili" userId="b26e4f1096e74a37" providerId="Windows Live" clId="Web-{F12AEDB3-61B8-4A41-A534-C010DA1BCCC3}" dt="2020-04-19T13:57:02.326" v="336" actId="14100"/>
          <ac:spMkLst>
            <pc:docMk/>
            <pc:sldMk cId="2010816144" sldId="281"/>
            <ac:spMk id="6" creationId="{61F589C9-D0C6-4FA9-A9A6-3F8B96FC9188}"/>
          </ac:spMkLst>
        </pc:spChg>
        <pc:picChg chg="add del mod">
          <ac:chgData name="Ali Khalili" userId="b26e4f1096e74a37" providerId="Windows Live" clId="Web-{F12AEDB3-61B8-4A41-A534-C010DA1BCCC3}" dt="2020-04-19T14:07:55.937" v="403"/>
          <ac:picMkLst>
            <pc:docMk/>
            <pc:sldMk cId="2010816144" sldId="281"/>
            <ac:picMk id="3" creationId="{105EFAFB-DA92-42E7-962D-4B8A9E6BCF3C}"/>
          </ac:picMkLst>
        </pc:picChg>
        <pc:picChg chg="add mod">
          <ac:chgData name="Ali Khalili" userId="b26e4f1096e74a37" providerId="Windows Live" clId="Web-{F12AEDB3-61B8-4A41-A534-C010DA1BCCC3}" dt="2020-04-19T14:08:20.812" v="409" actId="1076"/>
          <ac:picMkLst>
            <pc:docMk/>
            <pc:sldMk cId="2010816144" sldId="281"/>
            <ac:picMk id="7" creationId="{53D7CB78-D5C1-4B13-9DB8-38E71AFA7496}"/>
          </ac:picMkLst>
        </pc:picChg>
      </pc:sldChg>
      <pc:sldChg chg="addSp modSp add replId">
        <pc:chgData name="Ali Khalili" userId="b26e4f1096e74a37" providerId="Windows Live" clId="Web-{F12AEDB3-61B8-4A41-A534-C010DA1BCCC3}" dt="2020-04-19T13:36:27.642" v="273" actId="1076"/>
        <pc:sldMkLst>
          <pc:docMk/>
          <pc:sldMk cId="3800931356" sldId="282"/>
        </pc:sldMkLst>
        <pc:spChg chg="add mod">
          <ac:chgData name="Ali Khalili" userId="b26e4f1096e74a37" providerId="Windows Live" clId="Web-{F12AEDB3-61B8-4A41-A534-C010DA1BCCC3}" dt="2020-04-19T13:36:16.595" v="267" actId="20577"/>
          <ac:spMkLst>
            <pc:docMk/>
            <pc:sldMk cId="3800931356" sldId="282"/>
            <ac:spMk id="6" creationId="{D7C072C0-0328-414A-A722-E576C215C0B8}"/>
          </ac:spMkLst>
        </pc:spChg>
        <pc:picChg chg="add mod">
          <ac:chgData name="Ali Khalili" userId="b26e4f1096e74a37" providerId="Windows Live" clId="Web-{F12AEDB3-61B8-4A41-A534-C010DA1BCCC3}" dt="2020-04-19T13:36:27.642" v="273" actId="1076"/>
          <ac:picMkLst>
            <pc:docMk/>
            <pc:sldMk cId="3800931356" sldId="282"/>
            <ac:picMk id="3" creationId="{63E7A040-E689-419C-ABDD-99FFBDC42E43}"/>
          </ac:picMkLst>
        </pc:picChg>
      </pc:sldChg>
      <pc:sldChg chg="add replId">
        <pc:chgData name="Ali Khalili" userId="b26e4f1096e74a37" providerId="Windows Live" clId="Web-{F12AEDB3-61B8-4A41-A534-C010DA1BCCC3}" dt="2020-04-19T13:57:31.451" v="340"/>
        <pc:sldMkLst>
          <pc:docMk/>
          <pc:sldMk cId="2847671915" sldId="283"/>
        </pc:sldMkLst>
      </pc:sldChg>
      <pc:sldChg chg="add replId">
        <pc:chgData name="Ali Khalili" userId="b26e4f1096e74a37" providerId="Windows Live" clId="Web-{F12AEDB3-61B8-4A41-A534-C010DA1BCCC3}" dt="2020-04-19T13:57:33.482" v="341"/>
        <pc:sldMkLst>
          <pc:docMk/>
          <pc:sldMk cId="2056137584" sldId="284"/>
        </pc:sldMkLst>
      </pc:sldChg>
      <pc:sldChg chg="add replId">
        <pc:chgData name="Ali Khalili" userId="b26e4f1096e74a37" providerId="Windows Live" clId="Web-{F12AEDB3-61B8-4A41-A534-C010DA1BCCC3}" dt="2020-04-19T13:57:34.982" v="342"/>
        <pc:sldMkLst>
          <pc:docMk/>
          <pc:sldMk cId="3479777826" sldId="285"/>
        </pc:sldMkLst>
      </pc:sldChg>
      <pc:sldChg chg="add replId">
        <pc:chgData name="Ali Khalili" userId="b26e4f1096e74a37" providerId="Windows Live" clId="Web-{F12AEDB3-61B8-4A41-A534-C010DA1BCCC3}" dt="2020-04-19T13:57:36.529" v="343"/>
        <pc:sldMkLst>
          <pc:docMk/>
          <pc:sldMk cId="2088755582" sldId="286"/>
        </pc:sldMkLst>
      </pc:sldChg>
      <pc:sldChg chg="add replId">
        <pc:chgData name="Ali Khalili" userId="b26e4f1096e74a37" providerId="Windows Live" clId="Web-{F12AEDB3-61B8-4A41-A534-C010DA1BCCC3}" dt="2020-04-19T13:57:38.013" v="344"/>
        <pc:sldMkLst>
          <pc:docMk/>
          <pc:sldMk cId="1901701606" sldId="287"/>
        </pc:sldMkLst>
      </pc:sldChg>
      <pc:sldChg chg="add replId">
        <pc:chgData name="Ali Khalili" userId="b26e4f1096e74a37" providerId="Windows Live" clId="Web-{F12AEDB3-61B8-4A41-A534-C010DA1BCCC3}" dt="2020-04-19T13:57:39.794" v="345"/>
        <pc:sldMkLst>
          <pc:docMk/>
          <pc:sldMk cId="3331148673" sldId="288"/>
        </pc:sldMkLst>
      </pc:sldChg>
      <pc:sldChg chg="add replId">
        <pc:chgData name="Ali Khalili" userId="b26e4f1096e74a37" providerId="Windows Live" clId="Web-{F12AEDB3-61B8-4A41-A534-C010DA1BCCC3}" dt="2020-04-19T13:57:55.998" v="346"/>
        <pc:sldMkLst>
          <pc:docMk/>
          <pc:sldMk cId="620071003" sldId="289"/>
        </pc:sldMkLst>
      </pc:sldChg>
      <pc:sldChg chg="delSp modSp add replId">
        <pc:chgData name="Ali Khalili" userId="b26e4f1096e74a37" providerId="Windows Live" clId="Web-{F12AEDB3-61B8-4A41-A534-C010DA1BCCC3}" dt="2020-04-19T13:58:59.857" v="397" actId="1076"/>
        <pc:sldMkLst>
          <pc:docMk/>
          <pc:sldMk cId="871623887" sldId="290"/>
        </pc:sldMkLst>
        <pc:spChg chg="mod">
          <ac:chgData name="Ali Khalili" userId="b26e4f1096e74a37" providerId="Windows Live" clId="Web-{F12AEDB3-61B8-4A41-A534-C010DA1BCCC3}" dt="2020-04-19T13:58:59.857" v="397" actId="1076"/>
          <ac:spMkLst>
            <pc:docMk/>
            <pc:sldMk cId="871623887" sldId="290"/>
            <ac:spMk id="4" creationId="{76393DE5-CEE7-4AB5-9E3A-1B938CBBEDED}"/>
          </ac:spMkLst>
        </pc:spChg>
        <pc:graphicFrameChg chg="del">
          <ac:chgData name="Ali Khalili" userId="b26e4f1096e74a37" providerId="Windows Live" clId="Web-{F12AEDB3-61B8-4A41-A534-C010DA1BCCC3}" dt="2020-04-19T13:58:22.279" v="349"/>
          <ac:graphicFrameMkLst>
            <pc:docMk/>
            <pc:sldMk cId="871623887" sldId="290"/>
            <ac:graphicFrameMk id="3" creationId="{0C451CA2-BE7F-4179-B0E8-925858CFC44C}"/>
          </ac:graphicFrameMkLst>
        </pc:graphicFrameChg>
      </pc:sldChg>
    </pc:docChg>
  </pc:docChgLst>
  <pc:docChgLst>
    <pc:chgData name="Ali Khalili" userId="b26e4f1096e74a37" providerId="Windows Live" clId="Web-{EC289E8D-7E27-4337-80AF-2036DCE399CA}"/>
    <pc:docChg chg="modSld sldOrd">
      <pc:chgData name="Ali Khalili" userId="b26e4f1096e74a37" providerId="Windows Live" clId="Web-{EC289E8D-7E27-4337-80AF-2036DCE399CA}" dt="2019-10-07T21:10:30.719" v="10"/>
      <pc:docMkLst>
        <pc:docMk/>
      </pc:docMkLst>
      <pc:sldChg chg="modSp">
        <pc:chgData name="Ali Khalili" userId="b26e4f1096e74a37" providerId="Windows Live" clId="Web-{EC289E8D-7E27-4337-80AF-2036DCE399CA}" dt="2019-10-07T21:10:30.719" v="10"/>
        <pc:sldMkLst>
          <pc:docMk/>
          <pc:sldMk cId="2604697426" sldId="266"/>
        </pc:sldMkLst>
        <pc:graphicFrameChg chg="mod modGraphic">
          <ac:chgData name="Ali Khalili" userId="b26e4f1096e74a37" providerId="Windows Live" clId="Web-{EC289E8D-7E27-4337-80AF-2036DCE399CA}" dt="2019-10-07T21:10:30.719" v="10"/>
          <ac:graphicFrameMkLst>
            <pc:docMk/>
            <pc:sldMk cId="2604697426" sldId="266"/>
            <ac:graphicFrameMk id="8" creationId="{BBF0E76B-AC6F-49D0-ACC9-920D49272A66}"/>
          </ac:graphicFrameMkLst>
        </pc:graphicFrameChg>
      </pc:sldChg>
      <pc:sldChg chg="ord">
        <pc:chgData name="Ali Khalili" userId="b26e4f1096e74a37" providerId="Windows Live" clId="Web-{EC289E8D-7E27-4337-80AF-2036DCE399CA}" dt="2019-10-07T21:10:10.468" v="2"/>
        <pc:sldMkLst>
          <pc:docMk/>
          <pc:sldMk cId="625692217" sldId="273"/>
        </pc:sldMkLst>
      </pc:sldChg>
      <pc:sldChg chg="ord">
        <pc:chgData name="Ali Khalili" userId="b26e4f1096e74a37" providerId="Windows Live" clId="Web-{EC289E8D-7E27-4337-80AF-2036DCE399CA}" dt="2019-10-07T21:10:07.734" v="1"/>
        <pc:sldMkLst>
          <pc:docMk/>
          <pc:sldMk cId="913813619" sldId="281"/>
        </pc:sldMkLst>
      </pc:sldChg>
    </pc:docChg>
  </pc:docChgLst>
  <pc:docChgLst>
    <pc:chgData name="Ali Khalili" userId="b26e4f1096e74a37" providerId="Windows Live" clId="Web-{B2A1B886-5B79-48E9-A8FA-007E8FFA47E4}"/>
    <pc:docChg chg="addSld modSld sldOrd">
      <pc:chgData name="Ali Khalili" userId="b26e4f1096e74a37" providerId="Windows Live" clId="Web-{B2A1B886-5B79-48E9-A8FA-007E8FFA47E4}" dt="2020-05-18T15:19:16.034" v="156" actId="1076"/>
      <pc:docMkLst>
        <pc:docMk/>
      </pc:docMkLst>
      <pc:sldChg chg="addSp modSp">
        <pc:chgData name="Ali Khalili" userId="b26e4f1096e74a37" providerId="Windows Live" clId="Web-{B2A1B886-5B79-48E9-A8FA-007E8FFA47E4}" dt="2020-05-18T15:09:51.470" v="58" actId="1076"/>
        <pc:sldMkLst>
          <pc:docMk/>
          <pc:sldMk cId="337485355" sldId="295"/>
        </pc:sldMkLst>
        <pc:spChg chg="add mod">
          <ac:chgData name="Ali Khalili" userId="b26e4f1096e74a37" providerId="Windows Live" clId="Web-{B2A1B886-5B79-48E9-A8FA-007E8FFA47E4}" dt="2020-05-18T15:09:19.095" v="48" actId="1076"/>
          <ac:spMkLst>
            <pc:docMk/>
            <pc:sldMk cId="337485355" sldId="295"/>
            <ac:spMk id="3" creationId="{C33B810C-33F6-4EC8-9EBB-E0659C4191AD}"/>
          </ac:spMkLst>
        </pc:spChg>
        <pc:spChg chg="add mod">
          <ac:chgData name="Ali Khalili" userId="b26e4f1096e74a37" providerId="Windows Live" clId="Web-{B2A1B886-5B79-48E9-A8FA-007E8FFA47E4}" dt="2020-05-18T15:09:26.877" v="53" actId="1076"/>
          <ac:spMkLst>
            <pc:docMk/>
            <pc:sldMk cId="337485355" sldId="295"/>
            <ac:spMk id="4" creationId="{F8CC4789-1895-4E01-B598-A3652029969A}"/>
          </ac:spMkLst>
        </pc:spChg>
        <pc:spChg chg="add mod">
          <ac:chgData name="Ali Khalili" userId="b26e4f1096e74a37" providerId="Windows Live" clId="Web-{B2A1B886-5B79-48E9-A8FA-007E8FFA47E4}" dt="2020-05-18T15:09:51.470" v="58" actId="1076"/>
          <ac:spMkLst>
            <pc:docMk/>
            <pc:sldMk cId="337485355" sldId="295"/>
            <ac:spMk id="5" creationId="{A9AD4C1E-34F8-4B12-BD06-64C77C13FA72}"/>
          </ac:spMkLst>
        </pc:spChg>
      </pc:sldChg>
      <pc:sldChg chg="addSp delSp modSp add ord replId">
        <pc:chgData name="Ali Khalili" userId="b26e4f1096e74a37" providerId="Windows Live" clId="Web-{B2A1B886-5B79-48E9-A8FA-007E8FFA47E4}" dt="2020-05-18T14:59:45.157" v="8"/>
        <pc:sldMkLst>
          <pc:docMk/>
          <pc:sldMk cId="2975211318" sldId="299"/>
        </pc:sldMkLst>
        <pc:spChg chg="add mod">
          <ac:chgData name="Ali Khalili" userId="b26e4f1096e74a37" providerId="Windows Live" clId="Web-{B2A1B886-5B79-48E9-A8FA-007E8FFA47E4}" dt="2020-05-18T14:48:46.704" v="7" actId="1076"/>
          <ac:spMkLst>
            <pc:docMk/>
            <pc:sldMk cId="2975211318" sldId="299"/>
            <ac:spMk id="3" creationId="{4B13C19A-BD1F-4E09-BE5B-A5D08B386EE1}"/>
          </ac:spMkLst>
        </pc:spChg>
        <pc:spChg chg="add del">
          <ac:chgData name="Ali Khalili" userId="b26e4f1096e74a37" providerId="Windows Live" clId="Web-{B2A1B886-5B79-48E9-A8FA-007E8FFA47E4}" dt="2020-05-18T14:48:42.328" v="6"/>
          <ac:spMkLst>
            <pc:docMk/>
            <pc:sldMk cId="2975211318" sldId="299"/>
            <ac:spMk id="4" creationId="{5BE8A23D-DF77-423A-B6DB-3D12F3295A06}"/>
          </ac:spMkLst>
        </pc:spChg>
      </pc:sldChg>
      <pc:sldChg chg="addSp delSp modSp add replId">
        <pc:chgData name="Ali Khalili" userId="b26e4f1096e74a37" providerId="Windows Live" clId="Web-{B2A1B886-5B79-48E9-A8FA-007E8FFA47E4}" dt="2020-05-18T15:10:50.658" v="121" actId="20577"/>
        <pc:sldMkLst>
          <pc:docMk/>
          <pc:sldMk cId="1579490234" sldId="300"/>
        </pc:sldMkLst>
        <pc:spChg chg="del">
          <ac:chgData name="Ali Khalili" userId="b26e4f1096e74a37" providerId="Windows Live" clId="Web-{B2A1B886-5B79-48E9-A8FA-007E8FFA47E4}" dt="2020-05-18T15:10:31.611" v="62"/>
          <ac:spMkLst>
            <pc:docMk/>
            <pc:sldMk cId="1579490234" sldId="300"/>
            <ac:spMk id="3" creationId="{C33B810C-33F6-4EC8-9EBB-E0659C4191AD}"/>
          </ac:spMkLst>
        </pc:spChg>
        <pc:spChg chg="del">
          <ac:chgData name="Ali Khalili" userId="b26e4f1096e74a37" providerId="Windows Live" clId="Web-{B2A1B886-5B79-48E9-A8FA-007E8FFA47E4}" dt="2020-05-18T15:10:31.611" v="61"/>
          <ac:spMkLst>
            <pc:docMk/>
            <pc:sldMk cId="1579490234" sldId="300"/>
            <ac:spMk id="4" creationId="{F8CC4789-1895-4E01-B598-A3652029969A}"/>
          </ac:spMkLst>
        </pc:spChg>
        <pc:spChg chg="del">
          <ac:chgData name="Ali Khalili" userId="b26e4f1096e74a37" providerId="Windows Live" clId="Web-{B2A1B886-5B79-48E9-A8FA-007E8FFA47E4}" dt="2020-05-18T15:10:31.611" v="60"/>
          <ac:spMkLst>
            <pc:docMk/>
            <pc:sldMk cId="1579490234" sldId="300"/>
            <ac:spMk id="5" creationId="{A9AD4C1E-34F8-4B12-BD06-64C77C13FA72}"/>
          </ac:spMkLst>
        </pc:spChg>
        <pc:spChg chg="add mod">
          <ac:chgData name="Ali Khalili" userId="b26e4f1096e74a37" providerId="Windows Live" clId="Web-{B2A1B886-5B79-48E9-A8FA-007E8FFA47E4}" dt="2020-05-18T15:10:50.658" v="121" actId="20577"/>
          <ac:spMkLst>
            <pc:docMk/>
            <pc:sldMk cId="1579490234" sldId="300"/>
            <ac:spMk id="6" creationId="{5CA43CA8-C83C-42FB-8822-BF09E6C814A0}"/>
          </ac:spMkLst>
        </pc:spChg>
      </pc:sldChg>
      <pc:sldChg chg="addSp delSp modSp add replId">
        <pc:chgData name="Ali Khalili" userId="b26e4f1096e74a37" providerId="Windows Live" clId="Web-{B2A1B886-5B79-48E9-A8FA-007E8FFA47E4}" dt="2020-05-18T15:19:16.034" v="156" actId="1076"/>
        <pc:sldMkLst>
          <pc:docMk/>
          <pc:sldMk cId="2557004075" sldId="301"/>
        </pc:sldMkLst>
        <pc:spChg chg="add del mod">
          <ac:chgData name="Ali Khalili" userId="b26e4f1096e74a37" providerId="Windows Live" clId="Web-{B2A1B886-5B79-48E9-A8FA-007E8FFA47E4}" dt="2020-05-18T15:18:26.268" v="150"/>
          <ac:spMkLst>
            <pc:docMk/>
            <pc:sldMk cId="2557004075" sldId="301"/>
            <ac:spMk id="4" creationId="{C2E8D70D-A319-47BF-A354-1D2E0D5C0395}"/>
          </ac:spMkLst>
        </pc:spChg>
        <pc:spChg chg="del">
          <ac:chgData name="Ali Khalili" userId="b26e4f1096e74a37" providerId="Windows Live" clId="Web-{B2A1B886-5B79-48E9-A8FA-007E8FFA47E4}" dt="2020-05-18T15:17:36.674" v="128"/>
          <ac:spMkLst>
            <pc:docMk/>
            <pc:sldMk cId="2557004075" sldId="301"/>
            <ac:spMk id="6" creationId="{5CA43CA8-C83C-42FB-8822-BF09E6C814A0}"/>
          </ac:spMkLst>
        </pc:spChg>
        <pc:spChg chg="add mod">
          <ac:chgData name="Ali Khalili" userId="b26e4f1096e74a37" providerId="Windows Live" clId="Web-{B2A1B886-5B79-48E9-A8FA-007E8FFA47E4}" dt="2020-05-18T15:19:16.034" v="156" actId="1076"/>
          <ac:spMkLst>
            <pc:docMk/>
            <pc:sldMk cId="2557004075" sldId="301"/>
            <ac:spMk id="7" creationId="{99D7DE5E-AF28-431F-8D12-F2AA06CD575A}"/>
          </ac:spMkLst>
        </pc:spChg>
        <pc:spChg chg="add mod">
          <ac:chgData name="Ali Khalili" userId="b26e4f1096e74a37" providerId="Windows Live" clId="Web-{B2A1B886-5B79-48E9-A8FA-007E8FFA47E4}" dt="2020-05-18T15:18:22.346" v="149" actId="1076"/>
          <ac:spMkLst>
            <pc:docMk/>
            <pc:sldMk cId="2557004075" sldId="301"/>
            <ac:spMk id="8" creationId="{1250E29E-7C00-4A9E-A600-ECB9B3230E01}"/>
          </ac:spMkLst>
        </pc:spChg>
        <pc:spChg chg="add mod">
          <ac:chgData name="Ali Khalili" userId="b26e4f1096e74a37" providerId="Windows Live" clId="Web-{B2A1B886-5B79-48E9-A8FA-007E8FFA47E4}" dt="2020-05-18T15:19:13.190" v="155" actId="1076"/>
          <ac:spMkLst>
            <pc:docMk/>
            <pc:sldMk cId="2557004075" sldId="301"/>
            <ac:spMk id="10" creationId="{E2C0950B-362F-440B-80C1-410998B92266}"/>
          </ac:spMkLst>
        </pc:spChg>
        <pc:picChg chg="add mod">
          <ac:chgData name="Ali Khalili" userId="b26e4f1096e74a37" providerId="Windows Live" clId="Web-{B2A1B886-5B79-48E9-A8FA-007E8FFA47E4}" dt="2020-05-18T15:18:18.471" v="146" actId="1076"/>
          <ac:picMkLst>
            <pc:docMk/>
            <pc:sldMk cId="2557004075" sldId="301"/>
            <ac:picMk id="3" creationId="{F7274DF2-5F29-4D08-8E8F-530E1ADF567C}"/>
          </ac:picMkLst>
        </pc:picChg>
        <pc:picChg chg="add mod">
          <ac:chgData name="Ali Khalili" userId="b26e4f1096e74a37" providerId="Windows Live" clId="Web-{B2A1B886-5B79-48E9-A8FA-007E8FFA47E4}" dt="2020-05-18T15:18:43.096" v="152" actId="14100"/>
          <ac:picMkLst>
            <pc:docMk/>
            <pc:sldMk cId="2557004075" sldId="301"/>
            <ac:picMk id="9" creationId="{2F53DF91-EBA0-48FC-ABBF-E9E897A65221}"/>
          </ac:picMkLst>
        </pc:picChg>
      </pc:sldChg>
    </pc:docChg>
  </pc:docChgLst>
  <pc:docChgLst>
    <pc:chgData name="Ali Khalili" userId="b26e4f1096e74a37" providerId="Windows Live" clId="Web-{ACEF14B6-5579-4BF0-98CA-DD49D36A0B17}"/>
    <pc:docChg chg="modSld">
      <pc:chgData name="Ali Khalili" userId="b26e4f1096e74a37" providerId="Windows Live" clId="Web-{ACEF14B6-5579-4BF0-98CA-DD49D36A0B17}" dt="2019-09-28T20:15:44.577" v="9" actId="20577"/>
      <pc:docMkLst>
        <pc:docMk/>
      </pc:docMkLst>
      <pc:sldChg chg="modSp">
        <pc:chgData name="Ali Khalili" userId="b26e4f1096e74a37" providerId="Windows Live" clId="Web-{ACEF14B6-5579-4BF0-98CA-DD49D36A0B17}" dt="2019-09-28T20:15:44.577" v="8" actId="20577"/>
        <pc:sldMkLst>
          <pc:docMk/>
          <pc:sldMk cId="3856144342" sldId="256"/>
        </pc:sldMkLst>
        <pc:spChg chg="mod">
          <ac:chgData name="Ali Khalili" userId="b26e4f1096e74a37" providerId="Windows Live" clId="Web-{ACEF14B6-5579-4BF0-98CA-DD49D36A0B17}" dt="2019-09-28T20:15:44.577" v="8" actId="20577"/>
          <ac:spMkLst>
            <pc:docMk/>
            <pc:sldMk cId="3856144342" sldId="256"/>
            <ac:spMk id="3" creationId="{00000000-0000-0000-0000-000000000000}"/>
          </ac:spMkLst>
        </pc:spChg>
      </pc:sldChg>
    </pc:docChg>
  </pc:docChgLst>
  <pc:docChgLst>
    <pc:chgData name="Ali Khalili" userId="b26e4f1096e74a37" providerId="Windows Live" clId="Web-{195A8A5D-F597-48C5-AEAD-61C36C49A389}"/>
    <pc:docChg chg="addSld delSld modSld">
      <pc:chgData name="Ali Khalili" userId="b26e4f1096e74a37" providerId="Windows Live" clId="Web-{195A8A5D-F597-48C5-AEAD-61C36C49A389}" dt="2020-05-07T21:44:56.479" v="84"/>
      <pc:docMkLst>
        <pc:docMk/>
      </pc:docMkLst>
      <pc:sldChg chg="modSp">
        <pc:chgData name="Ali Khalili" userId="b26e4f1096e74a37" providerId="Windows Live" clId="Web-{195A8A5D-F597-48C5-AEAD-61C36C49A389}" dt="2020-05-07T21:44:56.479" v="84"/>
        <pc:sldMkLst>
          <pc:docMk/>
          <pc:sldMk cId="217141858" sldId="257"/>
        </pc:sldMkLst>
        <pc:graphicFrameChg chg="mod modGraphic">
          <ac:chgData name="Ali Khalili" userId="b26e4f1096e74a37" providerId="Windows Live" clId="Web-{195A8A5D-F597-48C5-AEAD-61C36C49A389}" dt="2020-05-07T21:44:56.479" v="84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modSp">
        <pc:chgData name="Ali Khalili" userId="b26e4f1096e74a37" providerId="Windows Live" clId="Web-{195A8A5D-F597-48C5-AEAD-61C36C49A389}" dt="2020-05-07T20:24:03.648" v="7" actId="20577"/>
        <pc:sldMkLst>
          <pc:docMk/>
          <pc:sldMk cId="639094185" sldId="278"/>
        </pc:sldMkLst>
        <pc:spChg chg="mod">
          <ac:chgData name="Ali Khalili" userId="b26e4f1096e74a37" providerId="Windows Live" clId="Web-{195A8A5D-F597-48C5-AEAD-61C36C49A389}" dt="2020-05-07T20:24:03.648" v="7" actId="20577"/>
          <ac:spMkLst>
            <pc:docMk/>
            <pc:sldMk cId="639094185" sldId="278"/>
            <ac:spMk id="3" creationId="{A05DE8B8-9AE2-4C61-A884-0C8A611C26EE}"/>
          </ac:spMkLst>
        </pc:spChg>
      </pc:sldChg>
      <pc:sldChg chg="modSp">
        <pc:chgData name="Ali Khalili" userId="b26e4f1096e74a37" providerId="Windows Live" clId="Web-{195A8A5D-F597-48C5-AEAD-61C36C49A389}" dt="2020-05-07T21:06:47.118" v="22" actId="14100"/>
        <pc:sldMkLst>
          <pc:docMk/>
          <pc:sldMk cId="2010816144" sldId="281"/>
        </pc:sldMkLst>
        <pc:spChg chg="mod">
          <ac:chgData name="Ali Khalili" userId="b26e4f1096e74a37" providerId="Windows Live" clId="Web-{195A8A5D-F597-48C5-AEAD-61C36C49A389}" dt="2020-05-07T21:06:44.602" v="21" actId="14100"/>
          <ac:spMkLst>
            <pc:docMk/>
            <pc:sldMk cId="2010816144" sldId="281"/>
            <ac:spMk id="6" creationId="{61F589C9-D0C6-4FA9-A9A6-3F8B96FC9188}"/>
          </ac:spMkLst>
        </pc:spChg>
        <pc:picChg chg="mod">
          <ac:chgData name="Ali Khalili" userId="b26e4f1096e74a37" providerId="Windows Live" clId="Web-{195A8A5D-F597-48C5-AEAD-61C36C49A389}" dt="2020-05-07T21:06:47.118" v="22" actId="14100"/>
          <ac:picMkLst>
            <pc:docMk/>
            <pc:sldMk cId="2010816144" sldId="281"/>
            <ac:picMk id="7" creationId="{53D7CB78-D5C1-4B13-9DB8-38E71AFA7496}"/>
          </ac:picMkLst>
        </pc:picChg>
      </pc:sldChg>
      <pc:sldChg chg="addSp modSp">
        <pc:chgData name="Ali Khalili" userId="b26e4f1096e74a37" providerId="Windows Live" clId="Web-{195A8A5D-F597-48C5-AEAD-61C36C49A389}" dt="2020-05-07T21:21:20.265" v="28" actId="1076"/>
        <pc:sldMkLst>
          <pc:docMk/>
          <pc:sldMk cId="3479777826" sldId="285"/>
        </pc:sldMkLst>
        <pc:spChg chg="add mod">
          <ac:chgData name="Ali Khalili" userId="b26e4f1096e74a37" providerId="Windows Live" clId="Web-{195A8A5D-F597-48C5-AEAD-61C36C49A389}" dt="2020-05-07T21:21:20.249" v="27" actId="1076"/>
          <ac:spMkLst>
            <pc:docMk/>
            <pc:sldMk cId="3479777826" sldId="285"/>
            <ac:spMk id="3" creationId="{CEA69B18-574E-451D-AAFF-F0A07CF2979E}"/>
          </ac:spMkLst>
        </pc:spChg>
        <pc:spChg chg="add mod">
          <ac:chgData name="Ali Khalili" userId="b26e4f1096e74a37" providerId="Windows Live" clId="Web-{195A8A5D-F597-48C5-AEAD-61C36C49A389}" dt="2020-05-07T21:21:20.265" v="28" actId="1076"/>
          <ac:spMkLst>
            <pc:docMk/>
            <pc:sldMk cId="3479777826" sldId="285"/>
            <ac:spMk id="5" creationId="{450FDDC6-68D3-4E46-9360-2A6A33612BA7}"/>
          </ac:spMkLst>
        </pc:spChg>
        <pc:spChg chg="mod">
          <ac:chgData name="Ali Khalili" userId="b26e4f1096e74a37" providerId="Windows Live" clId="Web-{195A8A5D-F597-48C5-AEAD-61C36C49A389}" dt="2020-05-07T21:21:08.265" v="23" actId="1076"/>
          <ac:spMkLst>
            <pc:docMk/>
            <pc:sldMk cId="3479777826" sldId="285"/>
            <ac:spMk id="6" creationId="{0450E733-F9C3-4261-B3D8-EB71C8C16925}"/>
          </ac:spMkLst>
        </pc:spChg>
        <pc:spChg chg="mod">
          <ac:chgData name="Ali Khalili" userId="b26e4f1096e74a37" providerId="Windows Live" clId="Web-{195A8A5D-F597-48C5-AEAD-61C36C49A389}" dt="2020-05-07T21:21:08.265" v="24" actId="1076"/>
          <ac:spMkLst>
            <pc:docMk/>
            <pc:sldMk cId="3479777826" sldId="285"/>
            <ac:spMk id="7" creationId="{D2E0CFC0-4717-4A6A-B4B9-21D10D4FC22B}"/>
          </ac:spMkLst>
        </pc:spChg>
      </pc:sldChg>
      <pc:sldChg chg="del">
        <pc:chgData name="Ali Khalili" userId="b26e4f1096e74a37" providerId="Windows Live" clId="Web-{195A8A5D-F597-48C5-AEAD-61C36C49A389}" dt="2020-05-07T21:21:23.999" v="29"/>
        <pc:sldMkLst>
          <pc:docMk/>
          <pc:sldMk cId="799332424" sldId="291"/>
        </pc:sldMkLst>
      </pc:sldChg>
      <pc:sldChg chg="del">
        <pc:chgData name="Ali Khalili" userId="b26e4f1096e74a37" providerId="Windows Live" clId="Web-{195A8A5D-F597-48C5-AEAD-61C36C49A389}" dt="2020-05-07T21:44:09.416" v="62"/>
        <pc:sldMkLst>
          <pc:docMk/>
          <pc:sldMk cId="1145722133" sldId="300"/>
        </pc:sldMkLst>
      </pc:sldChg>
      <pc:sldChg chg="modSp">
        <pc:chgData name="Ali Khalili" userId="b26e4f1096e74a37" providerId="Windows Live" clId="Web-{195A8A5D-F597-48C5-AEAD-61C36C49A389}" dt="2020-05-07T21:40:30.742" v="59" actId="20577"/>
        <pc:sldMkLst>
          <pc:docMk/>
          <pc:sldMk cId="1382603370" sldId="301"/>
        </pc:sldMkLst>
        <pc:spChg chg="mod">
          <ac:chgData name="Ali Khalili" userId="b26e4f1096e74a37" providerId="Windows Live" clId="Web-{195A8A5D-F597-48C5-AEAD-61C36C49A389}" dt="2020-05-07T21:40:30.742" v="59" actId="20577"/>
          <ac:spMkLst>
            <pc:docMk/>
            <pc:sldMk cId="1382603370" sldId="301"/>
            <ac:spMk id="3" creationId="{D6CC26B0-75CB-4813-8A44-208CC289EBCF}"/>
          </ac:spMkLst>
        </pc:spChg>
      </pc:sldChg>
      <pc:sldChg chg="addSp delSp modSp new">
        <pc:chgData name="Ali Khalili" userId="b26e4f1096e74a37" providerId="Windows Live" clId="Web-{195A8A5D-F597-48C5-AEAD-61C36C49A389}" dt="2020-05-07T21:44:38.072" v="67" actId="20577"/>
        <pc:sldMkLst>
          <pc:docMk/>
          <pc:sldMk cId="3970694721" sldId="306"/>
        </pc:sldMkLst>
        <pc:spChg chg="del">
          <ac:chgData name="Ali Khalili" userId="b26e4f1096e74a37" providerId="Windows Live" clId="Web-{195A8A5D-F597-48C5-AEAD-61C36C49A389}" dt="2020-05-07T21:44:34.588" v="65"/>
          <ac:spMkLst>
            <pc:docMk/>
            <pc:sldMk cId="3970694721" sldId="306"/>
            <ac:spMk id="2" creationId="{80495119-A6CB-4DE8-904B-0BF839AD0370}"/>
          </ac:spMkLst>
        </pc:spChg>
        <pc:spChg chg="del">
          <ac:chgData name="Ali Khalili" userId="b26e4f1096e74a37" providerId="Windows Live" clId="Web-{195A8A5D-F597-48C5-AEAD-61C36C49A389}" dt="2020-05-07T21:44:34.588" v="64"/>
          <ac:spMkLst>
            <pc:docMk/>
            <pc:sldMk cId="3970694721" sldId="306"/>
            <ac:spMk id="3" creationId="{1EF8F633-4EF7-4169-8E3B-81E6620ABB62}"/>
          </ac:spMkLst>
        </pc:spChg>
        <pc:spChg chg="add mod">
          <ac:chgData name="Ali Khalili" userId="b26e4f1096e74a37" providerId="Windows Live" clId="Web-{195A8A5D-F597-48C5-AEAD-61C36C49A389}" dt="2020-05-07T21:44:38.072" v="67" actId="20577"/>
          <ac:spMkLst>
            <pc:docMk/>
            <pc:sldMk cId="3970694721" sldId="306"/>
            <ac:spMk id="5" creationId="{8C5E46EA-CE46-41A9-B6B2-86BC1ABD973D}"/>
          </ac:spMkLst>
        </pc:spChg>
      </pc:sldChg>
    </pc:docChg>
  </pc:docChgLst>
  <pc:docChgLst>
    <pc:chgData name="Ali Khalili" userId="b26e4f1096e74a37" providerId="Windows Live" clId="Web-{6E95C8E1-B91D-4F9D-802F-EDA8E624FFB7}"/>
    <pc:docChg chg="addSld delSld modSld">
      <pc:chgData name="Ali Khalili" userId="b26e4f1096e74a37" providerId="Windows Live" clId="Web-{6E95C8E1-B91D-4F9D-802F-EDA8E624FFB7}" dt="2019-09-24T18:41:03.019" v="238" actId="1076"/>
      <pc:docMkLst>
        <pc:docMk/>
      </pc:docMkLst>
      <pc:sldChg chg="modSp">
        <pc:chgData name="Ali Khalili" userId="b26e4f1096e74a37" providerId="Windows Live" clId="Web-{6E95C8E1-B91D-4F9D-802F-EDA8E624FFB7}" dt="2019-09-24T18:38:07.891" v="109" actId="1076"/>
        <pc:sldMkLst>
          <pc:docMk/>
          <pc:sldMk cId="1102030829" sldId="259"/>
        </pc:sldMkLst>
        <pc:graphicFrameChg chg="mod modGraphic">
          <ac:chgData name="Ali Khalili" userId="b26e4f1096e74a37" providerId="Windows Live" clId="Web-{6E95C8E1-B91D-4F9D-802F-EDA8E624FFB7}" dt="2019-09-24T18:38:07.891" v="109" actId="1076"/>
          <ac:graphicFrameMkLst>
            <pc:docMk/>
            <pc:sldMk cId="1102030829" sldId="259"/>
            <ac:graphicFrameMk id="9" creationId="{099519C3-37CD-45CC-96C4-4D07BB300217}"/>
          </ac:graphicFrameMkLst>
        </pc:graphicFrameChg>
      </pc:sldChg>
      <pc:sldChg chg="addSp delSp modSp add replId">
        <pc:chgData name="Ali Khalili" userId="b26e4f1096e74a37" providerId="Windows Live" clId="Web-{6E95C8E1-B91D-4F9D-802F-EDA8E624FFB7}" dt="2019-09-24T18:36:52.093" v="28" actId="20577"/>
        <pc:sldMkLst>
          <pc:docMk/>
          <pc:sldMk cId="9852336" sldId="260"/>
        </pc:sldMkLst>
        <pc:spChg chg="add mod">
          <ac:chgData name="Ali Khalili" userId="b26e4f1096e74a37" providerId="Windows Live" clId="Web-{6E95C8E1-B91D-4F9D-802F-EDA8E624FFB7}" dt="2019-09-24T18:36:52.093" v="28" actId="20577"/>
          <ac:spMkLst>
            <pc:docMk/>
            <pc:sldMk cId="9852336" sldId="260"/>
            <ac:spMk id="7" creationId="{DE8CE81D-059B-4401-BF44-6F06A3FC30D2}"/>
          </ac:spMkLst>
        </pc:spChg>
        <pc:spChg chg="add del mod">
          <ac:chgData name="Ali Khalili" userId="b26e4f1096e74a37" providerId="Windows Live" clId="Web-{6E95C8E1-B91D-4F9D-802F-EDA8E624FFB7}" dt="2019-09-24T18:36:39.484" v="11"/>
          <ac:spMkLst>
            <pc:docMk/>
            <pc:sldMk cId="9852336" sldId="260"/>
            <ac:spMk id="8" creationId="{14F31E36-4D77-4B5D-A952-B66B5853837D}"/>
          </ac:spMkLst>
        </pc:spChg>
        <pc:picChg chg="del">
          <ac:chgData name="Ali Khalili" userId="b26e4f1096e74a37" providerId="Windows Live" clId="Web-{6E95C8E1-B91D-4F9D-802F-EDA8E624FFB7}" dt="2019-09-24T18:35:05.654" v="1"/>
          <ac:picMkLst>
            <pc:docMk/>
            <pc:sldMk cId="9852336" sldId="260"/>
            <ac:picMk id="2" creationId="{32E2274E-89FD-4E40-9F28-06A0DFCD3715}"/>
          </ac:picMkLst>
        </pc:picChg>
        <pc:picChg chg="add mod">
          <ac:chgData name="Ali Khalili" userId="b26e4f1096e74a37" providerId="Windows Live" clId="Web-{6E95C8E1-B91D-4F9D-802F-EDA8E624FFB7}" dt="2019-09-24T18:36:05.108" v="7" actId="1076"/>
          <ac:picMkLst>
            <pc:docMk/>
            <pc:sldMk cId="9852336" sldId="260"/>
            <ac:picMk id="3" creationId="{708A3B87-BA59-4934-B3D8-2BDB05FC9414}"/>
          </ac:picMkLst>
        </pc:picChg>
        <pc:picChg chg="del">
          <ac:chgData name="Ali Khalili" userId="b26e4f1096e74a37" providerId="Windows Live" clId="Web-{6E95C8E1-B91D-4F9D-802F-EDA8E624FFB7}" dt="2019-09-24T18:35:08.280" v="2"/>
          <ac:picMkLst>
            <pc:docMk/>
            <pc:sldMk cId="9852336" sldId="260"/>
            <ac:picMk id="4" creationId="{1059CA28-A799-4676-BFA9-08E4691BE2C6}"/>
          </ac:picMkLst>
        </pc:picChg>
      </pc:sldChg>
      <pc:sldChg chg="addSp delSp modSp add replId">
        <pc:chgData name="Ali Khalili" userId="b26e4f1096e74a37" providerId="Windows Live" clId="Web-{6E95C8E1-B91D-4F9D-802F-EDA8E624FFB7}" dt="2019-09-24T18:40:16.331" v="199"/>
        <pc:sldMkLst>
          <pc:docMk/>
          <pc:sldMk cId="1051493384" sldId="261"/>
        </pc:sldMkLst>
        <pc:spChg chg="mod">
          <ac:chgData name="Ali Khalili" userId="b26e4f1096e74a37" providerId="Windows Live" clId="Web-{6E95C8E1-B91D-4F9D-802F-EDA8E624FFB7}" dt="2019-09-24T18:38:35.814" v="126" actId="20577"/>
          <ac:spMkLst>
            <pc:docMk/>
            <pc:sldMk cId="1051493384" sldId="261"/>
            <ac:spMk id="11" creationId="{D892C5E0-103E-4FE3-804B-00D931AB16F4}"/>
          </ac:spMkLst>
        </pc:spChg>
        <pc:graphicFrameChg chg="add mod modGraphic">
          <ac:chgData name="Ali Khalili" userId="b26e4f1096e74a37" providerId="Windows Live" clId="Web-{6E95C8E1-B91D-4F9D-802F-EDA8E624FFB7}" dt="2019-09-24T18:40:16.331" v="199"/>
          <ac:graphicFrameMkLst>
            <pc:docMk/>
            <pc:sldMk cId="1051493384" sldId="261"/>
            <ac:graphicFrameMk id="2" creationId="{1739E19B-8DF0-4E17-8F55-2D899C1905E3}"/>
          </ac:graphicFrameMkLst>
        </pc:graphicFrameChg>
        <pc:graphicFrameChg chg="del">
          <ac:chgData name="Ali Khalili" userId="b26e4f1096e74a37" providerId="Windows Live" clId="Web-{6E95C8E1-B91D-4F9D-802F-EDA8E624FFB7}" dt="2019-09-24T18:38:41.173" v="129"/>
          <ac:graphicFrameMkLst>
            <pc:docMk/>
            <pc:sldMk cId="1051493384" sldId="261"/>
            <ac:graphicFrameMk id="9" creationId="{099519C3-37CD-45CC-96C4-4D07BB300217}"/>
          </ac:graphicFrameMkLst>
        </pc:graphicFrameChg>
      </pc:sldChg>
      <pc:sldChg chg="new del">
        <pc:chgData name="Ali Khalili" userId="b26e4f1096e74a37" providerId="Windows Live" clId="Web-{6E95C8E1-B91D-4F9D-802F-EDA8E624FFB7}" dt="2019-09-24T18:38:25.048" v="111"/>
        <pc:sldMkLst>
          <pc:docMk/>
          <pc:sldMk cId="1303259190" sldId="261"/>
        </pc:sldMkLst>
      </pc:sldChg>
      <pc:sldChg chg="delSp modSp add replId">
        <pc:chgData name="Ali Khalili" userId="b26e4f1096e74a37" providerId="Windows Live" clId="Web-{6E95C8E1-B91D-4F9D-802F-EDA8E624FFB7}" dt="2019-09-24T18:41:03.019" v="238" actId="1076"/>
        <pc:sldMkLst>
          <pc:docMk/>
          <pc:sldMk cId="344047578" sldId="262"/>
        </pc:sldMkLst>
        <pc:spChg chg="mod">
          <ac:chgData name="Ali Khalili" userId="b26e4f1096e74a37" providerId="Windows Live" clId="Web-{6E95C8E1-B91D-4F9D-802F-EDA8E624FFB7}" dt="2019-09-24T18:40:41.128" v="215" actId="20577"/>
          <ac:spMkLst>
            <pc:docMk/>
            <pc:sldMk cId="344047578" sldId="262"/>
            <ac:spMk id="5" creationId="{5D6ACC71-6D93-4A67-810F-A9F6B34412F2}"/>
          </ac:spMkLst>
        </pc:spChg>
        <pc:spChg chg="mod">
          <ac:chgData name="Ali Khalili" userId="b26e4f1096e74a37" providerId="Windows Live" clId="Web-{6E95C8E1-B91D-4F9D-802F-EDA8E624FFB7}" dt="2019-09-24T18:41:03.019" v="238" actId="1076"/>
          <ac:spMkLst>
            <pc:docMk/>
            <pc:sldMk cId="344047578" sldId="262"/>
            <ac:spMk id="11" creationId="{D892C5E0-103E-4FE3-804B-00D931AB16F4}"/>
          </ac:spMkLst>
        </pc:spChg>
        <pc:graphicFrameChg chg="del">
          <ac:chgData name="Ali Khalili" userId="b26e4f1096e74a37" providerId="Windows Live" clId="Web-{6E95C8E1-B91D-4F9D-802F-EDA8E624FFB7}" dt="2019-09-24T18:40:53.925" v="237"/>
          <ac:graphicFrameMkLst>
            <pc:docMk/>
            <pc:sldMk cId="344047578" sldId="262"/>
            <ac:graphicFrameMk id="2" creationId="{1739E19B-8DF0-4E17-8F55-2D899C1905E3}"/>
          </ac:graphicFrameMkLst>
        </pc:graphicFrameChg>
      </pc:sldChg>
    </pc:docChg>
  </pc:docChgLst>
  <pc:docChgLst>
    <pc:chgData name="Ali Khalili" userId="b26e4f1096e74a37" providerId="Windows Live" clId="Web-{D6ADCC6F-FC40-4B25-BB40-94EEC98E456D}"/>
    <pc:docChg chg="modSld">
      <pc:chgData name="Ali Khalili" userId="b26e4f1096e74a37" providerId="Windows Live" clId="Web-{D6ADCC6F-FC40-4B25-BB40-94EEC98E456D}" dt="2020-04-24T21:45:59.143" v="234" actId="20577"/>
      <pc:docMkLst>
        <pc:docMk/>
      </pc:docMkLst>
      <pc:sldChg chg="modSp">
        <pc:chgData name="Ali Khalili" userId="b26e4f1096e74a37" providerId="Windows Live" clId="Web-{D6ADCC6F-FC40-4B25-BB40-94EEC98E456D}" dt="2020-04-24T21:39:25.880" v="34" actId="1076"/>
        <pc:sldMkLst>
          <pc:docMk/>
          <pc:sldMk cId="3479777826" sldId="285"/>
        </pc:sldMkLst>
        <pc:spChg chg="mod">
          <ac:chgData name="Ali Khalili" userId="b26e4f1096e74a37" providerId="Windows Live" clId="Web-{D6ADCC6F-FC40-4B25-BB40-94EEC98E456D}" dt="2020-04-24T21:39:25.880" v="34" actId="1076"/>
          <ac:spMkLst>
            <pc:docMk/>
            <pc:sldMk cId="3479777826" sldId="285"/>
            <ac:spMk id="6" creationId="{0450E733-F9C3-4261-B3D8-EB71C8C16925}"/>
          </ac:spMkLst>
        </pc:spChg>
      </pc:sldChg>
      <pc:sldChg chg="modSp">
        <pc:chgData name="Ali Khalili" userId="b26e4f1096e74a37" providerId="Windows Live" clId="Web-{D6ADCC6F-FC40-4B25-BB40-94EEC98E456D}" dt="2020-04-24T21:39:01.660" v="24" actId="1076"/>
        <pc:sldMkLst>
          <pc:docMk/>
          <pc:sldMk cId="2088755582" sldId="286"/>
        </pc:sldMkLst>
        <pc:spChg chg="mod">
          <ac:chgData name="Ali Khalili" userId="b26e4f1096e74a37" providerId="Windows Live" clId="Web-{D6ADCC6F-FC40-4B25-BB40-94EEC98E456D}" dt="2020-04-24T21:38:59.238" v="23" actId="1076"/>
          <ac:spMkLst>
            <pc:docMk/>
            <pc:sldMk cId="2088755582" sldId="286"/>
            <ac:spMk id="6" creationId="{A04F3AD8-FCA5-4211-9F21-47447B21E0E6}"/>
          </ac:spMkLst>
        </pc:spChg>
        <pc:spChg chg="mod">
          <ac:chgData name="Ali Khalili" userId="b26e4f1096e74a37" providerId="Windows Live" clId="Web-{D6ADCC6F-FC40-4B25-BB40-94EEC98E456D}" dt="2020-04-24T21:39:01.660" v="24" actId="1076"/>
          <ac:spMkLst>
            <pc:docMk/>
            <pc:sldMk cId="2088755582" sldId="286"/>
            <ac:spMk id="7" creationId="{D5BFDA10-5237-4064-86F9-E99FDFB862CC}"/>
          </ac:spMkLst>
        </pc:spChg>
      </pc:sldChg>
      <pc:sldChg chg="modSp">
        <pc:chgData name="Ali Khalili" userId="b26e4f1096e74a37" providerId="Windows Live" clId="Web-{D6ADCC6F-FC40-4B25-BB40-94EEC98E456D}" dt="2020-04-24T21:38:41.035" v="16" actId="14100"/>
        <pc:sldMkLst>
          <pc:docMk/>
          <pc:sldMk cId="1901701606" sldId="287"/>
        </pc:sldMkLst>
        <pc:spChg chg="mod">
          <ac:chgData name="Ali Khalili" userId="b26e4f1096e74a37" providerId="Windows Live" clId="Web-{D6ADCC6F-FC40-4B25-BB40-94EEC98E456D}" dt="2020-04-24T21:38:30.472" v="6" actId="1076"/>
          <ac:spMkLst>
            <pc:docMk/>
            <pc:sldMk cId="1901701606" sldId="287"/>
            <ac:spMk id="5" creationId="{EC324B0F-FACD-457F-AD18-69E4E6CFB464}"/>
          </ac:spMkLst>
        </pc:spChg>
        <pc:spChg chg="mod">
          <ac:chgData name="Ali Khalili" userId="b26e4f1096e74a37" providerId="Windows Live" clId="Web-{D6ADCC6F-FC40-4B25-BB40-94EEC98E456D}" dt="2020-04-24T21:38:33.878" v="7" actId="1076"/>
          <ac:spMkLst>
            <pc:docMk/>
            <pc:sldMk cId="1901701606" sldId="287"/>
            <ac:spMk id="6" creationId="{61D42534-4EE9-4F36-9C5C-74993E902D5A}"/>
          </ac:spMkLst>
        </pc:spChg>
        <pc:spChg chg="mod">
          <ac:chgData name="Ali Khalili" userId="b26e4f1096e74a37" providerId="Windows Live" clId="Web-{D6ADCC6F-FC40-4B25-BB40-94EEC98E456D}" dt="2020-04-24T21:38:41.035" v="16" actId="14100"/>
          <ac:spMkLst>
            <pc:docMk/>
            <pc:sldMk cId="1901701606" sldId="287"/>
            <ac:spMk id="7" creationId="{651F9BD6-DE8B-4BB4-91EF-3EB2DAD152DD}"/>
          </ac:spMkLst>
        </pc:spChg>
      </pc:sldChg>
      <pc:sldChg chg="addSp modSp">
        <pc:chgData name="Ali Khalili" userId="b26e4f1096e74a37" providerId="Windows Live" clId="Web-{D6ADCC6F-FC40-4B25-BB40-94EEC98E456D}" dt="2020-04-24T21:40:32.929" v="77" actId="20577"/>
        <pc:sldMkLst>
          <pc:docMk/>
          <pc:sldMk cId="799332424" sldId="291"/>
        </pc:sldMkLst>
        <pc:spChg chg="add mod">
          <ac:chgData name="Ali Khalili" userId="b26e4f1096e74a37" providerId="Windows Live" clId="Web-{D6ADCC6F-FC40-4B25-BB40-94EEC98E456D}" dt="2020-04-24T21:40:32.929" v="77" actId="20577"/>
          <ac:spMkLst>
            <pc:docMk/>
            <pc:sldMk cId="799332424" sldId="291"/>
            <ac:spMk id="3" creationId="{8C6D5FB1-803B-4C88-9205-ABC8933C75CD}"/>
          </ac:spMkLst>
        </pc:spChg>
        <pc:spChg chg="mod">
          <ac:chgData name="Ali Khalili" userId="b26e4f1096e74a37" providerId="Windows Live" clId="Web-{D6ADCC6F-FC40-4B25-BB40-94EEC98E456D}" dt="2020-04-24T21:40:08.475" v="47" actId="1076"/>
          <ac:spMkLst>
            <pc:docMk/>
            <pc:sldMk cId="799332424" sldId="291"/>
            <ac:spMk id="6" creationId="{0450E733-F9C3-4261-B3D8-EB71C8C16925}"/>
          </ac:spMkLst>
        </pc:spChg>
      </pc:sldChg>
      <pc:sldChg chg="modSp">
        <pc:chgData name="Ali Khalili" userId="b26e4f1096e74a37" providerId="Windows Live" clId="Web-{D6ADCC6F-FC40-4B25-BB40-94EEC98E456D}" dt="2020-04-24T21:40:51.398" v="84" actId="20577"/>
        <pc:sldMkLst>
          <pc:docMk/>
          <pc:sldMk cId="597074522" sldId="294"/>
        </pc:sldMkLst>
        <pc:spChg chg="mod">
          <ac:chgData name="Ali Khalili" userId="b26e4f1096e74a37" providerId="Windows Live" clId="Web-{D6ADCC6F-FC40-4B25-BB40-94EEC98E456D}" dt="2020-04-24T21:40:51.398" v="84" actId="20577"/>
          <ac:spMkLst>
            <pc:docMk/>
            <pc:sldMk cId="597074522" sldId="294"/>
            <ac:spMk id="3" creationId="{6E19764B-DFF3-4B04-9B73-E9F618D925C1}"/>
          </ac:spMkLst>
        </pc:spChg>
      </pc:sldChg>
      <pc:sldChg chg="delSp modSp">
        <pc:chgData name="Ali Khalili" userId="b26e4f1096e74a37" providerId="Windows Live" clId="Web-{D6ADCC6F-FC40-4B25-BB40-94EEC98E456D}" dt="2020-04-24T21:45:09.892" v="206" actId="20577"/>
        <pc:sldMkLst>
          <pc:docMk/>
          <pc:sldMk cId="3701849494" sldId="296"/>
        </pc:sldMkLst>
        <pc:spChg chg="mod">
          <ac:chgData name="Ali Khalili" userId="b26e4f1096e74a37" providerId="Windows Live" clId="Web-{D6ADCC6F-FC40-4B25-BB40-94EEC98E456D}" dt="2020-04-24T21:45:09.892" v="206" actId="20577"/>
          <ac:spMkLst>
            <pc:docMk/>
            <pc:sldMk cId="3701849494" sldId="296"/>
            <ac:spMk id="3" creationId="{FA9C884A-C7AF-4761-9027-66DDBAD24A32}"/>
          </ac:spMkLst>
        </pc:spChg>
        <pc:spChg chg="del">
          <ac:chgData name="Ali Khalili" userId="b26e4f1096e74a37" providerId="Windows Live" clId="Web-{D6ADCC6F-FC40-4B25-BB40-94EEC98E456D}" dt="2020-04-24T21:41:05.899" v="87"/>
          <ac:spMkLst>
            <pc:docMk/>
            <pc:sldMk cId="3701849494" sldId="296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D6ADCC6F-FC40-4B25-BB40-94EEC98E456D}" dt="2020-04-24T21:44:36.594" v="171"/>
        <pc:sldMkLst>
          <pc:docMk/>
          <pc:sldMk cId="2317913929" sldId="298"/>
        </pc:sldMkLst>
        <pc:graphicFrameChg chg="mod modGraphic">
          <ac:chgData name="Ali Khalili" userId="b26e4f1096e74a37" providerId="Windows Live" clId="Web-{D6ADCC6F-FC40-4B25-BB40-94EEC98E456D}" dt="2020-04-24T21:44:36.594" v="171"/>
          <ac:graphicFrameMkLst>
            <pc:docMk/>
            <pc:sldMk cId="2317913929" sldId="298"/>
            <ac:graphicFrameMk id="3" creationId="{4EB94A8E-C37E-46A2-A590-83CC05C95D90}"/>
          </ac:graphicFrameMkLst>
        </pc:graphicFrameChg>
      </pc:sldChg>
      <pc:sldChg chg="modSp">
        <pc:chgData name="Ali Khalili" userId="b26e4f1096e74a37" providerId="Windows Live" clId="Web-{D6ADCC6F-FC40-4B25-BB40-94EEC98E456D}" dt="2020-04-24T21:45:58.175" v="232" actId="20577"/>
        <pc:sldMkLst>
          <pc:docMk/>
          <pc:sldMk cId="1145722133" sldId="300"/>
        </pc:sldMkLst>
        <pc:spChg chg="mod">
          <ac:chgData name="Ali Khalili" userId="b26e4f1096e74a37" providerId="Windows Live" clId="Web-{D6ADCC6F-FC40-4B25-BB40-94EEC98E456D}" dt="2020-04-24T21:45:58.175" v="232" actId="20577"/>
          <ac:spMkLst>
            <pc:docMk/>
            <pc:sldMk cId="1145722133" sldId="300"/>
            <ac:spMk id="3" creationId="{F856374A-0375-4D30-BB28-763B82D48C63}"/>
          </ac:spMkLst>
        </pc:spChg>
      </pc:sldChg>
      <pc:sldChg chg="modSp">
        <pc:chgData name="Ali Khalili" userId="b26e4f1096e74a37" providerId="Windows Live" clId="Web-{D6ADCC6F-FC40-4B25-BB40-94EEC98E456D}" dt="2020-04-24T21:45:42.408" v="227"/>
        <pc:sldMkLst>
          <pc:docMk/>
          <pc:sldMk cId="3117117006" sldId="302"/>
        </pc:sldMkLst>
        <pc:graphicFrameChg chg="mod modGraphic">
          <ac:chgData name="Ali Khalili" userId="b26e4f1096e74a37" providerId="Windows Live" clId="Web-{D6ADCC6F-FC40-4B25-BB40-94EEC98E456D}" dt="2020-04-24T21:45:42.408" v="227"/>
          <ac:graphicFrameMkLst>
            <pc:docMk/>
            <pc:sldMk cId="3117117006" sldId="302"/>
            <ac:graphicFrameMk id="7" creationId="{6FFBBF34-39D1-4B4F-97E2-1BC8A309512D}"/>
          </ac:graphicFrameMkLst>
        </pc:graphicFrameChg>
      </pc:sldChg>
    </pc:docChg>
  </pc:docChgLst>
  <pc:docChgLst>
    <pc:chgData name="Ali Khalili" userId="b26e4f1096e74a37" providerId="Windows Live" clId="Web-{E7D89508-641C-4743-ADCF-6844DB7886BB}"/>
    <pc:docChg chg="modSld">
      <pc:chgData name="Ali Khalili" userId="b26e4f1096e74a37" providerId="Windows Live" clId="Web-{E7D89508-641C-4743-ADCF-6844DB7886BB}" dt="2019-10-02T20:01:27.966" v="66"/>
      <pc:docMkLst>
        <pc:docMk/>
      </pc:docMkLst>
      <pc:sldChg chg="modSp">
        <pc:chgData name="Ali Khalili" userId="b26e4f1096e74a37" providerId="Windows Live" clId="Web-{E7D89508-641C-4743-ADCF-6844DB7886BB}" dt="2019-10-02T20:01:27.966" v="66"/>
        <pc:sldMkLst>
          <pc:docMk/>
          <pc:sldMk cId="902286805" sldId="279"/>
        </pc:sldMkLst>
        <pc:graphicFrameChg chg="mod modGraphic">
          <ac:chgData name="Ali Khalili" userId="b26e4f1096e74a37" providerId="Windows Live" clId="Web-{E7D89508-641C-4743-ADCF-6844DB7886BB}" dt="2019-10-02T20:01:27.966" v="66"/>
          <ac:graphicFrameMkLst>
            <pc:docMk/>
            <pc:sldMk cId="902286805" sldId="279"/>
            <ac:graphicFrameMk id="4" creationId="{69A7AC78-208E-4B17-965B-C2118CD167C4}"/>
          </ac:graphicFrameMkLst>
        </pc:graphicFrameChg>
      </pc:sldChg>
    </pc:docChg>
  </pc:docChgLst>
  <pc:docChgLst>
    <pc:chgData name="Ali Khalili" userId="b26e4f1096e74a37" providerId="Windows Live" clId="Web-{DD190D1D-1809-4EFA-8CA4-56AD155DBB58}"/>
    <pc:docChg chg="modSld">
      <pc:chgData name="Ali Khalili" userId="b26e4f1096e74a37" providerId="Windows Live" clId="Web-{DD190D1D-1809-4EFA-8CA4-56AD155DBB58}" dt="2020-05-03T22:16:24.493" v="56"/>
      <pc:docMkLst>
        <pc:docMk/>
      </pc:docMkLst>
      <pc:sldChg chg="modSp">
        <pc:chgData name="Ali Khalili" userId="b26e4f1096e74a37" providerId="Windows Live" clId="Web-{DD190D1D-1809-4EFA-8CA4-56AD155DBB58}" dt="2020-05-03T22:09:16.071" v="0" actId="20577"/>
        <pc:sldMkLst>
          <pc:docMk/>
          <pc:sldMk cId="3701849494" sldId="296"/>
        </pc:sldMkLst>
        <pc:spChg chg="mod">
          <ac:chgData name="Ali Khalili" userId="b26e4f1096e74a37" providerId="Windows Live" clId="Web-{DD190D1D-1809-4EFA-8CA4-56AD155DBB58}" dt="2020-05-03T22:09:16.071" v="0" actId="20577"/>
          <ac:spMkLst>
            <pc:docMk/>
            <pc:sldMk cId="3701849494" sldId="296"/>
            <ac:spMk id="3" creationId="{FA9C884A-C7AF-4761-9027-66DDBAD24A32}"/>
          </ac:spMkLst>
        </pc:spChg>
      </pc:sldChg>
      <pc:sldChg chg="modSp">
        <pc:chgData name="Ali Khalili" userId="b26e4f1096e74a37" providerId="Windows Live" clId="Web-{DD190D1D-1809-4EFA-8CA4-56AD155DBB58}" dt="2020-05-03T22:16:24.493" v="56"/>
        <pc:sldMkLst>
          <pc:docMk/>
          <pc:sldMk cId="1382603370" sldId="301"/>
        </pc:sldMkLst>
        <pc:graphicFrameChg chg="mod modGraphic">
          <ac:chgData name="Ali Khalili" userId="b26e4f1096e74a37" providerId="Windows Live" clId="Web-{DD190D1D-1809-4EFA-8CA4-56AD155DBB58}" dt="2020-05-03T22:16:24.493" v="56"/>
          <ac:graphicFrameMkLst>
            <pc:docMk/>
            <pc:sldMk cId="1382603370" sldId="301"/>
            <ac:graphicFrameMk id="4" creationId="{593CF11C-C5A3-4FC6-8B1F-436F6534FEA0}"/>
          </ac:graphicFrameMkLst>
        </pc:graphicFrameChg>
      </pc:sldChg>
    </pc:docChg>
  </pc:docChgLst>
  <pc:docChgLst>
    <pc:chgData name="Ali Khalili" userId="b26e4f1096e74a37" providerId="Windows Live" clId="Web-{345DCB31-0BA4-4788-91EF-98D4C7D28097}"/>
    <pc:docChg chg="modSld">
      <pc:chgData name="Ali Khalili" userId="b26e4f1096e74a37" providerId="Windows Live" clId="Web-{345DCB31-0BA4-4788-91EF-98D4C7D28097}" dt="2019-10-03T17:28:59.421" v="15"/>
      <pc:docMkLst>
        <pc:docMk/>
      </pc:docMkLst>
      <pc:sldChg chg="modSp">
        <pc:chgData name="Ali Khalili" userId="b26e4f1096e74a37" providerId="Windows Live" clId="Web-{345DCB31-0BA4-4788-91EF-98D4C7D28097}" dt="2019-10-03T17:28:59.421" v="15"/>
        <pc:sldMkLst>
          <pc:docMk/>
          <pc:sldMk cId="902286805" sldId="279"/>
        </pc:sldMkLst>
        <pc:graphicFrameChg chg="mod modGraphic">
          <ac:chgData name="Ali Khalili" userId="b26e4f1096e74a37" providerId="Windows Live" clId="Web-{345DCB31-0BA4-4788-91EF-98D4C7D28097}" dt="2019-10-03T17:28:59.421" v="15"/>
          <ac:graphicFrameMkLst>
            <pc:docMk/>
            <pc:sldMk cId="902286805" sldId="279"/>
            <ac:graphicFrameMk id="4" creationId="{69A7AC78-208E-4B17-965B-C2118CD167C4}"/>
          </ac:graphicFrameMkLst>
        </pc:graphicFrameChg>
      </pc:sldChg>
    </pc:docChg>
  </pc:docChgLst>
  <pc:docChgLst>
    <pc:chgData name="Ali Khalili" userId="b26e4f1096e74a37" providerId="Windows Live" clId="Web-{EA07D788-AE39-4DF8-925B-1C02A5241D36}"/>
    <pc:docChg chg="addSld modSld">
      <pc:chgData name="Ali Khalili" userId="b26e4f1096e74a37" providerId="Windows Live" clId="Web-{EA07D788-AE39-4DF8-925B-1C02A5241D36}" dt="2019-09-24T17:17:28.619" v="125" actId="20577"/>
      <pc:docMkLst>
        <pc:docMk/>
      </pc:docMkLst>
      <pc:sldChg chg="modSp">
        <pc:chgData name="Ali Khalili" userId="b26e4f1096e74a37" providerId="Windows Live" clId="Web-{EA07D788-AE39-4DF8-925B-1C02A5241D36}" dt="2019-09-24T17:14:09.649" v="56" actId="20577"/>
        <pc:sldMkLst>
          <pc:docMk/>
          <pc:sldMk cId="3856144342" sldId="256"/>
        </pc:sldMkLst>
        <pc:spChg chg="mod">
          <ac:chgData name="Ali Khalili" userId="b26e4f1096e74a37" providerId="Windows Live" clId="Web-{EA07D788-AE39-4DF8-925B-1C02A5241D36}" dt="2019-09-24T17:13:53.164" v="39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li Khalili" userId="b26e4f1096e74a37" providerId="Windows Live" clId="Web-{EA07D788-AE39-4DF8-925B-1C02A5241D36}" dt="2019-09-24T17:14:09.649" v="56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">
        <pc:chgData name="Ali Khalili" userId="b26e4f1096e74a37" providerId="Windows Live" clId="Web-{EA07D788-AE39-4DF8-925B-1C02A5241D36}" dt="2019-09-24T17:17:28.619" v="124" actId="20577"/>
        <pc:sldMkLst>
          <pc:docMk/>
          <pc:sldMk cId="217141858" sldId="257"/>
        </pc:sldMkLst>
        <pc:spChg chg="del">
          <ac:chgData name="Ali Khalili" userId="b26e4f1096e74a37" providerId="Windows Live" clId="Web-{EA07D788-AE39-4DF8-925B-1C02A5241D36}" dt="2019-09-24T17:14:21.602" v="59"/>
          <ac:spMkLst>
            <pc:docMk/>
            <pc:sldMk cId="217141858" sldId="257"/>
            <ac:spMk id="2" creationId="{C30625D4-E77E-4B42-85FF-65734350C395}"/>
          </ac:spMkLst>
        </pc:spChg>
        <pc:spChg chg="del">
          <ac:chgData name="Ali Khalili" userId="b26e4f1096e74a37" providerId="Windows Live" clId="Web-{EA07D788-AE39-4DF8-925B-1C02A5241D36}" dt="2019-09-24T17:14:24.305" v="60"/>
          <ac:spMkLst>
            <pc:docMk/>
            <pc:sldMk cId="217141858" sldId="257"/>
            <ac:spMk id="3" creationId="{A41D56EF-611B-4CCC-A02F-2C590526DC48}"/>
          </ac:spMkLst>
        </pc:spChg>
        <pc:spChg chg="add mod">
          <ac:chgData name="Ali Khalili" userId="b26e4f1096e74a37" providerId="Windows Live" clId="Web-{EA07D788-AE39-4DF8-925B-1C02A5241D36}" dt="2019-09-24T17:16:16.775" v="77" actId="1076"/>
          <ac:spMkLst>
            <pc:docMk/>
            <pc:sldMk cId="217141858" sldId="257"/>
            <ac:spMk id="4" creationId="{76393DE5-CEE7-4AB5-9E3A-1B938CBBEDED}"/>
          </ac:spMkLst>
        </pc:spChg>
        <pc:spChg chg="add mod">
          <ac:chgData name="Ali Khalili" userId="b26e4f1096e74a37" providerId="Windows Live" clId="Web-{EA07D788-AE39-4DF8-925B-1C02A5241D36}" dt="2019-09-24T17:17:28.619" v="124" actId="20577"/>
          <ac:spMkLst>
            <pc:docMk/>
            <pc:sldMk cId="217141858" sldId="257"/>
            <ac:spMk id="5" creationId="{4D384388-FAE7-4352-A059-673F623A0A4D}"/>
          </ac:spMkLst>
        </pc:spChg>
      </pc:sldChg>
    </pc:docChg>
  </pc:docChgLst>
  <pc:docChgLst>
    <pc:chgData name="Ali Khalili" userId="b26e4f1096e74a37" providerId="Windows Live" clId="Web-{B24AE065-5591-4FD4-9074-E652CFBD3AD1}"/>
    <pc:docChg chg="addSld delSld modSld">
      <pc:chgData name="Ali Khalili" userId="b26e4f1096e74a37" providerId="Windows Live" clId="Web-{B24AE065-5591-4FD4-9074-E652CFBD3AD1}" dt="2019-09-29T15:45:15.002" v="401" actId="20577"/>
      <pc:docMkLst>
        <pc:docMk/>
      </pc:docMkLst>
      <pc:sldChg chg="modSp">
        <pc:chgData name="Ali Khalili" userId="b26e4f1096e74a37" providerId="Windows Live" clId="Web-{B24AE065-5591-4FD4-9074-E652CFBD3AD1}" dt="2019-09-29T15:45:14.220" v="399" actId="20577"/>
        <pc:sldMkLst>
          <pc:docMk/>
          <pc:sldMk cId="3856144342" sldId="256"/>
        </pc:sldMkLst>
        <pc:spChg chg="mod">
          <ac:chgData name="Ali Khalili" userId="b26e4f1096e74a37" providerId="Windows Live" clId="Web-{B24AE065-5591-4FD4-9074-E652CFBD3AD1}" dt="2019-09-29T15:45:14.220" v="399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">
        <pc:chgData name="Ali Khalili" userId="b26e4f1096e74a37" providerId="Windows Live" clId="Web-{B24AE065-5591-4FD4-9074-E652CFBD3AD1}" dt="2019-09-29T14:56:14.850" v="152" actId="1076"/>
        <pc:sldMkLst>
          <pc:docMk/>
          <pc:sldMk cId="344047578" sldId="262"/>
        </pc:sldMkLst>
        <pc:spChg chg="mod">
          <ac:chgData name="Ali Khalili" userId="b26e4f1096e74a37" providerId="Windows Live" clId="Web-{B24AE065-5591-4FD4-9074-E652CFBD3AD1}" dt="2019-09-29T14:56:14.850" v="152" actId="1076"/>
          <ac:spMkLst>
            <pc:docMk/>
            <pc:sldMk cId="344047578" sldId="262"/>
            <ac:spMk id="11" creationId="{D892C5E0-103E-4FE3-804B-00D931AB16F4}"/>
          </ac:spMkLst>
        </pc:spChg>
      </pc:sldChg>
      <pc:sldChg chg="addSp delSp modSp">
        <pc:chgData name="Ali Khalili" userId="b26e4f1096e74a37" providerId="Windows Live" clId="Web-{B24AE065-5591-4FD4-9074-E652CFBD3AD1}" dt="2019-09-29T15:26:00.216" v="185" actId="1076"/>
        <pc:sldMkLst>
          <pc:docMk/>
          <pc:sldMk cId="3445546131" sldId="264"/>
        </pc:sldMkLst>
        <pc:spChg chg="add mod">
          <ac:chgData name="Ali Khalili" userId="b26e4f1096e74a37" providerId="Windows Live" clId="Web-{B24AE065-5591-4FD4-9074-E652CFBD3AD1}" dt="2019-09-29T15:26:00.216" v="185" actId="1076"/>
          <ac:spMkLst>
            <pc:docMk/>
            <pc:sldMk cId="3445546131" sldId="264"/>
            <ac:spMk id="3" creationId="{86ACAEB9-FE23-48A3-B38D-6CE69CE4B526}"/>
          </ac:spMkLst>
        </pc:spChg>
        <pc:spChg chg="del">
          <ac:chgData name="Ali Khalili" userId="b26e4f1096e74a37" providerId="Windows Live" clId="Web-{B24AE065-5591-4FD4-9074-E652CFBD3AD1}" dt="2019-09-29T15:25:29.481" v="154"/>
          <ac:spMkLst>
            <pc:docMk/>
            <pc:sldMk cId="3445546131" sldId="264"/>
            <ac:spMk id="10" creationId="{76B40448-BB6E-44F5-BF8B-A8A9D0284900}"/>
          </ac:spMkLst>
        </pc:spChg>
        <pc:picChg chg="del">
          <ac:chgData name="Ali Khalili" userId="b26e4f1096e74a37" providerId="Windows Live" clId="Web-{B24AE065-5591-4FD4-9074-E652CFBD3AD1}" dt="2019-09-29T15:25:29.481" v="156"/>
          <ac:picMkLst>
            <pc:docMk/>
            <pc:sldMk cId="3445546131" sldId="264"/>
            <ac:picMk id="2" creationId="{21BF0D26-3C49-4B12-B2BA-B52077CFE8C6}"/>
          </ac:picMkLst>
        </pc:picChg>
        <pc:picChg chg="del">
          <ac:chgData name="Ali Khalili" userId="b26e4f1096e74a37" providerId="Windows Live" clId="Web-{B24AE065-5591-4FD4-9074-E652CFBD3AD1}" dt="2019-09-29T15:25:29.481" v="155"/>
          <ac:picMkLst>
            <pc:docMk/>
            <pc:sldMk cId="3445546131" sldId="264"/>
            <ac:picMk id="4" creationId="{1E5112DB-791F-4C88-AA5B-6FDD8EB4232F}"/>
          </ac:picMkLst>
        </pc:picChg>
      </pc:sldChg>
      <pc:sldChg chg="addSp modSp">
        <pc:chgData name="Ali Khalili" userId="b26e4f1096e74a37" providerId="Windows Live" clId="Web-{B24AE065-5591-4FD4-9074-E652CFBD3AD1}" dt="2019-09-29T15:30:30.935" v="265" actId="20577"/>
        <pc:sldMkLst>
          <pc:docMk/>
          <pc:sldMk cId="2604697426" sldId="266"/>
        </pc:sldMkLst>
        <pc:spChg chg="add mod">
          <ac:chgData name="Ali Khalili" userId="b26e4f1096e74a37" providerId="Windows Live" clId="Web-{B24AE065-5591-4FD4-9074-E652CFBD3AD1}" dt="2019-09-29T15:29:57.763" v="261" actId="1076"/>
          <ac:spMkLst>
            <pc:docMk/>
            <pc:sldMk cId="2604697426" sldId="266"/>
            <ac:spMk id="3" creationId="{FE015221-EF60-462E-A757-63441838CFE1}"/>
          </ac:spMkLst>
        </pc:spChg>
        <pc:spChg chg="add mod">
          <ac:chgData name="Ali Khalili" userId="b26e4f1096e74a37" providerId="Windows Live" clId="Web-{B24AE065-5591-4FD4-9074-E652CFBD3AD1}" dt="2019-09-29T15:30:30.935" v="265" actId="20577"/>
          <ac:spMkLst>
            <pc:docMk/>
            <pc:sldMk cId="2604697426" sldId="266"/>
            <ac:spMk id="4" creationId="{282D8275-370B-4B8F-9274-7EB929B0D24D}"/>
          </ac:spMkLst>
        </pc:spChg>
        <pc:spChg chg="add mod">
          <ac:chgData name="Ali Khalili" userId="b26e4f1096e74a37" providerId="Windows Live" clId="Web-{B24AE065-5591-4FD4-9074-E652CFBD3AD1}" dt="2019-09-29T15:29:57.779" v="263" actId="1076"/>
          <ac:spMkLst>
            <pc:docMk/>
            <pc:sldMk cId="2604697426" sldId="266"/>
            <ac:spMk id="6" creationId="{9EDE3AE9-4B03-4384-9685-4AEAF792C918}"/>
          </ac:spMkLst>
        </pc:spChg>
        <pc:spChg chg="add mod">
          <ac:chgData name="Ali Khalili" userId="b26e4f1096e74a37" providerId="Windows Live" clId="Web-{B24AE065-5591-4FD4-9074-E652CFBD3AD1}" dt="2019-09-29T15:29:57.795" v="264" actId="1076"/>
          <ac:spMkLst>
            <pc:docMk/>
            <pc:sldMk cId="2604697426" sldId="266"/>
            <ac:spMk id="7" creationId="{D8EE6856-39B3-4DB2-9C04-1D3D1B98270B}"/>
          </ac:spMkLst>
        </pc:spChg>
      </pc:sldChg>
      <pc:sldChg chg="new del">
        <pc:chgData name="Ali Khalili" userId="b26e4f1096e74a37" providerId="Windows Live" clId="Web-{B24AE065-5591-4FD4-9074-E652CFBD3AD1}" dt="2019-09-29T12:00:41.019" v="1"/>
        <pc:sldMkLst>
          <pc:docMk/>
          <pc:sldMk cId="1488011124" sldId="269"/>
        </pc:sldMkLst>
      </pc:sldChg>
      <pc:sldChg chg="addSp delSp modSp add replId">
        <pc:chgData name="Ali Khalili" userId="b26e4f1096e74a37" providerId="Windows Live" clId="Web-{B24AE065-5591-4FD4-9074-E652CFBD3AD1}" dt="2019-09-29T14:54:50.709" v="128" actId="20577"/>
        <pc:sldMkLst>
          <pc:docMk/>
          <pc:sldMk cId="2074468168" sldId="269"/>
        </pc:sldMkLst>
        <pc:spChg chg="add del mod">
          <ac:chgData name="Ali Khalili" userId="b26e4f1096e74a37" providerId="Windows Live" clId="Web-{B24AE065-5591-4FD4-9074-E652CFBD3AD1}" dt="2019-09-29T12:02:24.067" v="42"/>
          <ac:spMkLst>
            <pc:docMk/>
            <pc:sldMk cId="2074468168" sldId="269"/>
            <ac:spMk id="2" creationId="{6942F01F-BABE-4497-9686-271A8A68C32E}"/>
          </ac:spMkLst>
        </pc:spChg>
        <pc:spChg chg="add mod">
          <ac:chgData name="Ali Khalili" userId="b26e4f1096e74a37" providerId="Windows Live" clId="Web-{B24AE065-5591-4FD4-9074-E652CFBD3AD1}" dt="2019-09-29T14:54:50.709" v="128" actId="20577"/>
          <ac:spMkLst>
            <pc:docMk/>
            <pc:sldMk cId="2074468168" sldId="269"/>
            <ac:spMk id="4" creationId="{5FF78108-4E3D-4B11-8CF9-D5648DDF4D65}"/>
          </ac:spMkLst>
        </pc:spChg>
        <pc:spChg chg="del">
          <ac:chgData name="Ali Khalili" userId="b26e4f1096e74a37" providerId="Windows Live" clId="Web-{B24AE065-5591-4FD4-9074-E652CFBD3AD1}" dt="2019-09-29T12:00:50.004" v="3"/>
          <ac:spMkLst>
            <pc:docMk/>
            <pc:sldMk cId="2074468168" sldId="269"/>
            <ac:spMk id="11" creationId="{D892C5E0-103E-4FE3-804B-00D931AB16F4}"/>
          </ac:spMkLst>
        </pc:spChg>
        <pc:picChg chg="add mod">
          <ac:chgData name="Ali Khalili" userId="b26e4f1096e74a37" providerId="Windows Live" clId="Web-{B24AE065-5591-4FD4-9074-E652CFBD3AD1}" dt="2019-09-29T12:02:33.739" v="46" actId="1076"/>
          <ac:picMkLst>
            <pc:docMk/>
            <pc:sldMk cId="2074468168" sldId="269"/>
            <ac:picMk id="3" creationId="{08D418F2-2907-4FAE-B20C-721BEED49FD0}"/>
          </ac:picMkLst>
        </pc:picChg>
      </pc:sldChg>
      <pc:sldChg chg="addSp delSp modSp add replId">
        <pc:chgData name="Ali Khalili" userId="b26e4f1096e74a37" providerId="Windows Live" clId="Web-{B24AE065-5591-4FD4-9074-E652CFBD3AD1}" dt="2019-09-29T12:04:35.755" v="100" actId="1076"/>
        <pc:sldMkLst>
          <pc:docMk/>
          <pc:sldMk cId="3662884650" sldId="270"/>
        </pc:sldMkLst>
        <pc:spChg chg="mod">
          <ac:chgData name="Ali Khalili" userId="b26e4f1096e74a37" providerId="Windows Live" clId="Web-{B24AE065-5591-4FD4-9074-E652CFBD3AD1}" dt="2019-09-29T12:04:33.865" v="98" actId="20577"/>
          <ac:spMkLst>
            <pc:docMk/>
            <pc:sldMk cId="3662884650" sldId="270"/>
            <ac:spMk id="4" creationId="{5FF78108-4E3D-4B11-8CF9-D5648DDF4D65}"/>
          </ac:spMkLst>
        </pc:spChg>
        <pc:picChg chg="add mod">
          <ac:chgData name="Ali Khalili" userId="b26e4f1096e74a37" providerId="Windows Live" clId="Web-{B24AE065-5591-4FD4-9074-E652CFBD3AD1}" dt="2019-09-29T12:04:35.755" v="100" actId="1076"/>
          <ac:picMkLst>
            <pc:docMk/>
            <pc:sldMk cId="3662884650" sldId="270"/>
            <ac:picMk id="2" creationId="{1F19ABA5-2B24-45AD-8EE0-022C3A7CB312}"/>
          </ac:picMkLst>
        </pc:picChg>
        <pc:picChg chg="del">
          <ac:chgData name="Ali Khalili" userId="b26e4f1096e74a37" providerId="Windows Live" clId="Web-{B24AE065-5591-4FD4-9074-E652CFBD3AD1}" dt="2019-09-29T12:04:12.646" v="85"/>
          <ac:picMkLst>
            <pc:docMk/>
            <pc:sldMk cId="3662884650" sldId="270"/>
            <ac:picMk id="3" creationId="{08D418F2-2907-4FAE-B20C-721BEED49FD0}"/>
          </ac:picMkLst>
        </pc:picChg>
      </pc:sldChg>
      <pc:sldChg chg="addSp delSp modSp add replId">
        <pc:chgData name="Ali Khalili" userId="b26e4f1096e74a37" providerId="Windows Live" clId="Web-{B24AE065-5591-4FD4-9074-E652CFBD3AD1}" dt="2019-09-29T12:05:49.131" v="123" actId="1076"/>
        <pc:sldMkLst>
          <pc:docMk/>
          <pc:sldMk cId="3918629367" sldId="271"/>
        </pc:sldMkLst>
        <pc:spChg chg="mod">
          <ac:chgData name="Ali Khalili" userId="b26e4f1096e74a37" providerId="Windows Live" clId="Web-{B24AE065-5591-4FD4-9074-E652CFBD3AD1}" dt="2019-09-29T12:05:08.068" v="116" actId="20577"/>
          <ac:spMkLst>
            <pc:docMk/>
            <pc:sldMk cId="3918629367" sldId="271"/>
            <ac:spMk id="4" creationId="{5FF78108-4E3D-4B11-8CF9-D5648DDF4D65}"/>
          </ac:spMkLst>
        </pc:spChg>
        <pc:picChg chg="del mod">
          <ac:chgData name="Ali Khalili" userId="b26e4f1096e74a37" providerId="Windows Live" clId="Web-{B24AE065-5591-4FD4-9074-E652CFBD3AD1}" dt="2019-09-29T12:05:12.662" v="120"/>
          <ac:picMkLst>
            <pc:docMk/>
            <pc:sldMk cId="3918629367" sldId="271"/>
            <ac:picMk id="2" creationId="{1F19ABA5-2B24-45AD-8EE0-022C3A7CB312}"/>
          </ac:picMkLst>
        </pc:picChg>
        <pc:picChg chg="add mod">
          <ac:chgData name="Ali Khalili" userId="b26e4f1096e74a37" providerId="Windows Live" clId="Web-{B24AE065-5591-4FD4-9074-E652CFBD3AD1}" dt="2019-09-29T12:05:49.131" v="123" actId="1076"/>
          <ac:picMkLst>
            <pc:docMk/>
            <pc:sldMk cId="3918629367" sldId="271"/>
            <ac:picMk id="3" creationId="{16E2CC9D-6590-41DA-8A59-4DADE6936831}"/>
          </ac:picMkLst>
        </pc:picChg>
      </pc:sldChg>
      <pc:sldChg chg="add replId">
        <pc:chgData name="Ali Khalili" userId="b26e4f1096e74a37" providerId="Windows Live" clId="Web-{B24AE065-5591-4FD4-9074-E652CFBD3AD1}" dt="2019-09-29T15:25:23.997" v="153"/>
        <pc:sldMkLst>
          <pc:docMk/>
          <pc:sldMk cId="3887843553" sldId="272"/>
        </pc:sldMkLst>
      </pc:sldChg>
      <pc:sldChg chg="addSp delSp modSp add replId">
        <pc:chgData name="Ali Khalili" userId="b26e4f1096e74a37" providerId="Windows Live" clId="Web-{B24AE065-5591-4FD4-9074-E652CFBD3AD1}" dt="2019-09-29T15:31:55.937" v="307" actId="20577"/>
        <pc:sldMkLst>
          <pc:docMk/>
          <pc:sldMk cId="625692217" sldId="273"/>
        </pc:sldMkLst>
        <pc:spChg chg="del">
          <ac:chgData name="Ali Khalili" userId="b26e4f1096e74a37" providerId="Windows Live" clId="Web-{B24AE065-5591-4FD4-9074-E652CFBD3AD1}" dt="2019-09-29T15:31:17.280" v="272"/>
          <ac:spMkLst>
            <pc:docMk/>
            <pc:sldMk cId="625692217" sldId="273"/>
            <ac:spMk id="3" creationId="{FE015221-EF60-462E-A757-63441838CFE1}"/>
          </ac:spMkLst>
        </pc:spChg>
        <pc:spChg chg="del">
          <ac:chgData name="Ali Khalili" userId="b26e4f1096e74a37" providerId="Windows Live" clId="Web-{B24AE065-5591-4FD4-9074-E652CFBD3AD1}" dt="2019-09-29T15:31:17.280" v="271"/>
          <ac:spMkLst>
            <pc:docMk/>
            <pc:sldMk cId="625692217" sldId="273"/>
            <ac:spMk id="4" creationId="{282D8275-370B-4B8F-9274-7EB929B0D24D}"/>
          </ac:spMkLst>
        </pc:spChg>
        <pc:spChg chg="del">
          <ac:chgData name="Ali Khalili" userId="b26e4f1096e74a37" providerId="Windows Live" clId="Web-{B24AE065-5591-4FD4-9074-E652CFBD3AD1}" dt="2019-09-29T15:31:17.280" v="270"/>
          <ac:spMkLst>
            <pc:docMk/>
            <pc:sldMk cId="625692217" sldId="273"/>
            <ac:spMk id="6" creationId="{9EDE3AE9-4B03-4384-9685-4AEAF792C918}"/>
          </ac:spMkLst>
        </pc:spChg>
        <pc:spChg chg="del">
          <ac:chgData name="Ali Khalili" userId="b26e4f1096e74a37" providerId="Windows Live" clId="Web-{B24AE065-5591-4FD4-9074-E652CFBD3AD1}" dt="2019-09-29T15:31:17.280" v="269"/>
          <ac:spMkLst>
            <pc:docMk/>
            <pc:sldMk cId="625692217" sldId="273"/>
            <ac:spMk id="7" creationId="{D8EE6856-39B3-4DB2-9C04-1D3D1B98270B}"/>
          </ac:spMkLst>
        </pc:spChg>
        <pc:spChg chg="add mod">
          <ac:chgData name="Ali Khalili" userId="b26e4f1096e74a37" providerId="Windows Live" clId="Web-{B24AE065-5591-4FD4-9074-E652CFBD3AD1}" dt="2019-09-29T15:31:55.937" v="307" actId="20577"/>
          <ac:spMkLst>
            <pc:docMk/>
            <pc:sldMk cId="625692217" sldId="273"/>
            <ac:spMk id="9" creationId="{4E15A681-F690-46C2-95E7-06CDE296DF86}"/>
          </ac:spMkLst>
        </pc:spChg>
        <pc:picChg chg="add mod">
          <ac:chgData name="Ali Khalili" userId="b26e4f1096e74a37" providerId="Windows Live" clId="Web-{B24AE065-5591-4FD4-9074-E652CFBD3AD1}" dt="2019-09-29T15:31:37.264" v="277" actId="1076"/>
          <ac:picMkLst>
            <pc:docMk/>
            <pc:sldMk cId="625692217" sldId="273"/>
            <ac:picMk id="2" creationId="{7BF84D0A-D496-43CF-9C28-4ED6B9B5F229}"/>
          </ac:picMkLst>
        </pc:picChg>
      </pc:sldChg>
      <pc:sldChg chg="addSp delSp modSp add replId">
        <pc:chgData name="Ali Khalili" userId="b26e4f1096e74a37" providerId="Windows Live" clId="Web-{B24AE065-5591-4FD4-9074-E652CFBD3AD1}" dt="2019-09-29T15:34:16.421" v="319" actId="1076"/>
        <pc:sldMkLst>
          <pc:docMk/>
          <pc:sldMk cId="4117664274" sldId="274"/>
        </pc:sldMkLst>
        <pc:spChg chg="mod">
          <ac:chgData name="Ali Khalili" userId="b26e4f1096e74a37" providerId="Windows Live" clId="Web-{B24AE065-5591-4FD4-9074-E652CFBD3AD1}" dt="2019-09-29T15:34:16.421" v="319" actId="1076"/>
          <ac:spMkLst>
            <pc:docMk/>
            <pc:sldMk cId="4117664274" sldId="274"/>
            <ac:spMk id="9" creationId="{4E15A681-F690-46C2-95E7-06CDE296DF86}"/>
          </ac:spMkLst>
        </pc:spChg>
        <pc:picChg chg="del">
          <ac:chgData name="Ali Khalili" userId="b26e4f1096e74a37" providerId="Windows Live" clId="Web-{B24AE065-5591-4FD4-9074-E652CFBD3AD1}" dt="2019-09-29T15:33:28.342" v="311"/>
          <ac:picMkLst>
            <pc:docMk/>
            <pc:sldMk cId="4117664274" sldId="274"/>
            <ac:picMk id="2" creationId="{7BF84D0A-D496-43CF-9C28-4ED6B9B5F229}"/>
          </ac:picMkLst>
        </pc:picChg>
        <pc:picChg chg="add mod">
          <ac:chgData name="Ali Khalili" userId="b26e4f1096e74a37" providerId="Windows Live" clId="Web-{B24AE065-5591-4FD4-9074-E652CFBD3AD1}" dt="2019-09-29T15:33:35.311" v="314" actId="1076"/>
          <ac:picMkLst>
            <pc:docMk/>
            <pc:sldMk cId="4117664274" sldId="274"/>
            <ac:picMk id="3" creationId="{29A20590-E3EE-4BDE-96DC-0970CC217BFE}"/>
          </ac:picMkLst>
        </pc:picChg>
      </pc:sldChg>
      <pc:sldChg chg="addSp delSp modSp add replId">
        <pc:chgData name="Ali Khalili" userId="b26e4f1096e74a37" providerId="Windows Live" clId="Web-{B24AE065-5591-4FD4-9074-E652CFBD3AD1}" dt="2019-09-29T15:38:01.781" v="327" actId="20577"/>
        <pc:sldMkLst>
          <pc:docMk/>
          <pc:sldMk cId="2118253649" sldId="275"/>
        </pc:sldMkLst>
        <pc:spChg chg="mod">
          <ac:chgData name="Ali Khalili" userId="b26e4f1096e74a37" providerId="Windows Live" clId="Web-{B24AE065-5591-4FD4-9074-E652CFBD3AD1}" dt="2019-09-29T15:38:01.781" v="327" actId="20577"/>
          <ac:spMkLst>
            <pc:docMk/>
            <pc:sldMk cId="2118253649" sldId="275"/>
            <ac:spMk id="9" creationId="{4E15A681-F690-46C2-95E7-06CDE296DF86}"/>
          </ac:spMkLst>
        </pc:spChg>
        <pc:picChg chg="add mod">
          <ac:chgData name="Ali Khalili" userId="b26e4f1096e74a37" providerId="Windows Live" clId="Web-{B24AE065-5591-4FD4-9074-E652CFBD3AD1}" dt="2019-09-29T15:37:48.906" v="325" actId="1076"/>
          <ac:picMkLst>
            <pc:docMk/>
            <pc:sldMk cId="2118253649" sldId="275"/>
            <ac:picMk id="2" creationId="{876FCF65-36CB-4B40-B5B5-8054D88DF7C7}"/>
          </ac:picMkLst>
        </pc:picChg>
        <pc:picChg chg="del">
          <ac:chgData name="Ali Khalili" userId="b26e4f1096e74a37" providerId="Windows Live" clId="Web-{B24AE065-5591-4FD4-9074-E652CFBD3AD1}" dt="2019-09-29T15:37:38.796" v="321"/>
          <ac:picMkLst>
            <pc:docMk/>
            <pc:sldMk cId="2118253649" sldId="275"/>
            <ac:picMk id="3" creationId="{29A20590-E3EE-4BDE-96DC-0970CC217BFE}"/>
          </ac:picMkLst>
        </pc:picChg>
      </pc:sldChg>
      <pc:sldChg chg="addSp delSp modSp add replId">
        <pc:chgData name="Ali Khalili" userId="b26e4f1096e74a37" providerId="Windows Live" clId="Web-{B24AE065-5591-4FD4-9074-E652CFBD3AD1}" dt="2019-09-29T15:43:08.126" v="345" actId="20577"/>
        <pc:sldMkLst>
          <pc:docMk/>
          <pc:sldMk cId="1368840860" sldId="276"/>
        </pc:sldMkLst>
        <pc:spChg chg="mod">
          <ac:chgData name="Ali Khalili" userId="b26e4f1096e74a37" providerId="Windows Live" clId="Web-{B24AE065-5591-4FD4-9074-E652CFBD3AD1}" dt="2019-09-29T15:43:08.126" v="345" actId="20577"/>
          <ac:spMkLst>
            <pc:docMk/>
            <pc:sldMk cId="1368840860" sldId="276"/>
            <ac:spMk id="9" creationId="{4E15A681-F690-46C2-95E7-06CDE296DF86}"/>
          </ac:spMkLst>
        </pc:spChg>
        <pc:picChg chg="del">
          <ac:chgData name="Ali Khalili" userId="b26e4f1096e74a37" providerId="Windows Live" clId="Web-{B24AE065-5591-4FD4-9074-E652CFBD3AD1}" dt="2019-09-29T15:42:47.782" v="330"/>
          <ac:picMkLst>
            <pc:docMk/>
            <pc:sldMk cId="1368840860" sldId="276"/>
            <ac:picMk id="2" creationId="{876FCF65-36CB-4B40-B5B5-8054D88DF7C7}"/>
          </ac:picMkLst>
        </pc:picChg>
        <pc:picChg chg="add mod">
          <ac:chgData name="Ali Khalili" userId="b26e4f1096e74a37" providerId="Windows Live" clId="Web-{B24AE065-5591-4FD4-9074-E652CFBD3AD1}" dt="2019-09-29T15:42:55.079" v="334" actId="1076"/>
          <ac:picMkLst>
            <pc:docMk/>
            <pc:sldMk cId="1368840860" sldId="276"/>
            <ac:picMk id="3" creationId="{96E9D068-26F0-4D65-922B-B778967A0411}"/>
          </ac:picMkLst>
        </pc:picChg>
      </pc:sldChg>
      <pc:sldChg chg="delSp modSp add replId">
        <pc:chgData name="Ali Khalili" userId="b26e4f1096e74a37" providerId="Windows Live" clId="Web-{B24AE065-5591-4FD4-9074-E652CFBD3AD1}" dt="2019-09-29T15:44:34.642" v="398" actId="1076"/>
        <pc:sldMkLst>
          <pc:docMk/>
          <pc:sldMk cId="3196479541" sldId="277"/>
        </pc:sldMkLst>
        <pc:spChg chg="mod">
          <ac:chgData name="Ali Khalili" userId="b26e4f1096e74a37" providerId="Windows Live" clId="Web-{B24AE065-5591-4FD4-9074-E652CFBD3AD1}" dt="2019-09-29T15:44:34.642" v="398" actId="1076"/>
          <ac:spMkLst>
            <pc:docMk/>
            <pc:sldMk cId="3196479541" sldId="277"/>
            <ac:spMk id="5" creationId="{5D6ACC71-6D93-4A67-810F-A9F6B34412F2}"/>
          </ac:spMkLst>
        </pc:spChg>
        <pc:spChg chg="del">
          <ac:chgData name="Ali Khalili" userId="b26e4f1096e74a37" providerId="Windows Live" clId="Web-{B24AE065-5591-4FD4-9074-E652CFBD3AD1}" dt="2019-09-29T15:43:59.876" v="350"/>
          <ac:spMkLst>
            <pc:docMk/>
            <pc:sldMk cId="3196479541" sldId="277"/>
            <ac:spMk id="9" creationId="{4E15A681-F690-46C2-95E7-06CDE296DF86}"/>
          </ac:spMkLst>
        </pc:spChg>
        <pc:picChg chg="del">
          <ac:chgData name="Ali Khalili" userId="b26e4f1096e74a37" providerId="Windows Live" clId="Web-{B24AE065-5591-4FD4-9074-E652CFBD3AD1}" dt="2019-09-29T15:43:58.423" v="349"/>
          <ac:picMkLst>
            <pc:docMk/>
            <pc:sldMk cId="3196479541" sldId="277"/>
            <ac:picMk id="3" creationId="{96E9D068-26F0-4D65-922B-B778967A0411}"/>
          </ac:picMkLst>
        </pc:picChg>
      </pc:sldChg>
    </pc:docChg>
  </pc:docChgLst>
  <pc:docChgLst>
    <pc:chgData name="Ali Khalili" userId="b26e4f1096e74a37" providerId="Windows Live" clId="Web-{C389BC52-1649-4948-940B-80767F1C7F49}"/>
    <pc:docChg chg="modSld">
      <pc:chgData name="Ali Khalili" userId="b26e4f1096e74a37" providerId="Windows Live" clId="Web-{C389BC52-1649-4948-940B-80767F1C7F49}" dt="2020-05-06T17:08:27.047" v="4" actId="1076"/>
      <pc:docMkLst>
        <pc:docMk/>
      </pc:docMkLst>
      <pc:sldChg chg="addSp delSp modSp">
        <pc:chgData name="Ali Khalili" userId="b26e4f1096e74a37" providerId="Windows Live" clId="Web-{C389BC52-1649-4948-940B-80767F1C7F49}" dt="2020-05-06T17:08:27.047" v="4" actId="1076"/>
        <pc:sldMkLst>
          <pc:docMk/>
          <pc:sldMk cId="2522659031" sldId="297"/>
        </pc:sldMkLst>
        <pc:picChg chg="add mod">
          <ac:chgData name="Ali Khalili" userId="b26e4f1096e74a37" providerId="Windows Live" clId="Web-{C389BC52-1649-4948-940B-80767F1C7F49}" dt="2020-05-06T17:08:27.047" v="4" actId="1076"/>
          <ac:picMkLst>
            <pc:docMk/>
            <pc:sldMk cId="2522659031" sldId="297"/>
            <ac:picMk id="3" creationId="{1ACCC2CD-D0F4-4B9C-8C2A-B7E890FE1FCD}"/>
          </ac:picMkLst>
        </pc:picChg>
        <pc:picChg chg="del">
          <ac:chgData name="Ali Khalili" userId="b26e4f1096e74a37" providerId="Windows Live" clId="Web-{C389BC52-1649-4948-940B-80767F1C7F49}" dt="2020-05-06T17:08:04.390" v="0"/>
          <ac:picMkLst>
            <pc:docMk/>
            <pc:sldMk cId="2522659031" sldId="297"/>
            <ac:picMk id="7" creationId="{3EFCD867-9C3C-465F-9B7F-05E513ED8CE5}"/>
          </ac:picMkLst>
        </pc:picChg>
      </pc:sldChg>
    </pc:docChg>
  </pc:docChgLst>
  <pc:docChgLst>
    <pc:chgData name="Ali Khalili" userId="b26e4f1096e74a37" providerId="Windows Live" clId="Web-{44B89705-F179-491B-9710-91C5702A7759}"/>
    <pc:docChg chg="modSld">
      <pc:chgData name="Ali Khalili" userId="b26e4f1096e74a37" providerId="Windows Live" clId="Web-{44B89705-F179-491B-9710-91C5702A7759}" dt="2019-10-01T18:17:21.085" v="867"/>
      <pc:docMkLst>
        <pc:docMk/>
      </pc:docMkLst>
      <pc:sldChg chg="modSp">
        <pc:chgData name="Ali Khalili" userId="b26e4f1096e74a37" providerId="Windows Live" clId="Web-{44B89705-F179-491B-9710-91C5702A7759}" dt="2019-10-01T18:12:29.643" v="785" actId="20577"/>
        <pc:sldMkLst>
          <pc:docMk/>
          <pc:sldMk cId="3856144342" sldId="256"/>
        </pc:sldMkLst>
        <pc:spChg chg="mod">
          <ac:chgData name="Ali Khalili" userId="b26e4f1096e74a37" providerId="Windows Live" clId="Web-{44B89705-F179-491B-9710-91C5702A7759}" dt="2019-10-01T18:12:29.643" v="785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li Khalili" userId="b26e4f1096e74a37" providerId="Windows Live" clId="Web-{44B89705-F179-491B-9710-91C5702A7759}" dt="2019-10-01T18:12:25.815" v="782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">
        <pc:chgData name="Ali Khalili" userId="b26e4f1096e74a37" providerId="Windows Live" clId="Web-{44B89705-F179-491B-9710-91C5702A7759}" dt="2019-10-01T18:15:53.334" v="844"/>
        <pc:sldMkLst>
          <pc:docMk/>
          <pc:sldMk cId="217141858" sldId="257"/>
        </pc:sldMkLst>
        <pc:spChg chg="del">
          <ac:chgData name="Ali Khalili" userId="b26e4f1096e74a37" providerId="Windows Live" clId="Web-{44B89705-F179-491B-9710-91C5702A7759}" dt="2019-10-01T18:09:27.562" v="737"/>
          <ac:spMkLst>
            <pc:docMk/>
            <pc:sldMk cId="217141858" sldId="257"/>
            <ac:spMk id="5" creationId="{4D384388-FAE7-4352-A059-673F623A0A4D}"/>
          </ac:spMkLst>
        </pc:spChg>
        <pc:spChg chg="del">
          <ac:chgData name="Ali Khalili" userId="b26e4f1096e74a37" providerId="Windows Live" clId="Web-{44B89705-F179-491B-9710-91C5702A7759}" dt="2019-10-01T18:09:17.343" v="735"/>
          <ac:spMkLst>
            <pc:docMk/>
            <pc:sldMk cId="217141858" sldId="257"/>
            <ac:spMk id="6" creationId="{9FACB14B-259B-4BEB-93FC-E7522BCF79E8}"/>
          </ac:spMkLst>
        </pc:spChg>
        <pc:spChg chg="del">
          <ac:chgData name="Ali Khalili" userId="b26e4f1096e74a37" providerId="Windows Live" clId="Web-{44B89705-F179-491B-9710-91C5702A7759}" dt="2019-10-01T18:09:19.827" v="736"/>
          <ac:spMkLst>
            <pc:docMk/>
            <pc:sldMk cId="217141858" sldId="257"/>
            <ac:spMk id="7" creationId="{A87889C9-E702-4716-A636-E23A33CB8E11}"/>
          </ac:spMkLst>
        </pc:spChg>
        <pc:spChg chg="del">
          <ac:chgData name="Ali Khalili" userId="b26e4f1096e74a37" providerId="Windows Live" clId="Web-{44B89705-F179-491B-9710-91C5702A7759}" dt="2019-10-01T18:09:30.438" v="738"/>
          <ac:spMkLst>
            <pc:docMk/>
            <pc:sldMk cId="217141858" sldId="257"/>
            <ac:spMk id="8" creationId="{2C0D69D0-E81A-4ECB-B9F5-EB54383B3BE7}"/>
          </ac:spMkLst>
        </pc:spChg>
        <pc:graphicFrameChg chg="add mod modGraphic">
          <ac:chgData name="Ali Khalili" userId="b26e4f1096e74a37" providerId="Windows Live" clId="Web-{44B89705-F179-491B-9710-91C5702A7759}" dt="2019-10-01T18:15:53.334" v="844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modSp">
        <pc:chgData name="Ali Khalili" userId="b26e4f1096e74a37" providerId="Windows Live" clId="Web-{44B89705-F179-491B-9710-91C5702A7759}" dt="2019-10-01T17:35:33.998" v="113"/>
        <pc:sldMkLst>
          <pc:docMk/>
          <pc:sldMk cId="1102030829" sldId="259"/>
        </pc:sldMkLst>
        <pc:graphicFrameChg chg="mod modGraphic">
          <ac:chgData name="Ali Khalili" userId="b26e4f1096e74a37" providerId="Windows Live" clId="Web-{44B89705-F179-491B-9710-91C5702A7759}" dt="2019-10-01T17:35:33.998" v="113"/>
          <ac:graphicFrameMkLst>
            <pc:docMk/>
            <pc:sldMk cId="1102030829" sldId="259"/>
            <ac:graphicFrameMk id="9" creationId="{099519C3-37CD-45CC-96C4-4D07BB300217}"/>
          </ac:graphicFrameMkLst>
        </pc:graphicFrameChg>
      </pc:sldChg>
      <pc:sldChg chg="modSp">
        <pc:chgData name="Ali Khalili" userId="b26e4f1096e74a37" providerId="Windows Live" clId="Web-{44B89705-F179-491B-9710-91C5702A7759}" dt="2019-10-01T17:34:34.653" v="95"/>
        <pc:sldMkLst>
          <pc:docMk/>
          <pc:sldMk cId="1051493384" sldId="261"/>
        </pc:sldMkLst>
        <pc:graphicFrameChg chg="mod modGraphic">
          <ac:chgData name="Ali Khalili" userId="b26e4f1096e74a37" providerId="Windows Live" clId="Web-{44B89705-F179-491B-9710-91C5702A7759}" dt="2019-10-01T17:34:34.653" v="95"/>
          <ac:graphicFrameMkLst>
            <pc:docMk/>
            <pc:sldMk cId="1051493384" sldId="261"/>
            <ac:graphicFrameMk id="2" creationId="{1739E19B-8DF0-4E17-8F55-2D899C1905E3}"/>
          </ac:graphicFrameMkLst>
        </pc:graphicFrameChg>
      </pc:sldChg>
      <pc:sldChg chg="modSp">
        <pc:chgData name="Ali Khalili" userId="b26e4f1096e74a37" providerId="Windows Live" clId="Web-{44B89705-F179-491B-9710-91C5702A7759}" dt="2019-10-01T18:16:34.647" v="849" actId="20577"/>
        <pc:sldMkLst>
          <pc:docMk/>
          <pc:sldMk cId="344047578" sldId="262"/>
        </pc:sldMkLst>
        <pc:spChg chg="mod">
          <ac:chgData name="Ali Khalili" userId="b26e4f1096e74a37" providerId="Windows Live" clId="Web-{44B89705-F179-491B-9710-91C5702A7759}" dt="2019-10-01T18:13:37.832" v="797" actId="20577"/>
          <ac:spMkLst>
            <pc:docMk/>
            <pc:sldMk cId="344047578" sldId="262"/>
            <ac:spMk id="5" creationId="{5D6ACC71-6D93-4A67-810F-A9F6B34412F2}"/>
          </ac:spMkLst>
        </pc:spChg>
        <pc:spChg chg="mod">
          <ac:chgData name="Ali Khalili" userId="b26e4f1096e74a37" providerId="Windows Live" clId="Web-{44B89705-F179-491B-9710-91C5702A7759}" dt="2019-10-01T18:16:34.647" v="849" actId="20577"/>
          <ac:spMkLst>
            <pc:docMk/>
            <pc:sldMk cId="344047578" sldId="262"/>
            <ac:spMk id="11" creationId="{D892C5E0-103E-4FE3-804B-00D931AB16F4}"/>
          </ac:spMkLst>
        </pc:spChg>
      </pc:sldChg>
      <pc:sldChg chg="modSp">
        <pc:chgData name="Ali Khalili" userId="b26e4f1096e74a37" providerId="Windows Live" clId="Web-{44B89705-F179-491B-9710-91C5702A7759}" dt="2019-10-01T18:13:29.597" v="794" actId="20577"/>
        <pc:sldMkLst>
          <pc:docMk/>
          <pc:sldMk cId="514233359" sldId="263"/>
        </pc:sldMkLst>
        <pc:spChg chg="mod">
          <ac:chgData name="Ali Khalili" userId="b26e4f1096e74a37" providerId="Windows Live" clId="Web-{44B89705-F179-491B-9710-91C5702A7759}" dt="2019-10-01T18:13:29.597" v="794" actId="20577"/>
          <ac:spMkLst>
            <pc:docMk/>
            <pc:sldMk cId="514233359" sldId="263"/>
            <ac:spMk id="11" creationId="{D892C5E0-103E-4FE3-804B-00D931AB16F4}"/>
          </ac:spMkLst>
        </pc:spChg>
        <pc:picChg chg="mod">
          <ac:chgData name="Ali Khalili" userId="b26e4f1096e74a37" providerId="Windows Live" clId="Web-{44B89705-F179-491B-9710-91C5702A7759}" dt="2019-10-01T17:36:14.327" v="115" actId="1076"/>
          <ac:picMkLst>
            <pc:docMk/>
            <pc:sldMk cId="514233359" sldId="263"/>
            <ac:picMk id="6" creationId="{6A3236E8-F19C-4F43-A6B1-165F3F9F0BED}"/>
          </ac:picMkLst>
        </pc:picChg>
      </pc:sldChg>
      <pc:sldChg chg="modSp">
        <pc:chgData name="Ali Khalili" userId="b26e4f1096e74a37" providerId="Windows Live" clId="Web-{44B89705-F179-491B-9710-91C5702A7759}" dt="2019-10-01T18:14:13.598" v="809" actId="20577"/>
        <pc:sldMkLst>
          <pc:docMk/>
          <pc:sldMk cId="3445546131" sldId="264"/>
        </pc:sldMkLst>
        <pc:spChg chg="mod">
          <ac:chgData name="Ali Khalili" userId="b26e4f1096e74a37" providerId="Windows Live" clId="Web-{44B89705-F179-491B-9710-91C5702A7759}" dt="2019-10-01T17:37:03.718" v="125" actId="20577"/>
          <ac:spMkLst>
            <pc:docMk/>
            <pc:sldMk cId="3445546131" sldId="264"/>
            <ac:spMk id="3" creationId="{86ACAEB9-FE23-48A3-B38D-6CE69CE4B526}"/>
          </ac:spMkLst>
        </pc:spChg>
        <pc:spChg chg="mod">
          <ac:chgData name="Ali Khalili" userId="b26e4f1096e74a37" providerId="Windows Live" clId="Web-{44B89705-F179-491B-9710-91C5702A7759}" dt="2019-10-01T18:14:13.598" v="809" actId="20577"/>
          <ac:spMkLst>
            <pc:docMk/>
            <pc:sldMk cId="3445546131" sldId="264"/>
            <ac:spMk id="5" creationId="{5D6ACC71-6D93-4A67-810F-A9F6B34412F2}"/>
          </ac:spMkLst>
        </pc:spChg>
      </pc:sldChg>
      <pc:sldChg chg="addSp delSp modSp">
        <pc:chgData name="Ali Khalili" userId="b26e4f1096e74a37" providerId="Windows Live" clId="Web-{44B89705-F179-491B-9710-91C5702A7759}" dt="2019-10-01T18:17:05.944" v="862"/>
        <pc:sldMkLst>
          <pc:docMk/>
          <pc:sldMk cId="143258322" sldId="265"/>
        </pc:sldMkLst>
        <pc:spChg chg="mod">
          <ac:chgData name="Ali Khalili" userId="b26e4f1096e74a37" providerId="Windows Live" clId="Web-{44B89705-F179-491B-9710-91C5702A7759}" dt="2019-10-01T18:14:29.442" v="815" actId="20577"/>
          <ac:spMkLst>
            <pc:docMk/>
            <pc:sldMk cId="143258322" sldId="265"/>
            <ac:spMk id="5" creationId="{5D6ACC71-6D93-4A67-810F-A9F6B34412F2}"/>
          </ac:spMkLst>
        </pc:spChg>
        <pc:graphicFrameChg chg="add mod modGraphic">
          <ac:chgData name="Ali Khalili" userId="b26e4f1096e74a37" providerId="Windows Live" clId="Web-{44B89705-F179-491B-9710-91C5702A7759}" dt="2019-10-01T18:17:00.710" v="858"/>
          <ac:graphicFrameMkLst>
            <pc:docMk/>
            <pc:sldMk cId="143258322" sldId="265"/>
            <ac:graphicFrameMk id="3" creationId="{40BFE9E2-AC74-4A8F-93A5-4159BAE7EEE3}"/>
          </ac:graphicFrameMkLst>
        </pc:graphicFrameChg>
        <pc:graphicFrameChg chg="add mod modGraphic">
          <ac:chgData name="Ali Khalili" userId="b26e4f1096e74a37" providerId="Windows Live" clId="Web-{44B89705-F179-491B-9710-91C5702A7759}" dt="2019-10-01T18:17:05.944" v="862"/>
          <ac:graphicFrameMkLst>
            <pc:docMk/>
            <pc:sldMk cId="143258322" sldId="265"/>
            <ac:graphicFrameMk id="13" creationId="{7FCA2DAB-795F-4ADD-B3CF-A2E5054862B9}"/>
          </ac:graphicFrameMkLst>
        </pc:graphicFrameChg>
        <pc:picChg chg="del">
          <ac:chgData name="Ali Khalili" userId="b26e4f1096e74a37" providerId="Windows Live" clId="Web-{44B89705-F179-491B-9710-91C5702A7759}" dt="2019-10-01T17:51:43.560" v="164"/>
          <ac:picMkLst>
            <pc:docMk/>
            <pc:sldMk cId="143258322" sldId="265"/>
            <ac:picMk id="7" creationId="{E27C375C-9F01-4D53-BB25-31CA4A46A866}"/>
          </ac:picMkLst>
        </pc:picChg>
        <pc:picChg chg="del">
          <ac:chgData name="Ali Khalili" userId="b26e4f1096e74a37" providerId="Windows Live" clId="Web-{44B89705-F179-491B-9710-91C5702A7759}" dt="2019-10-01T17:51:50.607" v="167"/>
          <ac:picMkLst>
            <pc:docMk/>
            <pc:sldMk cId="143258322" sldId="265"/>
            <ac:picMk id="8" creationId="{E3CE7CC6-7188-4F9F-ACA2-0C256888739A}"/>
          </ac:picMkLst>
        </pc:picChg>
        <pc:picChg chg="del">
          <ac:chgData name="Ali Khalili" userId="b26e4f1096e74a37" providerId="Windows Live" clId="Web-{44B89705-F179-491B-9710-91C5702A7759}" dt="2019-10-01T17:51:43.560" v="163"/>
          <ac:picMkLst>
            <pc:docMk/>
            <pc:sldMk cId="143258322" sldId="265"/>
            <ac:picMk id="9" creationId="{73E36491-2E0B-41B6-B85A-F79434D720CD}"/>
          </ac:picMkLst>
        </pc:picChg>
        <pc:picChg chg="del">
          <ac:chgData name="Ali Khalili" userId="b26e4f1096e74a37" providerId="Windows Live" clId="Web-{44B89705-F179-491B-9710-91C5702A7759}" dt="2019-10-01T17:51:45.576" v="165"/>
          <ac:picMkLst>
            <pc:docMk/>
            <pc:sldMk cId="143258322" sldId="265"/>
            <ac:picMk id="11" creationId="{F1ECAAE3-37E9-4A7C-9121-0D3CC767E73C}"/>
          </ac:picMkLst>
        </pc:picChg>
        <pc:picChg chg="del">
          <ac:chgData name="Ali Khalili" userId="b26e4f1096e74a37" providerId="Windows Live" clId="Web-{44B89705-F179-491B-9710-91C5702A7759}" dt="2019-10-01T17:51:43.560" v="162"/>
          <ac:picMkLst>
            <pc:docMk/>
            <pc:sldMk cId="143258322" sldId="265"/>
            <ac:picMk id="12" creationId="{8B033954-EEA1-4288-9C70-92A27959BD00}"/>
          </ac:picMkLst>
        </pc:picChg>
        <pc:picChg chg="del">
          <ac:chgData name="Ali Khalili" userId="b26e4f1096e74a37" providerId="Windows Live" clId="Web-{44B89705-F179-491B-9710-91C5702A7759}" dt="2019-10-01T17:51:52.576" v="168"/>
          <ac:picMkLst>
            <pc:docMk/>
            <pc:sldMk cId="143258322" sldId="265"/>
            <ac:picMk id="14" creationId="{4D1BD2DD-5FD3-4DCD-93EC-742F9DF2300F}"/>
          </ac:picMkLst>
        </pc:picChg>
        <pc:picChg chg="del">
          <ac:chgData name="Ali Khalili" userId="b26e4f1096e74a37" providerId="Windows Live" clId="Web-{44B89705-F179-491B-9710-91C5702A7759}" dt="2019-10-01T17:51:48.373" v="166"/>
          <ac:picMkLst>
            <pc:docMk/>
            <pc:sldMk cId="143258322" sldId="265"/>
            <ac:picMk id="15" creationId="{9879564F-437B-440D-8D51-85263A69258D}"/>
          </ac:picMkLst>
        </pc:picChg>
      </pc:sldChg>
      <pc:sldChg chg="addSp delSp modSp">
        <pc:chgData name="Ali Khalili" userId="b26e4f1096e74a37" providerId="Windows Live" clId="Web-{44B89705-F179-491B-9710-91C5702A7759}" dt="2019-10-01T18:17:21.085" v="867"/>
        <pc:sldMkLst>
          <pc:docMk/>
          <pc:sldMk cId="2604697426" sldId="266"/>
        </pc:sldMkLst>
        <pc:spChg chg="del">
          <ac:chgData name="Ali Khalili" userId="b26e4f1096e74a37" providerId="Windows Live" clId="Web-{44B89705-F179-491B-9710-91C5702A7759}" dt="2019-10-01T18:05:16.886" v="556"/>
          <ac:spMkLst>
            <pc:docMk/>
            <pc:sldMk cId="2604697426" sldId="266"/>
            <ac:spMk id="3" creationId="{FE015221-EF60-462E-A757-63441838CFE1}"/>
          </ac:spMkLst>
        </pc:spChg>
        <pc:spChg chg="del">
          <ac:chgData name="Ali Khalili" userId="b26e4f1096e74a37" providerId="Windows Live" clId="Web-{44B89705-F179-491B-9710-91C5702A7759}" dt="2019-10-01T18:05:14.245" v="554"/>
          <ac:spMkLst>
            <pc:docMk/>
            <pc:sldMk cId="2604697426" sldId="266"/>
            <ac:spMk id="4" creationId="{282D8275-370B-4B8F-9274-7EB929B0D24D}"/>
          </ac:spMkLst>
        </pc:spChg>
        <pc:spChg chg="del">
          <ac:chgData name="Ali Khalili" userId="b26e4f1096e74a37" providerId="Windows Live" clId="Web-{44B89705-F179-491B-9710-91C5702A7759}" dt="2019-10-01T18:05:16.886" v="555"/>
          <ac:spMkLst>
            <pc:docMk/>
            <pc:sldMk cId="2604697426" sldId="266"/>
            <ac:spMk id="6" creationId="{9EDE3AE9-4B03-4384-9685-4AEAF792C918}"/>
          </ac:spMkLst>
        </pc:spChg>
        <pc:spChg chg="del">
          <ac:chgData name="Ali Khalili" userId="b26e4f1096e74a37" providerId="Windows Live" clId="Web-{44B89705-F179-491B-9710-91C5702A7759}" dt="2019-10-01T18:05:14.245" v="553"/>
          <ac:spMkLst>
            <pc:docMk/>
            <pc:sldMk cId="2604697426" sldId="266"/>
            <ac:spMk id="7" creationId="{D8EE6856-39B3-4DB2-9C04-1D3D1B98270B}"/>
          </ac:spMkLst>
        </pc:spChg>
        <pc:graphicFrameChg chg="add mod modGraphic">
          <ac:chgData name="Ali Khalili" userId="b26e4f1096e74a37" providerId="Windows Live" clId="Web-{44B89705-F179-491B-9710-91C5702A7759}" dt="2019-10-01T18:17:21.085" v="867"/>
          <ac:graphicFrameMkLst>
            <pc:docMk/>
            <pc:sldMk cId="2604697426" sldId="266"/>
            <ac:graphicFrameMk id="8" creationId="{BBF0E76B-AC6F-49D0-ACC9-920D49272A66}"/>
          </ac:graphicFrameMkLst>
        </pc:graphicFrameChg>
      </pc:sldChg>
      <pc:sldChg chg="modSp">
        <pc:chgData name="Ali Khalili" userId="b26e4f1096e74a37" providerId="Windows Live" clId="Web-{44B89705-F179-491B-9710-91C5702A7759}" dt="2019-10-01T18:12:42.643" v="788" actId="20577"/>
        <pc:sldMkLst>
          <pc:docMk/>
          <pc:sldMk cId="3380862508" sldId="267"/>
        </pc:sldMkLst>
        <pc:spChg chg="mod">
          <ac:chgData name="Ali Khalili" userId="b26e4f1096e74a37" providerId="Windows Live" clId="Web-{44B89705-F179-491B-9710-91C5702A7759}" dt="2019-10-01T18:12:42.643" v="788" actId="20577"/>
          <ac:spMkLst>
            <pc:docMk/>
            <pc:sldMk cId="3380862508" sldId="267"/>
            <ac:spMk id="4" creationId="{76393DE5-CEE7-4AB5-9E3A-1B938CBBEDED}"/>
          </ac:spMkLst>
        </pc:spChg>
        <pc:spChg chg="mod">
          <ac:chgData name="Ali Khalili" userId="b26e4f1096e74a37" providerId="Windows Live" clId="Web-{44B89705-F179-491B-9710-91C5702A7759}" dt="2019-10-01T17:25:39.644" v="18" actId="20577"/>
          <ac:spMkLst>
            <pc:docMk/>
            <pc:sldMk cId="3380862508" sldId="267"/>
            <ac:spMk id="5" creationId="{4D384388-FAE7-4352-A059-673F623A0A4D}"/>
          </ac:spMkLst>
        </pc:spChg>
      </pc:sldChg>
      <pc:sldChg chg="modSp">
        <pc:chgData name="Ali Khalili" userId="b26e4f1096e74a37" providerId="Windows Live" clId="Web-{44B89705-F179-491B-9710-91C5702A7759}" dt="2019-10-01T18:13:21.066" v="791" actId="20577"/>
        <pc:sldMkLst>
          <pc:docMk/>
          <pc:sldMk cId="344024839" sldId="268"/>
        </pc:sldMkLst>
        <pc:spChg chg="mod">
          <ac:chgData name="Ali Khalili" userId="b26e4f1096e74a37" providerId="Windows Live" clId="Web-{44B89705-F179-491B-9710-91C5702A7759}" dt="2019-10-01T18:13:21.066" v="791" actId="20577"/>
          <ac:spMkLst>
            <pc:docMk/>
            <pc:sldMk cId="344024839" sldId="268"/>
            <ac:spMk id="6" creationId="{F92AD820-ACC8-4562-805A-DB3AC8591ED0}"/>
          </ac:spMkLst>
        </pc:spChg>
      </pc:sldChg>
      <pc:sldChg chg="modSp">
        <pc:chgData name="Ali Khalili" userId="b26e4f1096e74a37" providerId="Windows Live" clId="Web-{44B89705-F179-491B-9710-91C5702A7759}" dt="2019-10-01T18:13:48.379" v="800" actId="20577"/>
        <pc:sldMkLst>
          <pc:docMk/>
          <pc:sldMk cId="2074468168" sldId="269"/>
        </pc:sldMkLst>
        <pc:spChg chg="mod">
          <ac:chgData name="Ali Khalili" userId="b26e4f1096e74a37" providerId="Windows Live" clId="Web-{44B89705-F179-491B-9710-91C5702A7759}" dt="2019-10-01T18:13:48.379" v="800" actId="20577"/>
          <ac:spMkLst>
            <pc:docMk/>
            <pc:sldMk cId="2074468168" sldId="269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3:55.972" v="803" actId="20577"/>
        <pc:sldMkLst>
          <pc:docMk/>
          <pc:sldMk cId="3662884650" sldId="270"/>
        </pc:sldMkLst>
        <pc:spChg chg="mod">
          <ac:chgData name="Ali Khalili" userId="b26e4f1096e74a37" providerId="Windows Live" clId="Web-{44B89705-F179-491B-9710-91C5702A7759}" dt="2019-10-01T18:13:55.972" v="803" actId="20577"/>
          <ac:spMkLst>
            <pc:docMk/>
            <pc:sldMk cId="3662884650" sldId="270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4:05.535" v="806" actId="20577"/>
        <pc:sldMkLst>
          <pc:docMk/>
          <pc:sldMk cId="3918629367" sldId="271"/>
        </pc:sldMkLst>
        <pc:spChg chg="mod">
          <ac:chgData name="Ali Khalili" userId="b26e4f1096e74a37" providerId="Windows Live" clId="Web-{44B89705-F179-491B-9710-91C5702A7759}" dt="2019-10-01T18:14:05.535" v="806" actId="20577"/>
          <ac:spMkLst>
            <pc:docMk/>
            <pc:sldMk cId="3918629367" sldId="271"/>
            <ac:spMk id="5" creationId="{5D6ACC71-6D93-4A67-810F-A9F6B34412F2}"/>
          </ac:spMkLst>
        </pc:spChg>
      </pc:sldChg>
      <pc:sldChg chg="addSp delSp modSp">
        <pc:chgData name="Ali Khalili" userId="b26e4f1096e74a37" providerId="Windows Live" clId="Web-{44B89705-F179-491B-9710-91C5702A7759}" dt="2019-10-01T18:14:20.629" v="812" actId="20577"/>
        <pc:sldMkLst>
          <pc:docMk/>
          <pc:sldMk cId="3887843553" sldId="272"/>
        </pc:sldMkLst>
        <pc:spChg chg="mod">
          <ac:chgData name="Ali Khalili" userId="b26e4f1096e74a37" providerId="Windows Live" clId="Web-{44B89705-F179-491B-9710-91C5702A7759}" dt="2019-10-01T18:14:20.629" v="812" actId="20577"/>
          <ac:spMkLst>
            <pc:docMk/>
            <pc:sldMk cId="3887843553" sldId="272"/>
            <ac:spMk id="5" creationId="{5D6ACC71-6D93-4A67-810F-A9F6B34412F2}"/>
          </ac:spMkLst>
        </pc:spChg>
        <pc:spChg chg="mod">
          <ac:chgData name="Ali Khalili" userId="b26e4f1096e74a37" providerId="Windows Live" clId="Web-{44B89705-F179-491B-9710-91C5702A7759}" dt="2019-10-01T17:48:59.198" v="148" actId="1076"/>
          <ac:spMkLst>
            <pc:docMk/>
            <pc:sldMk cId="3887843553" sldId="272"/>
            <ac:spMk id="10" creationId="{76B40448-BB6E-44F5-BF8B-A8A9D0284900}"/>
          </ac:spMkLst>
        </pc:spChg>
        <pc:spChg chg="add mod">
          <ac:chgData name="Ali Khalili" userId="b26e4f1096e74a37" providerId="Windows Live" clId="Web-{44B89705-F179-491B-9710-91C5702A7759}" dt="2019-10-01T17:50:58.013" v="161"/>
          <ac:spMkLst>
            <pc:docMk/>
            <pc:sldMk cId="3887843553" sldId="272"/>
            <ac:spMk id="15" creationId="{16C7EDDE-2288-4913-8F54-E52C264FB435}"/>
          </ac:spMkLst>
        </pc:spChg>
        <pc:picChg chg="del">
          <ac:chgData name="Ali Khalili" userId="b26e4f1096e74a37" providerId="Windows Live" clId="Web-{44B89705-F179-491B-9710-91C5702A7759}" dt="2019-10-01T17:41:52.363" v="131"/>
          <ac:picMkLst>
            <pc:docMk/>
            <pc:sldMk cId="3887843553" sldId="272"/>
            <ac:picMk id="2" creationId="{21BF0D26-3C49-4B12-B2BA-B52077CFE8C6}"/>
          </ac:picMkLst>
        </pc:picChg>
        <pc:picChg chg="del">
          <ac:chgData name="Ali Khalili" userId="b26e4f1096e74a37" providerId="Windows Live" clId="Web-{44B89705-F179-491B-9710-91C5702A7759}" dt="2019-10-01T17:41:44.441" v="128"/>
          <ac:picMkLst>
            <pc:docMk/>
            <pc:sldMk cId="3887843553" sldId="272"/>
            <ac:picMk id="4" creationId="{1E5112DB-791F-4C88-AA5B-6FDD8EB4232F}"/>
          </ac:picMkLst>
        </pc:picChg>
        <pc:picChg chg="add del mod">
          <ac:chgData name="Ali Khalili" userId="b26e4f1096e74a37" providerId="Windows Live" clId="Web-{44B89705-F179-491B-9710-91C5702A7759}" dt="2019-10-01T17:43:18.505" v="132"/>
          <ac:picMkLst>
            <pc:docMk/>
            <pc:sldMk cId="3887843553" sldId="272"/>
            <ac:picMk id="6" creationId="{6AC683A2-A723-4F80-B377-642325A32C0E}"/>
          </ac:picMkLst>
        </pc:picChg>
        <pc:picChg chg="add del mod">
          <ac:chgData name="Ali Khalili" userId="b26e4f1096e74a37" providerId="Windows Live" clId="Web-{44B89705-F179-491B-9710-91C5702A7759}" dt="2019-10-01T17:45:29.554" v="136"/>
          <ac:picMkLst>
            <pc:docMk/>
            <pc:sldMk cId="3887843553" sldId="272"/>
            <ac:picMk id="8" creationId="{41F66AD6-E2D9-4093-B8F0-987600A6D16C}"/>
          </ac:picMkLst>
        </pc:picChg>
        <pc:picChg chg="add del mod">
          <ac:chgData name="Ali Khalili" userId="b26e4f1096e74a37" providerId="Windows Live" clId="Web-{44B89705-F179-491B-9710-91C5702A7759}" dt="2019-10-01T17:48:38.010" v="141"/>
          <ac:picMkLst>
            <pc:docMk/>
            <pc:sldMk cId="3887843553" sldId="272"/>
            <ac:picMk id="11" creationId="{B1C0A1BA-2C37-4912-86B6-77746DC6A372}"/>
          </ac:picMkLst>
        </pc:picChg>
        <pc:picChg chg="add mod">
          <ac:chgData name="Ali Khalili" userId="b26e4f1096e74a37" providerId="Windows Live" clId="Web-{44B89705-F179-491B-9710-91C5702A7759}" dt="2019-10-01T17:49:32.808" v="154" actId="1076"/>
          <ac:picMkLst>
            <pc:docMk/>
            <pc:sldMk cId="3887843553" sldId="272"/>
            <ac:picMk id="13" creationId="{80F16E80-C03C-4AF1-98FA-3DCF5AEF6E49}"/>
          </ac:picMkLst>
        </pc:picChg>
      </pc:sldChg>
      <pc:sldChg chg="modSp">
        <pc:chgData name="Ali Khalili" userId="b26e4f1096e74a37" providerId="Windows Live" clId="Web-{44B89705-F179-491B-9710-91C5702A7759}" dt="2019-10-01T18:15:03.583" v="832" actId="20577"/>
        <pc:sldMkLst>
          <pc:docMk/>
          <pc:sldMk cId="625692217" sldId="273"/>
        </pc:sldMkLst>
        <pc:spChg chg="mod">
          <ac:chgData name="Ali Khalili" userId="b26e4f1096e74a37" providerId="Windows Live" clId="Web-{44B89705-F179-491B-9710-91C5702A7759}" dt="2019-10-01T18:14:55.802" v="827" actId="20577"/>
          <ac:spMkLst>
            <pc:docMk/>
            <pc:sldMk cId="625692217" sldId="273"/>
            <ac:spMk id="5" creationId="{5D6ACC71-6D93-4A67-810F-A9F6B34412F2}"/>
          </ac:spMkLst>
        </pc:spChg>
        <pc:spChg chg="mod">
          <ac:chgData name="Ali Khalili" userId="b26e4f1096e74a37" providerId="Windows Live" clId="Web-{44B89705-F179-491B-9710-91C5702A7759}" dt="2019-10-01T18:15:03.583" v="832" actId="20577"/>
          <ac:spMkLst>
            <pc:docMk/>
            <pc:sldMk cId="625692217" sldId="273"/>
            <ac:spMk id="9" creationId="{4E15A681-F690-46C2-95E7-06CDE296DF86}"/>
          </ac:spMkLst>
        </pc:spChg>
      </pc:sldChg>
      <pc:sldChg chg="modSp">
        <pc:chgData name="Ali Khalili" userId="b26e4f1096e74a37" providerId="Windows Live" clId="Web-{44B89705-F179-491B-9710-91C5702A7759}" dt="2019-10-01T18:15:10.880" v="834" actId="20577"/>
        <pc:sldMkLst>
          <pc:docMk/>
          <pc:sldMk cId="4117664274" sldId="274"/>
        </pc:sldMkLst>
        <pc:spChg chg="mod">
          <ac:chgData name="Ali Khalili" userId="b26e4f1096e74a37" providerId="Windows Live" clId="Web-{44B89705-F179-491B-9710-91C5702A7759}" dt="2019-10-01T18:15:10.880" v="834" actId="20577"/>
          <ac:spMkLst>
            <pc:docMk/>
            <pc:sldMk cId="4117664274" sldId="274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5:18.614" v="837" actId="20577"/>
        <pc:sldMkLst>
          <pc:docMk/>
          <pc:sldMk cId="2118253649" sldId="275"/>
        </pc:sldMkLst>
        <pc:spChg chg="mod">
          <ac:chgData name="Ali Khalili" userId="b26e4f1096e74a37" providerId="Windows Live" clId="Web-{44B89705-F179-491B-9710-91C5702A7759}" dt="2019-10-01T18:15:18.614" v="837" actId="20577"/>
          <ac:spMkLst>
            <pc:docMk/>
            <pc:sldMk cId="2118253649" sldId="275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5:25.411" v="840" actId="20577"/>
        <pc:sldMkLst>
          <pc:docMk/>
          <pc:sldMk cId="1368840860" sldId="276"/>
        </pc:sldMkLst>
        <pc:spChg chg="mod">
          <ac:chgData name="Ali Khalili" userId="b26e4f1096e74a37" providerId="Windows Live" clId="Web-{44B89705-F179-491B-9710-91C5702A7759}" dt="2019-10-01T18:15:25.411" v="840" actId="20577"/>
          <ac:spMkLst>
            <pc:docMk/>
            <pc:sldMk cId="1368840860" sldId="276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4:35.942" v="818" actId="20577"/>
        <pc:sldMkLst>
          <pc:docMk/>
          <pc:sldMk cId="536866645" sldId="278"/>
        </pc:sldMkLst>
        <pc:spChg chg="mod">
          <ac:chgData name="Ali Khalili" userId="b26e4f1096e74a37" providerId="Windows Live" clId="Web-{44B89705-F179-491B-9710-91C5702A7759}" dt="2019-10-01T18:14:35.942" v="818" actId="20577"/>
          <ac:spMkLst>
            <pc:docMk/>
            <pc:sldMk cId="536866645" sldId="278"/>
            <ac:spMk id="5" creationId="{5D6ACC71-6D93-4A67-810F-A9F6B34412F2}"/>
          </ac:spMkLst>
        </pc:spChg>
      </pc:sldChg>
      <pc:sldChg chg="modSp">
        <pc:chgData name="Ali Khalili" userId="b26e4f1096e74a37" providerId="Windows Live" clId="Web-{44B89705-F179-491B-9710-91C5702A7759}" dt="2019-10-01T18:14:41.926" v="821" actId="20577"/>
        <pc:sldMkLst>
          <pc:docMk/>
          <pc:sldMk cId="902286805" sldId="279"/>
        </pc:sldMkLst>
        <pc:spChg chg="mod">
          <ac:chgData name="Ali Khalili" userId="b26e4f1096e74a37" providerId="Windows Live" clId="Web-{44B89705-F179-491B-9710-91C5702A7759}" dt="2019-10-01T18:14:41.926" v="821" actId="20577"/>
          <ac:spMkLst>
            <pc:docMk/>
            <pc:sldMk cId="902286805" sldId="279"/>
            <ac:spMk id="5" creationId="{5D6ACC71-6D93-4A67-810F-A9F6B34412F2}"/>
          </ac:spMkLst>
        </pc:spChg>
        <pc:graphicFrameChg chg="mod modGraphic">
          <ac:chgData name="Ali Khalili" userId="b26e4f1096e74a37" providerId="Windows Live" clId="Web-{44B89705-F179-491B-9710-91C5702A7759}" dt="2019-10-01T18:04:15.166" v="541" actId="1076"/>
          <ac:graphicFrameMkLst>
            <pc:docMk/>
            <pc:sldMk cId="902286805" sldId="279"/>
            <ac:graphicFrameMk id="4" creationId="{69A7AC78-208E-4B17-965B-C2118CD167C4}"/>
          </ac:graphicFrameMkLst>
        </pc:graphicFrameChg>
      </pc:sldChg>
      <pc:sldChg chg="modSp">
        <pc:chgData name="Ali Khalili" userId="b26e4f1096e74a37" providerId="Windows Live" clId="Web-{44B89705-F179-491B-9710-91C5702A7759}" dt="2019-10-01T18:14:49.083" v="824" actId="20577"/>
        <pc:sldMkLst>
          <pc:docMk/>
          <pc:sldMk cId="3082539009" sldId="280"/>
        </pc:sldMkLst>
        <pc:spChg chg="mod">
          <ac:chgData name="Ali Khalili" userId="b26e4f1096e74a37" providerId="Windows Live" clId="Web-{44B89705-F179-491B-9710-91C5702A7759}" dt="2019-10-01T18:14:49.083" v="824" actId="20577"/>
          <ac:spMkLst>
            <pc:docMk/>
            <pc:sldMk cId="3082539009" sldId="280"/>
            <ac:spMk id="5" creationId="{5D6ACC71-6D93-4A67-810F-A9F6B34412F2}"/>
          </ac:spMkLst>
        </pc:spChg>
        <pc:spChg chg="mod">
          <ac:chgData name="Ali Khalili" userId="b26e4f1096e74a37" providerId="Windows Live" clId="Web-{44B89705-F179-491B-9710-91C5702A7759}" dt="2019-10-01T18:04:32.713" v="550" actId="20577"/>
          <ac:spMkLst>
            <pc:docMk/>
            <pc:sldMk cId="3082539009" sldId="280"/>
            <ac:spMk id="7" creationId="{4B6ACF80-E0B3-485B-9136-8D4F6B048FAE}"/>
          </ac:spMkLst>
        </pc:spChg>
      </pc:sldChg>
    </pc:docChg>
  </pc:docChgLst>
  <pc:docChgLst>
    <pc:chgData name="Ali Khalili" userId="b26e4f1096e74a37" providerId="Windows Live" clId="Web-{0963E3E2-D9E6-4921-8A72-F7E1793EBA01}"/>
    <pc:docChg chg="delSld modSld sldOrd">
      <pc:chgData name="Ali Khalili" userId="b26e4f1096e74a37" providerId="Windows Live" clId="Web-{0963E3E2-D9E6-4921-8A72-F7E1793EBA01}" dt="2020-05-04T19:52:16.394" v="93" actId="20577"/>
      <pc:docMkLst>
        <pc:docMk/>
      </pc:docMkLst>
      <pc:sldChg chg="modSp">
        <pc:chgData name="Ali Khalili" userId="b26e4f1096e74a37" providerId="Windows Live" clId="Web-{0963E3E2-D9E6-4921-8A72-F7E1793EBA01}" dt="2020-05-04T18:58:13.645" v="3" actId="20577"/>
        <pc:sldMkLst>
          <pc:docMk/>
          <pc:sldMk cId="639094185" sldId="278"/>
        </pc:sldMkLst>
        <pc:spChg chg="mod">
          <ac:chgData name="Ali Khalili" userId="b26e4f1096e74a37" providerId="Windows Live" clId="Web-{0963E3E2-D9E6-4921-8A72-F7E1793EBA01}" dt="2020-05-04T18:58:13.645" v="3" actId="20577"/>
          <ac:spMkLst>
            <pc:docMk/>
            <pc:sldMk cId="639094185" sldId="278"/>
            <ac:spMk id="3" creationId="{A05DE8B8-9AE2-4C61-A884-0C8A611C26EE}"/>
          </ac:spMkLst>
        </pc:spChg>
      </pc:sldChg>
      <pc:sldChg chg="modSp">
        <pc:chgData name="Ali Khalili" userId="b26e4f1096e74a37" providerId="Windows Live" clId="Web-{0963E3E2-D9E6-4921-8A72-F7E1793EBA01}" dt="2020-05-04T19:25:36.676" v="33" actId="20577"/>
        <pc:sldMkLst>
          <pc:docMk/>
          <pc:sldMk cId="387406916" sldId="280"/>
        </pc:sldMkLst>
        <pc:spChg chg="mod">
          <ac:chgData name="Ali Khalili" userId="b26e4f1096e74a37" providerId="Windows Live" clId="Web-{0963E3E2-D9E6-4921-8A72-F7E1793EBA01}" dt="2020-05-04T19:25:36.676" v="33" actId="20577"/>
          <ac:spMkLst>
            <pc:docMk/>
            <pc:sldMk cId="387406916" sldId="280"/>
            <ac:spMk id="4" creationId="{751D887E-C13F-4370-A6AF-48BA52E8893E}"/>
          </ac:spMkLst>
        </pc:spChg>
      </pc:sldChg>
      <pc:sldChg chg="modSp ord">
        <pc:chgData name="Ali Khalili" userId="b26e4f1096e74a37" providerId="Windows Live" clId="Web-{0963E3E2-D9E6-4921-8A72-F7E1793EBA01}" dt="2020-05-04T19:12:02.941" v="8" actId="20577"/>
        <pc:sldMkLst>
          <pc:docMk/>
          <pc:sldMk cId="3800931356" sldId="282"/>
        </pc:sldMkLst>
        <pc:spChg chg="mod">
          <ac:chgData name="Ali Khalili" userId="b26e4f1096e74a37" providerId="Windows Live" clId="Web-{0963E3E2-D9E6-4921-8A72-F7E1793EBA01}" dt="2020-05-04T19:12:02.941" v="8" actId="20577"/>
          <ac:spMkLst>
            <pc:docMk/>
            <pc:sldMk cId="3800931356" sldId="282"/>
            <ac:spMk id="6" creationId="{D7C072C0-0328-414A-A722-E576C215C0B8}"/>
          </ac:spMkLst>
        </pc:spChg>
      </pc:sldChg>
      <pc:sldChg chg="modSp">
        <pc:chgData name="Ali Khalili" userId="b26e4f1096e74a37" providerId="Windows Live" clId="Web-{0963E3E2-D9E6-4921-8A72-F7E1793EBA01}" dt="2020-05-04T19:36:49.426" v="55" actId="20577"/>
        <pc:sldMkLst>
          <pc:docMk/>
          <pc:sldMk cId="2847671915" sldId="283"/>
        </pc:sldMkLst>
        <pc:spChg chg="mod">
          <ac:chgData name="Ali Khalili" userId="b26e4f1096e74a37" providerId="Windows Live" clId="Web-{0963E3E2-D9E6-4921-8A72-F7E1793EBA01}" dt="2020-05-04T19:36:49.426" v="55" actId="20577"/>
          <ac:spMkLst>
            <pc:docMk/>
            <pc:sldMk cId="2847671915" sldId="283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0963E3E2-D9E6-4921-8A72-F7E1793EBA01}" dt="2020-05-04T19:36:45.723" v="50" actId="20577"/>
        <pc:sldMkLst>
          <pc:docMk/>
          <pc:sldMk cId="2056137584" sldId="284"/>
        </pc:sldMkLst>
        <pc:spChg chg="mod">
          <ac:chgData name="Ali Khalili" userId="b26e4f1096e74a37" providerId="Windows Live" clId="Web-{0963E3E2-D9E6-4921-8A72-F7E1793EBA01}" dt="2020-05-04T19:36:45.723" v="50" actId="20577"/>
          <ac:spMkLst>
            <pc:docMk/>
            <pc:sldMk cId="2056137584" sldId="284"/>
            <ac:spMk id="6" creationId="{5C08EB05-0556-47D1-AB87-8C75AFE64598}"/>
          </ac:spMkLst>
        </pc:spChg>
      </pc:sldChg>
      <pc:sldChg chg="modSp">
        <pc:chgData name="Ali Khalili" userId="b26e4f1096e74a37" providerId="Windows Live" clId="Web-{0963E3E2-D9E6-4921-8A72-F7E1793EBA01}" dt="2020-05-04T19:36:41.863" v="44" actId="20577"/>
        <pc:sldMkLst>
          <pc:docMk/>
          <pc:sldMk cId="3479777826" sldId="285"/>
        </pc:sldMkLst>
        <pc:spChg chg="mod">
          <ac:chgData name="Ali Khalili" userId="b26e4f1096e74a37" providerId="Windows Live" clId="Web-{0963E3E2-D9E6-4921-8A72-F7E1793EBA01}" dt="2020-05-04T19:36:41.863" v="44" actId="20577"/>
          <ac:spMkLst>
            <pc:docMk/>
            <pc:sldMk cId="3479777826" sldId="285"/>
            <ac:spMk id="4" creationId="{647D7850-CA0E-49C0-AECB-4925CBBECF2E}"/>
          </ac:spMkLst>
        </pc:spChg>
      </pc:sldChg>
      <pc:sldChg chg="modSp">
        <pc:chgData name="Ali Khalili" userId="b26e4f1096e74a37" providerId="Windows Live" clId="Web-{0963E3E2-D9E6-4921-8A72-F7E1793EBA01}" dt="2020-05-04T19:25:42.473" v="39" actId="20577"/>
        <pc:sldMkLst>
          <pc:docMk/>
          <pc:sldMk cId="2088755582" sldId="286"/>
        </pc:sldMkLst>
        <pc:spChg chg="mod">
          <ac:chgData name="Ali Khalili" userId="b26e4f1096e74a37" providerId="Windows Live" clId="Web-{0963E3E2-D9E6-4921-8A72-F7E1793EBA01}" dt="2020-05-04T19:25:42.473" v="39" actId="20577"/>
          <ac:spMkLst>
            <pc:docMk/>
            <pc:sldMk cId="2088755582" sldId="286"/>
            <ac:spMk id="4" creationId="{4C6B87B3-EEA8-4087-AC62-1A73B5F013AB}"/>
          </ac:spMkLst>
        </pc:spChg>
      </pc:sldChg>
      <pc:sldChg chg="modSp">
        <pc:chgData name="Ali Khalili" userId="b26e4f1096e74a37" providerId="Windows Live" clId="Web-{0963E3E2-D9E6-4921-8A72-F7E1793EBA01}" dt="2020-05-04T19:25:29.613" v="30" actId="20577"/>
        <pc:sldMkLst>
          <pc:docMk/>
          <pc:sldMk cId="1901701606" sldId="287"/>
        </pc:sldMkLst>
        <pc:spChg chg="mod">
          <ac:chgData name="Ali Khalili" userId="b26e4f1096e74a37" providerId="Windows Live" clId="Web-{0963E3E2-D9E6-4921-8A72-F7E1793EBA01}" dt="2020-05-04T19:25:29.613" v="30" actId="20577"/>
          <ac:spMkLst>
            <pc:docMk/>
            <pc:sldMk cId="1901701606" sldId="287"/>
            <ac:spMk id="4" creationId="{E200B7F7-66EF-42A4-8F36-8612DB2CA5BD}"/>
          </ac:spMkLst>
        </pc:spChg>
      </pc:sldChg>
      <pc:sldChg chg="modSp">
        <pc:chgData name="Ali Khalili" userId="b26e4f1096e74a37" providerId="Windows Live" clId="Web-{0963E3E2-D9E6-4921-8A72-F7E1793EBA01}" dt="2020-05-04T19:25:14.269" v="25" actId="20577"/>
        <pc:sldMkLst>
          <pc:docMk/>
          <pc:sldMk cId="3331148673" sldId="288"/>
        </pc:sldMkLst>
        <pc:spChg chg="mod">
          <ac:chgData name="Ali Khalili" userId="b26e4f1096e74a37" providerId="Windows Live" clId="Web-{0963E3E2-D9E6-4921-8A72-F7E1793EBA01}" dt="2020-05-04T19:25:14.269" v="25" actId="20577"/>
          <ac:spMkLst>
            <pc:docMk/>
            <pc:sldMk cId="3331148673" sldId="288"/>
            <ac:spMk id="5" creationId="{6B68D4ED-9A50-453F-88C1-4AEA8B62F767}"/>
          </ac:spMkLst>
        </pc:spChg>
      </pc:sldChg>
      <pc:sldChg chg="modSp">
        <pc:chgData name="Ali Khalili" userId="b26e4f1096e74a37" providerId="Windows Live" clId="Web-{0963E3E2-D9E6-4921-8A72-F7E1793EBA01}" dt="2020-05-04T19:36:44.551" v="48" actId="20577"/>
        <pc:sldMkLst>
          <pc:docMk/>
          <pc:sldMk cId="799332424" sldId="291"/>
        </pc:sldMkLst>
        <pc:spChg chg="mod">
          <ac:chgData name="Ali Khalili" userId="b26e4f1096e74a37" providerId="Windows Live" clId="Web-{0963E3E2-D9E6-4921-8A72-F7E1793EBA01}" dt="2020-05-04T19:36:44.551" v="48" actId="20577"/>
          <ac:spMkLst>
            <pc:docMk/>
            <pc:sldMk cId="799332424" sldId="291"/>
            <ac:spMk id="4" creationId="{647D7850-CA0E-49C0-AECB-4925CBBECF2E}"/>
          </ac:spMkLst>
        </pc:spChg>
      </pc:sldChg>
      <pc:sldChg chg="modSp">
        <pc:chgData name="Ali Khalili" userId="b26e4f1096e74a37" providerId="Windows Live" clId="Web-{0963E3E2-D9E6-4921-8A72-F7E1793EBA01}" dt="2020-05-04T19:36:52.191" v="59" actId="20577"/>
        <pc:sldMkLst>
          <pc:docMk/>
          <pc:sldMk cId="1278252047" sldId="292"/>
        </pc:sldMkLst>
        <pc:spChg chg="mod">
          <ac:chgData name="Ali Khalili" userId="b26e4f1096e74a37" providerId="Windows Live" clId="Web-{0963E3E2-D9E6-4921-8A72-F7E1793EBA01}" dt="2020-05-04T19:36:52.191" v="59" actId="20577"/>
          <ac:spMkLst>
            <pc:docMk/>
            <pc:sldMk cId="1278252047" sldId="292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0963E3E2-D9E6-4921-8A72-F7E1793EBA01}" dt="2020-05-04T19:36:55.629" v="63" actId="20577"/>
        <pc:sldMkLst>
          <pc:docMk/>
          <pc:sldMk cId="218716444" sldId="293"/>
        </pc:sldMkLst>
        <pc:spChg chg="mod">
          <ac:chgData name="Ali Khalili" userId="b26e4f1096e74a37" providerId="Windows Live" clId="Web-{0963E3E2-D9E6-4921-8A72-F7E1793EBA01}" dt="2020-05-04T19:36:55.629" v="63" actId="20577"/>
          <ac:spMkLst>
            <pc:docMk/>
            <pc:sldMk cId="218716444" sldId="293"/>
            <ac:spMk id="6" creationId="{8EDE4EC5-E346-436C-991E-4FB63D9E997E}"/>
          </ac:spMkLst>
        </pc:spChg>
      </pc:sldChg>
      <pc:sldChg chg="del">
        <pc:chgData name="Ali Khalili" userId="b26e4f1096e74a37" providerId="Windows Live" clId="Web-{0963E3E2-D9E6-4921-8A72-F7E1793EBA01}" dt="2020-05-04T19:38:59.519" v="65"/>
        <pc:sldMkLst>
          <pc:docMk/>
          <pc:sldMk cId="597074522" sldId="294"/>
        </pc:sldMkLst>
      </pc:sldChg>
      <pc:sldChg chg="modSp">
        <pc:chgData name="Ali Khalili" userId="b26e4f1096e74a37" providerId="Windows Live" clId="Web-{0963E3E2-D9E6-4921-8A72-F7E1793EBA01}" dt="2020-05-04T19:39:07.972" v="66" actId="20577"/>
        <pc:sldMkLst>
          <pc:docMk/>
          <pc:sldMk cId="2522659031" sldId="297"/>
        </pc:sldMkLst>
        <pc:spChg chg="mod">
          <ac:chgData name="Ali Khalili" userId="b26e4f1096e74a37" providerId="Windows Live" clId="Web-{0963E3E2-D9E6-4921-8A72-F7E1793EBA01}" dt="2020-05-04T19:39:07.972" v="66" actId="20577"/>
          <ac:spMkLst>
            <pc:docMk/>
            <pc:sldMk cId="2522659031" sldId="297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0963E3E2-D9E6-4921-8A72-F7E1793EBA01}" dt="2020-05-04T19:49:02.691" v="84" actId="20577"/>
        <pc:sldMkLst>
          <pc:docMk/>
          <pc:sldMk cId="1382603370" sldId="301"/>
        </pc:sldMkLst>
        <pc:spChg chg="mod">
          <ac:chgData name="Ali Khalili" userId="b26e4f1096e74a37" providerId="Windows Live" clId="Web-{0963E3E2-D9E6-4921-8A72-F7E1793EBA01}" dt="2020-05-04T19:49:02.691" v="84" actId="20577"/>
          <ac:spMkLst>
            <pc:docMk/>
            <pc:sldMk cId="1382603370" sldId="301"/>
            <ac:spMk id="3" creationId="{D6CC26B0-75CB-4813-8A44-208CC289EBCF}"/>
          </ac:spMkLst>
        </pc:spChg>
      </pc:sldChg>
      <pc:sldChg chg="modSp">
        <pc:chgData name="Ali Khalili" userId="b26e4f1096e74a37" providerId="Windows Live" clId="Web-{0963E3E2-D9E6-4921-8A72-F7E1793EBA01}" dt="2020-05-04T19:52:12.550" v="89" actId="20577"/>
        <pc:sldMkLst>
          <pc:docMk/>
          <pc:sldMk cId="968468558" sldId="304"/>
        </pc:sldMkLst>
        <pc:spChg chg="mod">
          <ac:chgData name="Ali Khalili" userId="b26e4f1096e74a37" providerId="Windows Live" clId="Web-{0963E3E2-D9E6-4921-8A72-F7E1793EBA01}" dt="2020-05-04T19:52:12.550" v="89" actId="20577"/>
          <ac:spMkLst>
            <pc:docMk/>
            <pc:sldMk cId="968468558" sldId="304"/>
            <ac:spMk id="6" creationId="{8EDE4EC5-E346-436C-991E-4FB63D9E997E}"/>
          </ac:spMkLst>
        </pc:spChg>
      </pc:sldChg>
      <pc:sldChg chg="modSp">
        <pc:chgData name="Ali Khalili" userId="b26e4f1096e74a37" providerId="Windows Live" clId="Web-{0963E3E2-D9E6-4921-8A72-F7E1793EBA01}" dt="2020-05-04T19:52:15.253" v="91" actId="20577"/>
        <pc:sldMkLst>
          <pc:docMk/>
          <pc:sldMk cId="3983376798" sldId="305"/>
        </pc:sldMkLst>
        <pc:spChg chg="mod">
          <ac:chgData name="Ali Khalili" userId="b26e4f1096e74a37" providerId="Windows Live" clId="Web-{0963E3E2-D9E6-4921-8A72-F7E1793EBA01}" dt="2020-05-04T19:52:15.253" v="91" actId="20577"/>
          <ac:spMkLst>
            <pc:docMk/>
            <pc:sldMk cId="3983376798" sldId="305"/>
            <ac:spMk id="6" creationId="{8EDE4EC5-E346-436C-991E-4FB63D9E997E}"/>
          </ac:spMkLst>
        </pc:spChg>
      </pc:sldChg>
    </pc:docChg>
  </pc:docChgLst>
  <pc:docChgLst>
    <pc:chgData name="Ali Khalili" userId="b26e4f1096e74a37" providerId="Windows Live" clId="Web-{5869E984-2DAB-4934-A1B2-03C9ACCF8666}"/>
    <pc:docChg chg="addSld modSld">
      <pc:chgData name="Ali Khalili" userId="b26e4f1096e74a37" providerId="Windows Live" clId="Web-{5869E984-2DAB-4934-A1B2-03C9ACCF8666}" dt="2020-04-30T23:40:24.754" v="18" actId="1076"/>
      <pc:docMkLst>
        <pc:docMk/>
      </pc:docMkLst>
      <pc:sldChg chg="addSp delSp modSp add replId">
        <pc:chgData name="Ali Khalili" userId="b26e4f1096e74a37" providerId="Windows Live" clId="Web-{5869E984-2DAB-4934-A1B2-03C9ACCF8666}" dt="2020-04-30T23:27:15.745" v="12" actId="1076"/>
        <pc:sldMkLst>
          <pc:docMk/>
          <pc:sldMk cId="968468558" sldId="304"/>
        </pc:sldMkLst>
        <pc:spChg chg="del">
          <ac:chgData name="Ali Khalili" userId="b26e4f1096e74a37" providerId="Windows Live" clId="Web-{5869E984-2DAB-4934-A1B2-03C9ACCF8666}" dt="2020-04-30T23:16:43.269" v="1"/>
          <ac:spMkLst>
            <pc:docMk/>
            <pc:sldMk cId="968468558" sldId="304"/>
            <ac:spMk id="3" creationId="{F856374A-0375-4D30-BB28-763B82D48C63}"/>
          </ac:spMkLst>
        </pc:spChg>
        <pc:picChg chg="add del mod">
          <ac:chgData name="Ali Khalili" userId="b26e4f1096e74a37" providerId="Windows Live" clId="Web-{5869E984-2DAB-4934-A1B2-03C9ACCF8666}" dt="2020-04-30T23:26:58.495" v="8"/>
          <ac:picMkLst>
            <pc:docMk/>
            <pc:sldMk cId="968468558" sldId="304"/>
            <ac:picMk id="4" creationId="{9FBB56EF-B682-4552-8441-0E12E4DFF709}"/>
          </ac:picMkLst>
        </pc:picChg>
        <pc:picChg chg="add mod">
          <ac:chgData name="Ali Khalili" userId="b26e4f1096e74a37" providerId="Windows Live" clId="Web-{5869E984-2DAB-4934-A1B2-03C9ACCF8666}" dt="2020-04-30T23:27:15.745" v="12" actId="1076"/>
          <ac:picMkLst>
            <pc:docMk/>
            <pc:sldMk cId="968468558" sldId="304"/>
            <ac:picMk id="7" creationId="{932C7125-AB16-486E-B744-881A5DBC7AEE}"/>
          </ac:picMkLst>
        </pc:picChg>
      </pc:sldChg>
      <pc:sldChg chg="addSp delSp modSp add replId">
        <pc:chgData name="Ali Khalili" userId="b26e4f1096e74a37" providerId="Windows Live" clId="Web-{5869E984-2DAB-4934-A1B2-03C9ACCF8666}" dt="2020-04-30T23:40:24.754" v="18" actId="1076"/>
        <pc:sldMkLst>
          <pc:docMk/>
          <pc:sldMk cId="3983376798" sldId="305"/>
        </pc:sldMkLst>
        <pc:picChg chg="add mod">
          <ac:chgData name="Ali Khalili" userId="b26e4f1096e74a37" providerId="Windows Live" clId="Web-{5869E984-2DAB-4934-A1B2-03C9ACCF8666}" dt="2020-04-30T23:40:24.754" v="18" actId="1076"/>
          <ac:picMkLst>
            <pc:docMk/>
            <pc:sldMk cId="3983376798" sldId="305"/>
            <ac:picMk id="3" creationId="{70DB1C10-5815-419D-BF5E-7C3AB70FAB58}"/>
          </ac:picMkLst>
        </pc:picChg>
        <pc:picChg chg="del">
          <ac:chgData name="Ali Khalili" userId="b26e4f1096e74a37" providerId="Windows Live" clId="Web-{5869E984-2DAB-4934-A1B2-03C9ACCF8666}" dt="2020-04-30T23:39:57.738" v="14"/>
          <ac:picMkLst>
            <pc:docMk/>
            <pc:sldMk cId="3983376798" sldId="305"/>
            <ac:picMk id="7" creationId="{932C7125-AB16-486E-B744-881A5DBC7AEE}"/>
          </ac:picMkLst>
        </pc:picChg>
      </pc:sldChg>
    </pc:docChg>
  </pc:docChgLst>
  <pc:docChgLst>
    <pc:chgData name="Ali Khalili" userId="b26e4f1096e74a37" providerId="Windows Live" clId="Web-{79512589-A1AD-4991-B650-70886DB8C945}"/>
    <pc:docChg chg="delSld modSld sldOrd">
      <pc:chgData name="Ali Khalili" userId="b26e4f1096e74a37" providerId="Windows Live" clId="Web-{79512589-A1AD-4991-B650-70886DB8C945}" dt="2019-10-07T16:38:22.212" v="32" actId="1076"/>
      <pc:docMkLst>
        <pc:docMk/>
      </pc:docMkLst>
      <pc:sldChg chg="del">
        <pc:chgData name="Ali Khalili" userId="b26e4f1096e74a37" providerId="Windows Live" clId="Web-{79512589-A1AD-4991-B650-70886DB8C945}" dt="2019-10-06T16:27:14.681" v="2"/>
        <pc:sldMkLst>
          <pc:docMk/>
          <pc:sldMk cId="1102030829" sldId="259"/>
        </pc:sldMkLst>
      </pc:sldChg>
      <pc:sldChg chg="del">
        <pc:chgData name="Ali Khalili" userId="b26e4f1096e74a37" providerId="Windows Live" clId="Web-{79512589-A1AD-4991-B650-70886DB8C945}" dt="2019-10-06T16:27:13.274" v="1"/>
        <pc:sldMkLst>
          <pc:docMk/>
          <pc:sldMk cId="9852336" sldId="260"/>
        </pc:sldMkLst>
      </pc:sldChg>
      <pc:sldChg chg="modSp ord">
        <pc:chgData name="Ali Khalili" userId="b26e4f1096e74a37" providerId="Windows Live" clId="Web-{79512589-A1AD-4991-B650-70886DB8C945}" dt="2019-10-06T16:57:45.589" v="19"/>
        <pc:sldMkLst>
          <pc:docMk/>
          <pc:sldMk cId="1051493384" sldId="261"/>
        </pc:sldMkLst>
        <pc:graphicFrameChg chg="mod modGraphic">
          <ac:chgData name="Ali Khalili" userId="b26e4f1096e74a37" providerId="Windows Live" clId="Web-{79512589-A1AD-4991-B650-70886DB8C945}" dt="2019-10-06T16:57:45.589" v="19"/>
          <ac:graphicFrameMkLst>
            <pc:docMk/>
            <pc:sldMk cId="1051493384" sldId="261"/>
            <ac:graphicFrameMk id="2" creationId="{1739E19B-8DF0-4E17-8F55-2D899C1905E3}"/>
          </ac:graphicFrameMkLst>
        </pc:graphicFrameChg>
      </pc:sldChg>
      <pc:sldChg chg="modSp">
        <pc:chgData name="Ali Khalili" userId="b26e4f1096e74a37" providerId="Windows Live" clId="Web-{79512589-A1AD-4991-B650-70886DB8C945}" dt="2019-10-06T16:29:21.103" v="8"/>
        <pc:sldMkLst>
          <pc:docMk/>
          <pc:sldMk cId="2604697426" sldId="266"/>
        </pc:sldMkLst>
        <pc:graphicFrameChg chg="modGraphic">
          <ac:chgData name="Ali Khalili" userId="b26e4f1096e74a37" providerId="Windows Live" clId="Web-{79512589-A1AD-4991-B650-70886DB8C945}" dt="2019-10-06T16:29:21.103" v="8"/>
          <ac:graphicFrameMkLst>
            <pc:docMk/>
            <pc:sldMk cId="2604697426" sldId="266"/>
            <ac:graphicFrameMk id="8" creationId="{BBF0E76B-AC6F-49D0-ACC9-920D49272A66}"/>
          </ac:graphicFrameMkLst>
        </pc:graphicFrameChg>
      </pc:sldChg>
      <pc:sldChg chg="modSp">
        <pc:chgData name="Ali Khalili" userId="b26e4f1096e74a37" providerId="Windows Live" clId="Web-{79512589-A1AD-4991-B650-70886DB8C945}" dt="2019-10-07T16:37:28.852" v="26" actId="20577"/>
        <pc:sldMkLst>
          <pc:docMk/>
          <pc:sldMk cId="3380862508" sldId="267"/>
        </pc:sldMkLst>
        <pc:spChg chg="mod">
          <ac:chgData name="Ali Khalili" userId="b26e4f1096e74a37" providerId="Windows Live" clId="Web-{79512589-A1AD-4991-B650-70886DB8C945}" dt="2019-10-07T16:37:28.852" v="26" actId="20577"/>
          <ac:spMkLst>
            <pc:docMk/>
            <pc:sldMk cId="3380862508" sldId="267"/>
            <ac:spMk id="5" creationId="{4D384388-FAE7-4352-A059-673F623A0A4D}"/>
          </ac:spMkLst>
        </pc:spChg>
      </pc:sldChg>
      <pc:sldChg chg="modSp">
        <pc:chgData name="Ali Khalili" userId="b26e4f1096e74a37" providerId="Windows Live" clId="Web-{79512589-A1AD-4991-B650-70886DB8C945}" dt="2019-10-07T16:38:22.212" v="32" actId="1076"/>
        <pc:sldMkLst>
          <pc:docMk/>
          <pc:sldMk cId="3887843553" sldId="272"/>
        </pc:sldMkLst>
        <pc:spChg chg="mod">
          <ac:chgData name="Ali Khalili" userId="b26e4f1096e74a37" providerId="Windows Live" clId="Web-{79512589-A1AD-4991-B650-70886DB8C945}" dt="2019-10-07T16:38:22.212" v="32" actId="1076"/>
          <ac:spMkLst>
            <pc:docMk/>
            <pc:sldMk cId="3887843553" sldId="272"/>
            <ac:spMk id="15" creationId="{16C7EDDE-2288-4913-8F54-E52C264FB435}"/>
          </ac:spMkLst>
        </pc:spChg>
        <pc:picChg chg="mod">
          <ac:chgData name="Ali Khalili" userId="b26e4f1096e74a37" providerId="Windows Live" clId="Web-{79512589-A1AD-4991-B650-70886DB8C945}" dt="2019-10-07T16:38:17.446" v="31" actId="1076"/>
          <ac:picMkLst>
            <pc:docMk/>
            <pc:sldMk cId="3887843553" sldId="272"/>
            <ac:picMk id="13" creationId="{80F16E80-C03C-4AF1-98FA-3DCF5AEF6E49}"/>
          </ac:picMkLst>
        </pc:picChg>
      </pc:sldChg>
      <pc:sldChg chg="del">
        <pc:chgData name="Ali Khalili" userId="b26e4f1096e74a37" providerId="Windows Live" clId="Web-{79512589-A1AD-4991-B650-70886DB8C945}" dt="2019-10-06T16:28:37.791" v="3"/>
        <pc:sldMkLst>
          <pc:docMk/>
          <pc:sldMk cId="2118253649" sldId="275"/>
        </pc:sldMkLst>
      </pc:sldChg>
      <pc:sldChg chg="del">
        <pc:chgData name="Ali Khalili" userId="b26e4f1096e74a37" providerId="Windows Live" clId="Web-{79512589-A1AD-4991-B650-70886DB8C945}" dt="2019-10-06T16:32:11.043" v="15"/>
        <pc:sldMkLst>
          <pc:docMk/>
          <pc:sldMk cId="536866645" sldId="278"/>
        </pc:sldMkLst>
      </pc:sldChg>
      <pc:sldChg chg="addSp modSp">
        <pc:chgData name="Ali Khalili" userId="b26e4f1096e74a37" providerId="Windows Live" clId="Web-{79512589-A1AD-4991-B650-70886DB8C945}" dt="2019-10-06T16:32:03.277" v="14" actId="1076"/>
        <pc:sldMkLst>
          <pc:docMk/>
          <pc:sldMk cId="902286805" sldId="279"/>
        </pc:sldMkLst>
        <pc:picChg chg="add mod">
          <ac:chgData name="Ali Khalili" userId="b26e4f1096e74a37" providerId="Windows Live" clId="Web-{79512589-A1AD-4991-B650-70886DB8C945}" dt="2019-10-06T16:32:03.277" v="14" actId="1076"/>
          <ac:picMkLst>
            <pc:docMk/>
            <pc:sldMk cId="902286805" sldId="279"/>
            <ac:picMk id="2" creationId="{91CE9BFB-7A93-4DB5-B5C5-9B9845166B2E}"/>
          </ac:picMkLst>
        </pc:picChg>
      </pc:sldChg>
      <pc:sldChg chg="del">
        <pc:chgData name="Ali Khalili" userId="b26e4f1096e74a37" providerId="Windows Live" clId="Web-{79512589-A1AD-4991-B650-70886DB8C945}" dt="2019-10-06T16:28:40.806" v="4"/>
        <pc:sldMkLst>
          <pc:docMk/>
          <pc:sldMk cId="315755067" sldId="283"/>
        </pc:sldMkLst>
      </pc:sldChg>
      <pc:sldChg chg="del">
        <pc:chgData name="Ali Khalili" userId="b26e4f1096e74a37" providerId="Windows Live" clId="Web-{79512589-A1AD-4991-B650-70886DB8C945}" dt="2019-10-06T16:28:55.088" v="5"/>
        <pc:sldMkLst>
          <pc:docMk/>
          <pc:sldMk cId="23193898" sldId="284"/>
        </pc:sldMkLst>
      </pc:sldChg>
    </pc:docChg>
  </pc:docChgLst>
  <pc:docChgLst>
    <pc:chgData name="Ali Khalili" userId="b26e4f1096e74a37" providerId="Windows Live" clId="Web-{2A97E9C0-5B16-47D7-AB8D-4EC2E882395F}"/>
    <pc:docChg chg="addSld modSld">
      <pc:chgData name="Ali Khalili" userId="b26e4f1096e74a37" providerId="Windows Live" clId="Web-{2A97E9C0-5B16-47D7-AB8D-4EC2E882395F}" dt="2019-09-24T18:26:02.930" v="101" actId="1076"/>
      <pc:docMkLst>
        <pc:docMk/>
      </pc:docMkLst>
      <pc:sldChg chg="addSp modSp">
        <pc:chgData name="Ali Khalili" userId="b26e4f1096e74a37" providerId="Windows Live" clId="Web-{2A97E9C0-5B16-47D7-AB8D-4EC2E882395F}" dt="2019-09-24T17:58:38.705" v="8" actId="1076"/>
        <pc:sldMkLst>
          <pc:docMk/>
          <pc:sldMk cId="635112957" sldId="258"/>
        </pc:sldMkLst>
        <pc:picChg chg="add mod">
          <ac:chgData name="Ali Khalili" userId="b26e4f1096e74a37" providerId="Windows Live" clId="Web-{2A97E9C0-5B16-47D7-AB8D-4EC2E882395F}" dt="2019-09-24T17:57:31.657" v="2" actId="1076"/>
          <ac:picMkLst>
            <pc:docMk/>
            <pc:sldMk cId="635112957" sldId="258"/>
            <ac:picMk id="2" creationId="{32E2274E-89FD-4E40-9F28-06A0DFCD3715}"/>
          </ac:picMkLst>
        </pc:picChg>
        <pc:picChg chg="add mod">
          <ac:chgData name="Ali Khalili" userId="b26e4f1096e74a37" providerId="Windows Live" clId="Web-{2A97E9C0-5B16-47D7-AB8D-4EC2E882395F}" dt="2019-09-24T17:58:38.705" v="8" actId="1076"/>
          <ac:picMkLst>
            <pc:docMk/>
            <pc:sldMk cId="635112957" sldId="258"/>
            <ac:picMk id="4" creationId="{1059CA28-A799-4676-BFA9-08E4691BE2C6}"/>
          </ac:picMkLst>
        </pc:picChg>
      </pc:sldChg>
      <pc:sldChg chg="addSp delSp modSp add replId">
        <pc:chgData name="Ali Khalili" userId="b26e4f1096e74a37" providerId="Windows Live" clId="Web-{2A97E9C0-5B16-47D7-AB8D-4EC2E882395F}" dt="2019-09-24T18:26:02.930" v="101" actId="1076"/>
        <pc:sldMkLst>
          <pc:docMk/>
          <pc:sldMk cId="1102030829" sldId="259"/>
        </pc:sldMkLst>
        <pc:spChg chg="add del">
          <ac:chgData name="Ali Khalili" userId="b26e4f1096e74a37" providerId="Windows Live" clId="Web-{2A97E9C0-5B16-47D7-AB8D-4EC2E882395F}" dt="2019-09-24T18:21:25.663" v="13"/>
          <ac:spMkLst>
            <pc:docMk/>
            <pc:sldMk cId="1102030829" sldId="259"/>
            <ac:spMk id="3" creationId="{5BFB75A1-EE3A-493D-AB76-9E2273B34D22}"/>
          </ac:spMkLst>
        </pc:spChg>
        <pc:spChg chg="add del">
          <ac:chgData name="Ali Khalili" userId="b26e4f1096e74a37" providerId="Windows Live" clId="Web-{2A97E9C0-5B16-47D7-AB8D-4EC2E882395F}" dt="2019-09-24T18:22:34.272" v="15"/>
          <ac:spMkLst>
            <pc:docMk/>
            <pc:sldMk cId="1102030829" sldId="259"/>
            <ac:spMk id="6" creationId="{5C2EE63B-9B18-49C8-A348-200869359F8F}"/>
          </ac:spMkLst>
        </pc:spChg>
        <pc:spChg chg="add del mod">
          <ac:chgData name="Ali Khalili" userId="b26e4f1096e74a37" providerId="Windows Live" clId="Web-{2A97E9C0-5B16-47D7-AB8D-4EC2E882395F}" dt="2019-09-24T18:22:34.429" v="18"/>
          <ac:spMkLst>
            <pc:docMk/>
            <pc:sldMk cId="1102030829" sldId="259"/>
            <ac:spMk id="8" creationId="{723F7DD4-DA5E-4EAD-98AA-027A261F74DF}"/>
          </ac:spMkLst>
        </pc:spChg>
        <pc:spChg chg="add mod">
          <ac:chgData name="Ali Khalili" userId="b26e4f1096e74a37" providerId="Windows Live" clId="Web-{2A97E9C0-5B16-47D7-AB8D-4EC2E882395F}" dt="2019-09-24T18:24:21.820" v="29" actId="20577"/>
          <ac:spMkLst>
            <pc:docMk/>
            <pc:sldMk cId="1102030829" sldId="259"/>
            <ac:spMk id="11" creationId="{D892C5E0-103E-4FE3-804B-00D931AB16F4}"/>
          </ac:spMkLst>
        </pc:spChg>
        <pc:graphicFrameChg chg="add mod modGraphic">
          <ac:chgData name="Ali Khalili" userId="b26e4f1096e74a37" providerId="Windows Live" clId="Web-{2A97E9C0-5B16-47D7-AB8D-4EC2E882395F}" dt="2019-09-24T18:26:02.930" v="101" actId="1076"/>
          <ac:graphicFrameMkLst>
            <pc:docMk/>
            <pc:sldMk cId="1102030829" sldId="259"/>
            <ac:graphicFrameMk id="9" creationId="{099519C3-37CD-45CC-96C4-4D07BB300217}"/>
          </ac:graphicFrameMkLst>
        </pc:graphicFrameChg>
        <pc:picChg chg="del">
          <ac:chgData name="Ali Khalili" userId="b26e4f1096e74a37" providerId="Windows Live" clId="Web-{2A97E9C0-5B16-47D7-AB8D-4EC2E882395F}" dt="2019-09-24T18:20:37.194" v="10"/>
          <ac:picMkLst>
            <pc:docMk/>
            <pc:sldMk cId="1102030829" sldId="259"/>
            <ac:picMk id="2" creationId="{32E2274E-89FD-4E40-9F28-06A0DFCD3715}"/>
          </ac:picMkLst>
        </pc:picChg>
        <pc:picChg chg="del">
          <ac:chgData name="Ali Khalili" userId="b26e4f1096e74a37" providerId="Windows Live" clId="Web-{2A97E9C0-5B16-47D7-AB8D-4EC2E882395F}" dt="2019-09-24T18:20:39.616" v="11"/>
          <ac:picMkLst>
            <pc:docMk/>
            <pc:sldMk cId="1102030829" sldId="259"/>
            <ac:picMk id="4" creationId="{1059CA28-A799-4676-BFA9-08E4691BE2C6}"/>
          </ac:picMkLst>
        </pc:picChg>
      </pc:sldChg>
    </pc:docChg>
  </pc:docChgLst>
  <pc:docChgLst>
    <pc:chgData name="Ali Khalili" userId="b26e4f1096e74a37" providerId="Windows Live" clId="Web-{66F9FA54-965A-4647-B908-250E329EADA8}"/>
    <pc:docChg chg="addSld modSld sldOrd">
      <pc:chgData name="Ali Khalili" userId="b26e4f1096e74a37" providerId="Windows Live" clId="Web-{66F9FA54-965A-4647-B908-250E329EADA8}" dt="2020-05-20T16:13:40.345" v="381" actId="20577"/>
      <pc:docMkLst>
        <pc:docMk/>
      </pc:docMkLst>
      <pc:sldChg chg="modSp">
        <pc:chgData name="Ali Khalili" userId="b26e4f1096e74a37" providerId="Windows Live" clId="Web-{66F9FA54-965A-4647-B908-250E329EADA8}" dt="2020-05-20T16:07:58.879" v="357" actId="20577"/>
        <pc:sldMkLst>
          <pc:docMk/>
          <pc:sldMk cId="3196479541" sldId="277"/>
        </pc:sldMkLst>
        <pc:spChg chg="mod">
          <ac:chgData name="Ali Khalili" userId="b26e4f1096e74a37" providerId="Windows Live" clId="Web-{66F9FA54-965A-4647-B908-250E329EADA8}" dt="2020-05-20T16:07:58.879" v="357" actId="20577"/>
          <ac:spMkLst>
            <pc:docMk/>
            <pc:sldMk cId="3196479541" sldId="277"/>
            <ac:spMk id="4" creationId="{E66423CD-B2DF-46DE-A528-D053BE537206}"/>
          </ac:spMkLst>
        </pc:spChg>
      </pc:sldChg>
      <pc:sldChg chg="modSp">
        <pc:chgData name="Ali Khalili" userId="b26e4f1096e74a37" providerId="Windows Live" clId="Web-{66F9FA54-965A-4647-B908-250E329EADA8}" dt="2020-05-20T16:11:32.215" v="360"/>
        <pc:sldMkLst>
          <pc:docMk/>
          <pc:sldMk cId="1684969175" sldId="292"/>
        </pc:sldMkLst>
        <pc:graphicFrameChg chg="mod modGraphic">
          <ac:chgData name="Ali Khalili" userId="b26e4f1096e74a37" providerId="Windows Live" clId="Web-{66F9FA54-965A-4647-B908-250E329EADA8}" dt="2020-05-20T16:11:32.215" v="360"/>
          <ac:graphicFrameMkLst>
            <pc:docMk/>
            <pc:sldMk cId="1684969175" sldId="292"/>
            <ac:graphicFrameMk id="3" creationId="{14A1DF46-0FFD-4457-8523-4817F19561C2}"/>
          </ac:graphicFrameMkLst>
        </pc:graphicFrameChg>
      </pc:sldChg>
      <pc:sldChg chg="addSp modSp">
        <pc:chgData name="Ali Khalili" userId="b26e4f1096e74a37" providerId="Windows Live" clId="Web-{66F9FA54-965A-4647-B908-250E329EADA8}" dt="2020-05-20T15:47:26.272" v="82" actId="20577"/>
        <pc:sldMkLst>
          <pc:docMk/>
          <pc:sldMk cId="630899083" sldId="297"/>
        </pc:sldMkLst>
        <pc:spChg chg="add mod">
          <ac:chgData name="Ali Khalili" userId="b26e4f1096e74a37" providerId="Windows Live" clId="Web-{66F9FA54-965A-4647-B908-250E329EADA8}" dt="2020-05-20T15:47:26.272" v="82" actId="20577"/>
          <ac:spMkLst>
            <pc:docMk/>
            <pc:sldMk cId="630899083" sldId="297"/>
            <ac:spMk id="4" creationId="{FD082329-5497-4944-B3B8-AF5F40182B5F}"/>
          </ac:spMkLst>
        </pc:spChg>
      </pc:sldChg>
      <pc:sldChg chg="modSp add ord replId">
        <pc:chgData name="Ali Khalili" userId="b26e4f1096e74a37" providerId="Windows Live" clId="Web-{66F9FA54-965A-4647-B908-250E329EADA8}" dt="2020-05-20T15:43:08.357" v="14" actId="20577"/>
        <pc:sldMkLst>
          <pc:docMk/>
          <pc:sldMk cId="1988904694" sldId="302"/>
        </pc:sldMkLst>
        <pc:spChg chg="mod">
          <ac:chgData name="Ali Khalili" userId="b26e4f1096e74a37" providerId="Windows Live" clId="Web-{66F9FA54-965A-4647-B908-250E329EADA8}" dt="2020-05-20T15:43:08.357" v="14" actId="20577"/>
          <ac:spMkLst>
            <pc:docMk/>
            <pc:sldMk cId="1988904694" sldId="302"/>
            <ac:spMk id="6" creationId="{5CA43CA8-C83C-42FB-8822-BF09E6C814A0}"/>
          </ac:spMkLst>
        </pc:spChg>
      </pc:sldChg>
      <pc:sldChg chg="add replId">
        <pc:chgData name="Ali Khalili" userId="b26e4f1096e74a37" providerId="Windows Live" clId="Web-{66F9FA54-965A-4647-B908-250E329EADA8}" dt="2020-05-20T15:47:12.569" v="33"/>
        <pc:sldMkLst>
          <pc:docMk/>
          <pc:sldMk cId="1085160079" sldId="303"/>
        </pc:sldMkLst>
      </pc:sldChg>
      <pc:sldChg chg="modSp add replId">
        <pc:chgData name="Ali Khalili" userId="b26e4f1096e74a37" providerId="Windows Live" clId="Web-{66F9FA54-965A-4647-B908-250E329EADA8}" dt="2020-05-20T15:49:04.526" v="168" actId="20577"/>
        <pc:sldMkLst>
          <pc:docMk/>
          <pc:sldMk cId="178858129" sldId="304"/>
        </pc:sldMkLst>
        <pc:spChg chg="mod">
          <ac:chgData name="Ali Khalili" userId="b26e4f1096e74a37" providerId="Windows Live" clId="Web-{66F9FA54-965A-4647-B908-250E329EADA8}" dt="2020-05-20T15:49:04.526" v="168" actId="20577"/>
          <ac:spMkLst>
            <pc:docMk/>
            <pc:sldMk cId="178858129" sldId="304"/>
            <ac:spMk id="4" creationId="{FD082329-5497-4944-B3B8-AF5F40182B5F}"/>
          </ac:spMkLst>
        </pc:spChg>
      </pc:sldChg>
      <pc:sldChg chg="modSp add replId">
        <pc:chgData name="Ali Khalili" userId="b26e4f1096e74a37" providerId="Windows Live" clId="Web-{66F9FA54-965A-4647-B908-250E329EADA8}" dt="2020-05-20T15:49:51.121" v="239" actId="20577"/>
        <pc:sldMkLst>
          <pc:docMk/>
          <pc:sldMk cId="3485886031" sldId="305"/>
        </pc:sldMkLst>
        <pc:spChg chg="mod">
          <ac:chgData name="Ali Khalili" userId="b26e4f1096e74a37" providerId="Windows Live" clId="Web-{66F9FA54-965A-4647-B908-250E329EADA8}" dt="2020-05-20T15:49:51.121" v="239" actId="20577"/>
          <ac:spMkLst>
            <pc:docMk/>
            <pc:sldMk cId="3485886031" sldId="305"/>
            <ac:spMk id="4" creationId="{FD082329-5497-4944-B3B8-AF5F40182B5F}"/>
          </ac:spMkLst>
        </pc:spChg>
      </pc:sldChg>
      <pc:sldChg chg="modSp add replId">
        <pc:chgData name="Ali Khalili" userId="b26e4f1096e74a37" providerId="Windows Live" clId="Web-{66F9FA54-965A-4647-B908-250E329EADA8}" dt="2020-05-20T15:50:56.592" v="348" actId="20577"/>
        <pc:sldMkLst>
          <pc:docMk/>
          <pc:sldMk cId="2947277572" sldId="306"/>
        </pc:sldMkLst>
        <pc:spChg chg="mod">
          <ac:chgData name="Ali Khalili" userId="b26e4f1096e74a37" providerId="Windows Live" clId="Web-{66F9FA54-965A-4647-B908-250E329EADA8}" dt="2020-05-20T15:50:56.592" v="348" actId="20577"/>
          <ac:spMkLst>
            <pc:docMk/>
            <pc:sldMk cId="2947277572" sldId="306"/>
            <ac:spMk id="4" creationId="{FD082329-5497-4944-B3B8-AF5F40182B5F}"/>
          </ac:spMkLst>
        </pc:spChg>
      </pc:sldChg>
      <pc:sldChg chg="modSp add replId">
        <pc:chgData name="Ali Khalili" userId="b26e4f1096e74a37" providerId="Windows Live" clId="Web-{66F9FA54-965A-4647-B908-250E329EADA8}" dt="2020-05-20T16:12:52.859" v="364" actId="20577"/>
        <pc:sldMkLst>
          <pc:docMk/>
          <pc:sldMk cId="4264608141" sldId="307"/>
        </pc:sldMkLst>
        <pc:spChg chg="mod">
          <ac:chgData name="Ali Khalili" userId="b26e4f1096e74a37" providerId="Windows Live" clId="Web-{66F9FA54-965A-4647-B908-250E329EADA8}" dt="2020-05-20T16:12:52.859" v="364" actId="20577"/>
          <ac:spMkLst>
            <pc:docMk/>
            <pc:sldMk cId="4264608141" sldId="307"/>
            <ac:spMk id="6" creationId="{5CA43CA8-C83C-42FB-8822-BF09E6C814A0}"/>
          </ac:spMkLst>
        </pc:spChg>
      </pc:sldChg>
      <pc:sldChg chg="modSp add replId">
        <pc:chgData name="Ali Khalili" userId="b26e4f1096e74a37" providerId="Windows Live" clId="Web-{66F9FA54-965A-4647-B908-250E329EADA8}" dt="2020-05-20T16:13:40.345" v="380" actId="20577"/>
        <pc:sldMkLst>
          <pc:docMk/>
          <pc:sldMk cId="1709325877" sldId="308"/>
        </pc:sldMkLst>
        <pc:spChg chg="mod">
          <ac:chgData name="Ali Khalili" userId="b26e4f1096e74a37" providerId="Windows Live" clId="Web-{66F9FA54-965A-4647-B908-250E329EADA8}" dt="2020-05-20T16:13:40.345" v="380" actId="20577"/>
          <ac:spMkLst>
            <pc:docMk/>
            <pc:sldMk cId="1709325877" sldId="308"/>
            <ac:spMk id="6" creationId="{5CA43CA8-C83C-42FB-8822-BF09E6C814A0}"/>
          </ac:spMkLst>
        </pc:spChg>
      </pc:sldChg>
    </pc:docChg>
  </pc:docChgLst>
  <pc:docChgLst>
    <pc:chgData name="Ali Khalili" userId="b26e4f1096e74a37" providerId="Windows Live" clId="Web-{DFA331C5-A8A0-4BDB-96E4-0FB370B081B6}"/>
    <pc:docChg chg="modSld">
      <pc:chgData name="Ali Khalili" userId="b26e4f1096e74a37" providerId="Windows Live" clId="Web-{DFA331C5-A8A0-4BDB-96E4-0FB370B081B6}" dt="2020-05-09T11:00:32.659" v="72" actId="1076"/>
      <pc:docMkLst>
        <pc:docMk/>
      </pc:docMkLst>
      <pc:sldChg chg="addSp delSp modSp">
        <pc:chgData name="Ali Khalili" userId="b26e4f1096e74a37" providerId="Windows Live" clId="Web-{DFA331C5-A8A0-4BDB-96E4-0FB370B081B6}" dt="2020-05-09T11:00:32.659" v="72" actId="1076"/>
        <pc:sldMkLst>
          <pc:docMk/>
          <pc:sldMk cId="1918410624" sldId="303"/>
        </pc:sldMkLst>
        <pc:spChg chg="mod">
          <ac:chgData name="Ali Khalili" userId="b26e4f1096e74a37" providerId="Windows Live" clId="Web-{DFA331C5-A8A0-4BDB-96E4-0FB370B081B6}" dt="2020-05-09T11:00:22.487" v="70" actId="1076"/>
          <ac:spMkLst>
            <pc:docMk/>
            <pc:sldMk cId="1918410624" sldId="303"/>
            <ac:spMk id="3" creationId="{F856374A-0375-4D30-BB28-763B82D48C63}"/>
          </ac:spMkLst>
        </pc:spChg>
        <pc:spChg chg="mod">
          <ac:chgData name="Ali Khalili" userId="b26e4f1096e74a37" providerId="Windows Live" clId="Web-{DFA331C5-A8A0-4BDB-96E4-0FB370B081B6}" dt="2020-05-09T11:00:27.440" v="71" actId="1076"/>
          <ac:spMkLst>
            <pc:docMk/>
            <pc:sldMk cId="1918410624" sldId="303"/>
            <ac:spMk id="4" creationId="{6DF67D9F-729A-4CED-9869-20569734B7B3}"/>
          </ac:spMkLst>
        </pc:spChg>
        <pc:spChg chg="add del mod">
          <ac:chgData name="Ali Khalili" userId="b26e4f1096e74a37" providerId="Windows Live" clId="Web-{DFA331C5-A8A0-4BDB-96E4-0FB370B081B6}" dt="2020-05-09T10:53:07.225" v="18"/>
          <ac:spMkLst>
            <pc:docMk/>
            <pc:sldMk cId="1918410624" sldId="303"/>
            <ac:spMk id="5" creationId="{5F2E716E-75B9-4BEF-A78E-52E1CDE9902E}"/>
          </ac:spMkLst>
        </pc:spChg>
        <pc:spChg chg="add mod">
          <ac:chgData name="Ali Khalili" userId="b26e4f1096e74a37" providerId="Windows Live" clId="Web-{DFA331C5-A8A0-4BDB-96E4-0FB370B081B6}" dt="2020-05-09T11:00:32.659" v="72" actId="1076"/>
          <ac:spMkLst>
            <pc:docMk/>
            <pc:sldMk cId="1918410624" sldId="303"/>
            <ac:spMk id="7" creationId="{145063CF-4F1B-4A00-B496-6DC07E0696A5}"/>
          </ac:spMkLst>
        </pc:spChg>
      </pc:sldChg>
    </pc:docChg>
  </pc:docChgLst>
  <pc:docChgLst>
    <pc:chgData name="Ali Khalili" userId="b26e4f1096e74a37" providerId="Windows Live" clId="Web-{B776D803-F4B3-4CF3-9029-12CB8A17F65C}"/>
    <pc:docChg chg="addSld modSld">
      <pc:chgData name="Ali Khalili" userId="b26e4f1096e74a37" providerId="Windows Live" clId="Web-{B776D803-F4B3-4CF3-9029-12CB8A17F65C}" dt="2020-04-08T18:37:22.542" v="80"/>
      <pc:docMkLst>
        <pc:docMk/>
      </pc:docMkLst>
      <pc:sldChg chg="addSp delSp modSp mod setBg setClrOvrMap">
        <pc:chgData name="Ali Khalili" userId="b26e4f1096e74a37" providerId="Windows Live" clId="Web-{B776D803-F4B3-4CF3-9029-12CB8A17F65C}" dt="2020-04-08T17:26:31.880" v="3"/>
        <pc:sldMkLst>
          <pc:docMk/>
          <pc:sldMk cId="3856144342" sldId="256"/>
        </pc:sldMkLst>
        <pc:spChg chg="mod">
          <ac:chgData name="Ali Khalili" userId="b26e4f1096e74a37" providerId="Windows Live" clId="Web-{B776D803-F4B3-4CF3-9029-12CB8A17F65C}" dt="2020-04-08T17:26:31.880" v="3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li Khalili" userId="b26e4f1096e74a37" providerId="Windows Live" clId="Web-{B776D803-F4B3-4CF3-9029-12CB8A17F65C}" dt="2020-04-08T17:26:31.880" v="3"/>
          <ac:spMkLst>
            <pc:docMk/>
            <pc:sldMk cId="3856144342" sldId="256"/>
            <ac:spMk id="3" creationId="{00000000-0000-0000-0000-000000000000}"/>
          </ac:spMkLst>
        </pc:spChg>
        <pc:spChg chg="add">
          <ac:chgData name="Ali Khalili" userId="b26e4f1096e74a37" providerId="Windows Live" clId="Web-{B776D803-F4B3-4CF3-9029-12CB8A17F65C}" dt="2020-04-08T17:26:31.880" v="3"/>
          <ac:spMkLst>
            <pc:docMk/>
            <pc:sldMk cId="3856144342" sldId="256"/>
            <ac:spMk id="11" creationId="{34106153-7990-4956-BD26-A04A030064E7}"/>
          </ac:spMkLst>
        </pc:spChg>
        <pc:spChg chg="add">
          <ac:chgData name="Ali Khalili" userId="b26e4f1096e74a37" providerId="Windows Live" clId="Web-{B776D803-F4B3-4CF3-9029-12CB8A17F65C}" dt="2020-04-08T17:26:31.880" v="3"/>
          <ac:spMkLst>
            <pc:docMk/>
            <pc:sldMk cId="3856144342" sldId="256"/>
            <ac:spMk id="71" creationId="{62B94F88-FD5B-4053-B143-DFF55CE44377}"/>
          </ac:spMkLst>
        </pc:spChg>
        <pc:grpChg chg="add">
          <ac:chgData name="Ali Khalili" userId="b26e4f1096e74a37" providerId="Windows Live" clId="Web-{B776D803-F4B3-4CF3-9029-12CB8A17F65C}" dt="2020-04-08T17:26:31.880" v="3"/>
          <ac:grpSpMkLst>
            <pc:docMk/>
            <pc:sldMk cId="3856144342" sldId="256"/>
            <ac:grpSpMk id="15" creationId="{866FCB64-0A37-46EB-8A9B-EC0C4C000AA4}"/>
          </ac:grpSpMkLst>
        </pc:grpChg>
        <pc:picChg chg="del">
          <ac:chgData name="Ali Khalili" userId="b26e4f1096e74a37" providerId="Windows Live" clId="Web-{B776D803-F4B3-4CF3-9029-12CB8A17F65C}" dt="2020-04-08T17:26:00.443" v="0"/>
          <ac:picMkLst>
            <pc:docMk/>
            <pc:sldMk cId="3856144342" sldId="256"/>
            <ac:picMk id="4" creationId="{17BD3BE7-4E04-4685-96E0-049B7528909D}"/>
          </ac:picMkLst>
        </pc:picChg>
        <pc:picChg chg="ord">
          <ac:chgData name="Ali Khalili" userId="b26e4f1096e74a37" providerId="Windows Live" clId="Web-{B776D803-F4B3-4CF3-9029-12CB8A17F65C}" dt="2020-04-08T17:26:31.880" v="3"/>
          <ac:picMkLst>
            <pc:docMk/>
            <pc:sldMk cId="3856144342" sldId="256"/>
            <ac:picMk id="5" creationId="{9C3461D0-E020-4A66-B9A8-5C2C4557F6AE}"/>
          </ac:picMkLst>
        </pc:picChg>
        <pc:picChg chg="add mod">
          <ac:chgData name="Ali Khalili" userId="b26e4f1096e74a37" providerId="Windows Live" clId="Web-{B776D803-F4B3-4CF3-9029-12CB8A17F65C}" dt="2020-04-08T17:26:31.880" v="3"/>
          <ac:picMkLst>
            <pc:docMk/>
            <pc:sldMk cId="3856144342" sldId="256"/>
            <ac:picMk id="6" creationId="{48B434BF-4E4C-4B64-B5C9-B2B427829216}"/>
          </ac:picMkLst>
        </pc:picChg>
        <pc:picChg chg="add">
          <ac:chgData name="Ali Khalili" userId="b26e4f1096e74a37" providerId="Windows Live" clId="Web-{B776D803-F4B3-4CF3-9029-12CB8A17F65C}" dt="2020-04-08T17:26:31.880" v="3"/>
          <ac:picMkLst>
            <pc:docMk/>
            <pc:sldMk cId="3856144342" sldId="256"/>
            <ac:picMk id="13" creationId="{BDEA11A5-20BA-4650-A324-47C0465FF5A4}"/>
          </ac:picMkLst>
        </pc:picChg>
      </pc:sldChg>
      <pc:sldChg chg="modSp">
        <pc:chgData name="Ali Khalili" userId="b26e4f1096e74a37" providerId="Windows Live" clId="Web-{B776D803-F4B3-4CF3-9029-12CB8A17F65C}" dt="2020-04-08T18:37:22.542" v="80"/>
        <pc:sldMkLst>
          <pc:docMk/>
          <pc:sldMk cId="217141858" sldId="257"/>
        </pc:sldMkLst>
        <pc:graphicFrameChg chg="mod modGraphic">
          <ac:chgData name="Ali Khalili" userId="b26e4f1096e74a37" providerId="Windows Live" clId="Web-{B776D803-F4B3-4CF3-9029-12CB8A17F65C}" dt="2020-04-08T18:37:22.542" v="80"/>
          <ac:graphicFrameMkLst>
            <pc:docMk/>
            <pc:sldMk cId="217141858" sldId="257"/>
            <ac:graphicFrameMk id="3" creationId="{0C451CA2-BE7F-4179-B0E8-925858CFC44C}"/>
          </ac:graphicFrameMkLst>
        </pc:graphicFrameChg>
      </pc:sldChg>
      <pc:sldChg chg="add replId">
        <pc:chgData name="Ali Khalili" userId="b26e4f1096e74a37" providerId="Windows Live" clId="Web-{B776D803-F4B3-4CF3-9029-12CB8A17F65C}" dt="2020-04-08T18:35:51.527" v="74"/>
        <pc:sldMkLst>
          <pc:docMk/>
          <pc:sldMk cId="158539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079163"/>
            <a:ext cx="4405955" cy="23966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Migrating to 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2"/>
                </a:solidFill>
              </a:rPr>
              <a:t>Ali Khalili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  <p:sp useBgFill="1"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DF1E270-85C3-4D32-B26C-D599E006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49" y="2108765"/>
            <a:ext cx="5268036" cy="27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B810C-33F6-4EC8-9EBB-E0659C4191AD}"/>
              </a:ext>
            </a:extLst>
          </p:cNvPr>
          <p:cNvSpPr txBox="1"/>
          <p:nvPr/>
        </p:nvSpPr>
        <p:spPr>
          <a:xfrm>
            <a:off x="3110553" y="3106572"/>
            <a:ext cx="68943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HTTP MODULE/HTTP HANDLER</a:t>
            </a:r>
          </a:p>
        </p:txBody>
      </p:sp>
    </p:spTree>
    <p:extLst>
      <p:ext uri="{BB962C8B-B14F-4D97-AF65-F5344CB8AC3E}">
        <p14:creationId xmlns:p14="http://schemas.microsoft.com/office/powerpoint/2010/main" val="33748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74DF2-5F29-4D08-8E8F-530E1ADF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2" y="4446012"/>
            <a:ext cx="10950622" cy="1582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0E29E-7C00-4A9E-A600-ECB9B3230E01}"/>
              </a:ext>
            </a:extLst>
          </p:cNvPr>
          <p:cNvSpPr txBox="1"/>
          <p:nvPr/>
        </p:nvSpPr>
        <p:spPr>
          <a:xfrm>
            <a:off x="3426536" y="3798816"/>
            <a:ext cx="5779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71717"/>
                </a:solidFill>
                <a:latin typeface="Segoe UI"/>
                <a:cs typeface="Segoe UI"/>
              </a:rPr>
              <a:t>Kestrel used in a reverse proxy configuration:</a:t>
            </a:r>
            <a:endParaRPr lang="en-US" b="1"/>
          </a:p>
        </p:txBody>
      </p:sp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2F53DF91-EBA0-48FC-ABBF-E9E897A6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96" y="2121840"/>
            <a:ext cx="6921689" cy="1340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0950B-362F-440B-80C1-410998B92266}"/>
              </a:ext>
            </a:extLst>
          </p:cNvPr>
          <p:cNvSpPr txBox="1"/>
          <p:nvPr/>
        </p:nvSpPr>
        <p:spPr>
          <a:xfrm>
            <a:off x="3114095" y="1515186"/>
            <a:ext cx="6155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71717"/>
                </a:solidFill>
                <a:latin typeface="Segoe UI"/>
                <a:cs typeface="Segoe UI"/>
              </a:rPr>
              <a:t>Kestrel used as an edge (Internet-facing) web server: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11BB5-1795-4B2A-98FB-DBD77C3E5A36}"/>
              </a:ext>
            </a:extLst>
          </p:cNvPr>
          <p:cNvSpPr txBox="1"/>
          <p:nvPr/>
        </p:nvSpPr>
        <p:spPr>
          <a:xfrm>
            <a:off x="1663701" y="532642"/>
            <a:ext cx="85770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Kestrel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A43CA8-C83C-42FB-8822-BF09E6C814A0}"/>
              </a:ext>
            </a:extLst>
          </p:cNvPr>
          <p:cNvSpPr txBox="1"/>
          <p:nvPr/>
        </p:nvSpPr>
        <p:spPr>
          <a:xfrm>
            <a:off x="4559300" y="533399"/>
            <a:ext cx="4064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Middleware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FB4F532-1A34-4164-B4CA-338415BD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199021"/>
            <a:ext cx="9220200" cy="51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0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A43CA8-C83C-42FB-8822-BF09E6C814A0}"/>
              </a:ext>
            </a:extLst>
          </p:cNvPr>
          <p:cNvSpPr txBox="1"/>
          <p:nvPr/>
        </p:nvSpPr>
        <p:spPr>
          <a:xfrm>
            <a:off x="3886200" y="2857499"/>
            <a:ext cx="45593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Cloud based app</a:t>
            </a:r>
          </a:p>
        </p:txBody>
      </p:sp>
    </p:spTree>
    <p:extLst>
      <p:ext uri="{BB962C8B-B14F-4D97-AF65-F5344CB8AC3E}">
        <p14:creationId xmlns:p14="http://schemas.microsoft.com/office/powerpoint/2010/main" val="170932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3DE5-CEE7-4AB5-9E3A-1B938CBBEDED}"/>
              </a:ext>
            </a:extLst>
          </p:cNvPr>
          <p:cNvSpPr txBox="1"/>
          <p:nvPr/>
        </p:nvSpPr>
        <p:spPr>
          <a:xfrm>
            <a:off x="1926355" y="2766569"/>
            <a:ext cx="7899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/>
              <a:t>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82329-5497-4944-B3B8-AF5F40182B5F}"/>
              </a:ext>
            </a:extLst>
          </p:cNvPr>
          <p:cNvSpPr txBox="1"/>
          <p:nvPr/>
        </p:nvSpPr>
        <p:spPr>
          <a:xfrm>
            <a:off x="2620939" y="2929529"/>
            <a:ext cx="753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Decouple from IIS, </a:t>
            </a:r>
            <a:r>
              <a:rPr lang="en-US" sz="4000" b="1"/>
              <a:t>self-Isolation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3089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82329-5497-4944-B3B8-AF5F40182B5F}"/>
              </a:ext>
            </a:extLst>
          </p:cNvPr>
          <p:cNvSpPr txBox="1"/>
          <p:nvPr/>
        </p:nvSpPr>
        <p:spPr>
          <a:xfrm>
            <a:off x="4121624" y="2301922"/>
            <a:ext cx="40966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Integration Test</a:t>
            </a:r>
            <a:endParaRPr lang="en-US" dirty="0"/>
          </a:p>
          <a:p>
            <a:endParaRPr lang="en-US" sz="4000" b="1" dirty="0"/>
          </a:p>
          <a:p>
            <a:r>
              <a:rPr lang="en-US" sz="4000" b="1" dirty="0"/>
              <a:t>CI/CD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82329-5497-4944-B3B8-AF5F40182B5F}"/>
              </a:ext>
            </a:extLst>
          </p:cNvPr>
          <p:cNvSpPr txBox="1"/>
          <p:nvPr/>
        </p:nvSpPr>
        <p:spPr>
          <a:xfrm>
            <a:off x="4542430" y="3007057"/>
            <a:ext cx="42103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08516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82329-5497-4944-B3B8-AF5F40182B5F}"/>
              </a:ext>
            </a:extLst>
          </p:cNvPr>
          <p:cNvSpPr txBox="1"/>
          <p:nvPr/>
        </p:nvSpPr>
        <p:spPr>
          <a:xfrm>
            <a:off x="1835625" y="2961564"/>
            <a:ext cx="85093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ASP.NET Core was inspired by OWIN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82329-5497-4944-B3B8-AF5F40182B5F}"/>
              </a:ext>
            </a:extLst>
          </p:cNvPr>
          <p:cNvSpPr txBox="1"/>
          <p:nvPr/>
        </p:nvSpPr>
        <p:spPr>
          <a:xfrm>
            <a:off x="1976462" y="2950569"/>
            <a:ext cx="9039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OWIN implementation in </a:t>
            </a:r>
            <a:r>
              <a:rPr lang="en-US" sz="4000" b="1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9472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3DE5-CEE7-4AB5-9E3A-1B938CBBEDED}"/>
              </a:ext>
            </a:extLst>
          </p:cNvPr>
          <p:cNvSpPr txBox="1"/>
          <p:nvPr/>
        </p:nvSpPr>
        <p:spPr>
          <a:xfrm>
            <a:off x="4566249" y="4111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AGENDA</a:t>
            </a:r>
            <a:endParaRPr lang="en-US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C451CA2-BE7F-4179-B0E8-925858CF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57381"/>
              </p:ext>
            </p:extLst>
          </p:nvPr>
        </p:nvGraphicFramePr>
        <p:xfrm>
          <a:off x="1997303" y="1550470"/>
          <a:ext cx="8168640" cy="395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771074077"/>
                    </a:ext>
                  </a:extLst>
                </a:gridCol>
              </a:tblGrid>
              <a:tr h="7913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dirty="0"/>
                        <a:t>Agenda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217853"/>
                  </a:ext>
                </a:extLst>
              </a:tr>
              <a:tr h="79130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Why ASP.NET CORE?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20536"/>
                  </a:ext>
                </a:extLst>
              </a:tr>
              <a:tr h="79130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Differences between MVC Core and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74635"/>
                  </a:ext>
                </a:extLst>
              </a:tr>
              <a:tr h="79130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OWIN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156037"/>
                  </a:ext>
                </a:extLst>
              </a:tr>
              <a:tr h="7913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DEMO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16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3DE5-CEE7-4AB5-9E3A-1B938CBBEDED}"/>
              </a:ext>
            </a:extLst>
          </p:cNvPr>
          <p:cNvSpPr txBox="1"/>
          <p:nvPr/>
        </p:nvSpPr>
        <p:spPr>
          <a:xfrm>
            <a:off x="1926355" y="2766569"/>
            <a:ext cx="7899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7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AC75C-DF91-478E-8E6E-15CF8C5ED7DF}"/>
              </a:ext>
            </a:extLst>
          </p:cNvPr>
          <p:cNvSpPr txBox="1"/>
          <p:nvPr/>
        </p:nvSpPr>
        <p:spPr>
          <a:xfrm>
            <a:off x="3511835" y="95912"/>
            <a:ext cx="49111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.NET STANDARD 2.0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9EFBB9-79E6-48CD-B854-B61B0073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8" y="753112"/>
            <a:ext cx="11911365" cy="59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AC75C-DF91-478E-8E6E-15CF8C5ED7DF}"/>
              </a:ext>
            </a:extLst>
          </p:cNvPr>
          <p:cNvSpPr txBox="1"/>
          <p:nvPr/>
        </p:nvSpPr>
        <p:spPr>
          <a:xfrm>
            <a:off x="3511835" y="95912"/>
            <a:ext cx="49111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Summarization</a:t>
            </a:r>
            <a:endParaRPr lang="en-US" dirty="0" err="1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0512E6F-B167-4565-9C6C-40F4550F1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18242"/>
              </p:ext>
            </p:extLst>
          </p:nvPr>
        </p:nvGraphicFramePr>
        <p:xfrm>
          <a:off x="1944805" y="852984"/>
          <a:ext cx="8168640" cy="558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771074077"/>
                    </a:ext>
                  </a:extLst>
                </a:gridCol>
              </a:tblGrid>
              <a:tr h="6975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dirty="0"/>
                        <a:t>Migration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217853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Add OWIN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20536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Write everything with </a:t>
                      </a:r>
                      <a:r>
                        <a:rPr lang="en-US" sz="2400" b="1" i="0" u="none" strike="noStrike" noProof="0" err="1">
                          <a:latin typeface="Tw Cen MT"/>
                        </a:rPr>
                        <a:t>middlewares</a:t>
                      </a:r>
                      <a:endParaRPr lang="en-US" sz="2400" b="1" i="0" u="none" strike="noStrike" noProof="0" dirty="0" err="1">
                        <a:latin typeface="Tw Cen M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63793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Unit / Integration / Regression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74635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Update class libraries to .NET Standard 2.0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156037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Update to ASP.NET Core with OWIN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167927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latin typeface="Tw Cen MT"/>
                        </a:rPr>
                        <a:t>Get rid of OWIN and keep with Pure ASP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747396"/>
                  </a:ext>
                </a:extLst>
              </a:tr>
              <a:tr h="6975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latin typeface="Tw Cen MT"/>
                        </a:rPr>
                        <a:t>Keep update ;)</a:t>
                      </a:r>
                      <a:endParaRPr lang="en-US" sz="2400" b="1" i="0" u="none" strike="noStrike" noProof="0" dirty="0">
                        <a:latin typeface="Tw Cen M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27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0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E13CD07A-4ED9-40CF-9F94-29565FE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6" y="348198"/>
            <a:ext cx="9709243" cy="62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ACC71-6D93-4A67-810F-A9F6B34412F2}"/>
              </a:ext>
            </a:extLst>
          </p:cNvPr>
          <p:cNvSpPr txBox="1"/>
          <p:nvPr/>
        </p:nvSpPr>
        <p:spPr>
          <a:xfrm>
            <a:off x="2136477" y="2095704"/>
            <a:ext cx="79334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ea typeface="+mn-lt"/>
                <a:cs typeface="+mn-lt"/>
              </a:rPr>
              <a:t>THANK YOU</a:t>
            </a:r>
            <a:endParaRPr lang="en-US" sz="9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423CD-B2DF-46DE-A528-D053BE537206}"/>
              </a:ext>
            </a:extLst>
          </p:cNvPr>
          <p:cNvSpPr txBox="1"/>
          <p:nvPr/>
        </p:nvSpPr>
        <p:spPr>
          <a:xfrm>
            <a:off x="4603373" y="37729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Ali Khalili</a:t>
            </a:r>
          </a:p>
        </p:txBody>
      </p:sp>
    </p:spTree>
    <p:extLst>
      <p:ext uri="{BB962C8B-B14F-4D97-AF65-F5344CB8AC3E}">
        <p14:creationId xmlns:p14="http://schemas.microsoft.com/office/powerpoint/2010/main" val="31964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3DE5-CEE7-4AB5-9E3A-1B938CBBEDED}"/>
              </a:ext>
            </a:extLst>
          </p:cNvPr>
          <p:cNvSpPr txBox="1"/>
          <p:nvPr/>
        </p:nvSpPr>
        <p:spPr>
          <a:xfrm>
            <a:off x="2335788" y="1811225"/>
            <a:ext cx="78994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/>
              <a:t>WHY </a:t>
            </a:r>
            <a:endParaRPr lang="en-US" dirty="0"/>
          </a:p>
          <a:p>
            <a:pPr algn="ctr"/>
            <a:r>
              <a:rPr lang="en-US" sz="8000" b="1" dirty="0"/>
              <a:t>ASP.NET CORE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6DB3BD-C42B-496B-A565-46EECC3F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74" y="51840"/>
            <a:ext cx="7773321" cy="66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F8AB1E3-A8E8-43A9-8DA2-F8E1565E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38" y="240183"/>
            <a:ext cx="10293361" cy="63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1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A1DF46-0FFD-4457-8523-4817F19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68289"/>
              </p:ext>
            </p:extLst>
          </p:nvPr>
        </p:nvGraphicFramePr>
        <p:xfrm>
          <a:off x="1977561" y="756495"/>
          <a:ext cx="8168640" cy="491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866529828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ASP.NET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479407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38723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2523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RUNS EVERYWHERE (LINUX/MAC/WIN) - </a:t>
                      </a:r>
                      <a:r>
                        <a:rPr lang="en-US" err="1"/>
                        <a:t>RasberyPI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54358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Resilient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52590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Modern and ready for latest requirements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75490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Easier Maintenance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871270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Cloud-Based Web Application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3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A1DF46-0FFD-4457-8523-4817F19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90252"/>
              </p:ext>
            </p:extLst>
          </p:nvPr>
        </p:nvGraphicFramePr>
        <p:xfrm>
          <a:off x="2148158" y="2121272"/>
          <a:ext cx="8168640" cy="245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866529828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What else?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479407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is 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38723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Developers are 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2523"/>
                  </a:ext>
                </a:extLst>
              </a:tr>
              <a:tr h="614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Customers are 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5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9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3DE5-CEE7-4AB5-9E3A-1B938CBBEDED}"/>
              </a:ext>
            </a:extLst>
          </p:cNvPr>
          <p:cNvSpPr txBox="1"/>
          <p:nvPr/>
        </p:nvSpPr>
        <p:spPr>
          <a:xfrm>
            <a:off x="2142445" y="855882"/>
            <a:ext cx="789940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/>
              <a:t>Differences between MVC Core and Old MVC</a:t>
            </a:r>
          </a:p>
        </p:txBody>
      </p:sp>
    </p:spTree>
    <p:extLst>
      <p:ext uri="{BB962C8B-B14F-4D97-AF65-F5344CB8AC3E}">
        <p14:creationId xmlns:p14="http://schemas.microsoft.com/office/powerpoint/2010/main" val="275496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7A8CDB1F-3C32-4958-BAD5-EA304D4D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591122"/>
            <a:ext cx="10960100" cy="200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0EA3B-D24B-4580-973A-5DFF2643C9C0}"/>
              </a:ext>
            </a:extLst>
          </p:cNvPr>
          <p:cNvSpPr txBox="1"/>
          <p:nvPr/>
        </p:nvSpPr>
        <p:spPr>
          <a:xfrm>
            <a:off x="4237630" y="538708"/>
            <a:ext cx="35620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97521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9</Words>
  <Application>Microsoft Office PowerPoint</Application>
  <PresentationFormat>Widescreen</PresentationFormat>
  <Paragraphs>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Migrating to  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 Khalili</cp:lastModifiedBy>
  <cp:revision>2236</cp:revision>
  <dcterms:created xsi:type="dcterms:W3CDTF">2014-08-26T23:43:54Z</dcterms:created>
  <dcterms:modified xsi:type="dcterms:W3CDTF">2020-05-28T09:59:31Z</dcterms:modified>
</cp:coreProperties>
</file>