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3"/>
    <p:sldId id="256" r:id="rId4"/>
    <p:sldId id="257" r:id="rId5"/>
    <p:sldId id="287" r:id="rId6"/>
    <p:sldId id="259" r:id="rId7"/>
    <p:sldId id="260" r:id="rId8"/>
    <p:sldId id="266" r:id="rId9"/>
    <p:sldId id="275" r:id="rId10"/>
    <p:sldId id="286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12712700" cy="875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3261" y="1498600"/>
            <a:ext cx="785827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9032" y="1612900"/>
            <a:ext cx="6026734" cy="3027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3422" y="1769110"/>
            <a:ext cx="11757954" cy="281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healthebay.org/" TargetMode="External"/><Relationship Id="rId4" Type="http://schemas.openxmlformats.org/officeDocument/2006/relationships/hyperlink" Target="http://www.algalita.org/" TargetMode="External"/><Relationship Id="rId3" Type="http://schemas.openxmlformats.org/officeDocument/2006/relationships/hyperlink" Target="http://www.filterforgood.com/" TargetMode="External"/><Relationship Id="rId2" Type="http://schemas.openxmlformats.org/officeDocument/2006/relationships/hyperlink" Target="http://www.rozsavage.com/index.php/environment/pacific-stage-1-plastic-pollution" TargetMode="External"/><Relationship Id="rId1" Type="http://schemas.openxmlformats.org/officeDocument/2006/relationships/hyperlink" Target="http://savetheocean.wordpr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Content Placeholder 1" descr="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1430" y="-8255"/>
            <a:ext cx="13027660" cy="71481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 Box 4"/>
          <p:cNvSpPr txBox="1"/>
          <p:nvPr/>
        </p:nvSpPr>
        <p:spPr>
          <a:xfrm>
            <a:off x="101600" y="6459855"/>
            <a:ext cx="118706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TEAM: </a:t>
            </a:r>
            <a:endParaRPr lang="en-US" sz="480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</a:endParaRPr>
          </a:p>
          <a:p>
            <a:r>
              <a:rPr lang="en-US" sz="4800" b="1" i="1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Geekser</a:t>
            </a:r>
            <a:br>
              <a:rPr lang="en-US" sz="480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</a:br>
            <a:r>
              <a:rPr lang="en-US" sz="4800" b="1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CHALLENGE:</a:t>
            </a:r>
            <a:r>
              <a:rPr lang="en-US" sz="480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 </a:t>
            </a:r>
            <a:endParaRPr lang="en-US" sz="480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</a:endParaRPr>
          </a:p>
          <a:p>
            <a:r>
              <a:rPr lang="en-US" sz="4800" i="1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Earth Oceans- Trash Cleanup</a:t>
            </a:r>
            <a:endParaRPr lang="en-US" sz="4800" i="1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Picture 14" descr="A group of people standing on top of a sandy beach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03" y="-58204"/>
            <a:ext cx="13010146" cy="98099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075" y="763945"/>
            <a:ext cx="12988345" cy="1181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ahoma" panose="020B0604030504040204"/>
                <a:ea typeface="Tahoma" panose="020B0604030504040204"/>
                <a:cs typeface="Calibri" panose="020F0502020204030204"/>
              </a:rPr>
              <a:t>O C E A N    P L A S T I C     C L E A N E R</a:t>
            </a:r>
            <a:endParaRPr lang="en-US" sz="40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56612" y="4777"/>
            <a:ext cx="84567" cy="23530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endParaRPr lang="en-US" sz="4200" i="1" spc="-85"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Rectangle 9"/>
          <p:cNvSpPr/>
          <p:nvPr/>
        </p:nvSpPr>
        <p:spPr>
          <a:xfrm>
            <a:off x="554319" y="2162616"/>
            <a:ext cx="12054986" cy="4728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ahoma" panose="020B0604030504040204"/>
                <a:ea typeface="Tahoma" panose="020B0604030504040204"/>
                <a:cs typeface="Calibri" panose="020F0502020204030204"/>
              </a:rPr>
              <a:t>W H Y ?</a:t>
            </a:r>
            <a:endParaRPr lang="en-US" sz="40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endParaRPr lang="en-US" sz="36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r>
              <a:rPr lang="en-US" sz="3200" dirty="0">
                <a:latin typeface="Tahoma" panose="020B0604030504040204"/>
                <a:ea typeface="Tahoma" panose="020B0604030504040204"/>
                <a:cs typeface="Calibri" panose="020F0502020204030204"/>
              </a:rPr>
              <a:t>Most of the oxygen in our atmosphere is generated by the Sea.</a:t>
            </a:r>
            <a:endParaRPr lang="en-US" sz="32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endParaRPr lang="en-US" sz="40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r>
              <a:rPr lang="en-US" sz="3200" dirty="0">
                <a:latin typeface="Tahoma" panose="020B0604030504040204"/>
                <a:ea typeface="Tahoma" panose="020B0604030504040204"/>
                <a:cs typeface="Calibri" panose="020F0502020204030204"/>
              </a:rPr>
              <a:t>Oceanic activities control our climate and weather.</a:t>
            </a:r>
            <a:endParaRPr lang="en-US" sz="32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endParaRPr lang="en-US" sz="32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r>
              <a:rPr lang="en-US" sz="3200" dirty="0">
                <a:latin typeface="Tahoma" panose="020B0604030504040204"/>
                <a:ea typeface="Tahoma" panose="020B0604030504040204"/>
                <a:cs typeface="Calibri" panose="020F0502020204030204"/>
              </a:rPr>
              <a:t>Oceans act as CO2 sink helped us to buffer human caused global warming. </a:t>
            </a:r>
            <a:endParaRPr lang="en-US" sz="32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endParaRPr lang="en-US" sz="36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endParaRPr lang="en-US" sz="40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endParaRPr lang="en-US" sz="40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endParaRPr lang="en-US" sz="40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  <a:p>
            <a:pPr algn="ctr"/>
            <a:endParaRPr lang="en-US" sz="4000" dirty="0">
              <a:latin typeface="Tahoma" panose="020B0604030504040204"/>
              <a:ea typeface="Tahoma" panose="020B0604030504040204"/>
              <a:cs typeface="Calibri" panose="020F0502020204030204"/>
            </a:endParaRPr>
          </a:p>
        </p:txBody>
      </p:sp>
      <p:pic>
        <p:nvPicPr>
          <p:cNvPr id="25" name="Picture 25" descr="A screen shot of a horse&#10;&#10;Description generated with high confidence"/>
          <p:cNvPicPr>
            <a:picLocks noChangeAspect="1"/>
          </p:cNvPicPr>
          <p:nvPr/>
        </p:nvPicPr>
        <p:blipFill rotWithShape="1">
          <a:blip r:embed="rId1"/>
          <a:srcRect l="1923" t="23669" r="3205" b="56410"/>
          <a:stretch>
            <a:fillRect/>
          </a:stretch>
        </p:blipFill>
        <p:spPr>
          <a:xfrm>
            <a:off x="6812" y="7014279"/>
            <a:ext cx="12998808" cy="2745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fish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" y="4797"/>
            <a:ext cx="13010147" cy="9726186"/>
          </a:xfrm>
          <a:prstGeom prst="rect">
            <a:avLst/>
          </a:prstGeom>
        </p:spPr>
      </p:pic>
      <p:sp>
        <p:nvSpPr>
          <p:cNvPr id="7" name="Arrow: Pentagon 6"/>
          <p:cNvSpPr/>
          <p:nvPr/>
        </p:nvSpPr>
        <p:spPr>
          <a:xfrm>
            <a:off x="-6878" y="157947"/>
            <a:ext cx="10234876" cy="177291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latin typeface="Tahoma" panose="020B0604030504040204"/>
                <a:ea typeface="Tahoma" panose="020B0604030504040204"/>
                <a:cs typeface="Tahoma" panose="020B0604030504040204"/>
              </a:rPr>
              <a:t>I T ' S   U R G E N T   C A L L </a:t>
            </a:r>
            <a:endParaRPr lang="en-US" sz="540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57" y="144779"/>
            <a:ext cx="12520772" cy="221765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5"/>
              </a:spcBef>
            </a:pPr>
            <a:r>
              <a:rPr lang="en-US" sz="4200" spc="60" dirty="0">
                <a:latin typeface="Rockwell" panose="02060603020205020403"/>
              </a:rPr>
              <a:t>Plastics in Ocean are getting accumulated and is one of the </a:t>
            </a:r>
            <a:r>
              <a:rPr lang="en-US" sz="4200" spc="60">
                <a:latin typeface="Rockwell" panose="02060603020205020403"/>
              </a:rPr>
              <a:t>major reason in declined health of our </a:t>
            </a:r>
            <a:r>
              <a:rPr lang="en-US" sz="4200" spc="60" dirty="0">
                <a:latin typeface="Rockwell" panose="02060603020205020403"/>
              </a:rPr>
              <a:t>oceans.</a:t>
            </a:r>
            <a:endParaRPr lang="en-US" sz="4200" spc="60" dirty="0">
              <a:latin typeface="Rockwell" panose="020606030202050204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Picture 6" descr="Water next to the ocean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61" y="2428419"/>
            <a:ext cx="13010146" cy="7321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103" y="4912"/>
            <a:ext cx="10586115" cy="498713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l">
              <a:lnSpc>
                <a:spcPct val="117000"/>
              </a:lnSpc>
              <a:spcBef>
                <a:spcPts val="95"/>
              </a:spcBef>
            </a:pPr>
            <a:r>
              <a:rPr lang="en-US" sz="4200" b="1" spc="-150"/>
              <a:t>Garbage Patches: </a:t>
            </a:r>
            <a:br>
              <a:rPr lang="en-US" sz="4200" spc="-150" dirty="0"/>
            </a:br>
            <a:r>
              <a:rPr lang="en-US" sz="2800" spc="-150"/>
              <a:t>Great Pacific Garbage Patch</a:t>
            </a:r>
            <a:br>
              <a:rPr lang="en-US" sz="2800" spc="-150" dirty="0"/>
            </a:br>
            <a:r>
              <a:rPr lang="en-US" sz="2800" spc="-150" dirty="0"/>
              <a:t>Indian Ocean garbage patch</a:t>
            </a:r>
            <a:br>
              <a:rPr lang="en-US" sz="2800" spc="-150" dirty="0"/>
            </a:br>
            <a:r>
              <a:rPr lang="en-US" sz="2800" spc="-150" dirty="0"/>
              <a:t>North Atlantic garbage patch</a:t>
            </a:r>
            <a:br>
              <a:rPr lang="en-US" sz="2800" spc="-150" dirty="0"/>
            </a:br>
            <a:r>
              <a:rPr lang="en-US" sz="2800" spc="-150" dirty="0"/>
              <a:t>South Pacific garbage patch</a:t>
            </a:r>
            <a:br>
              <a:rPr lang="en-US" sz="4200" spc="-150" dirty="0"/>
            </a:br>
            <a:br>
              <a:rPr lang="en-US" sz="4200" spc="-150" dirty="0"/>
            </a:br>
            <a:br>
              <a:rPr lang="en-US" sz="4200" spc="-150" dirty="0"/>
            </a:br>
            <a:endParaRPr lang="en-US" sz="4200" spc="-150"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Picture 6" descr="A close up of a map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61" y="3050871"/>
            <a:ext cx="13010146" cy="6705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0780"/>
            <a:ext cx="13004800" cy="73228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2115" y="-1"/>
            <a:ext cx="10312755" cy="221445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4200" spc="-150" dirty="0">
                <a:solidFill>
                  <a:schemeClr val="bg1"/>
                </a:solidFill>
              </a:rPr>
              <a:t>There </a:t>
            </a:r>
            <a:r>
              <a:rPr sz="4200" spc="-254" dirty="0">
                <a:solidFill>
                  <a:schemeClr val="bg1"/>
                </a:solidFill>
              </a:rPr>
              <a:t>is </a:t>
            </a:r>
            <a:r>
              <a:rPr sz="4200" spc="-545" dirty="0">
                <a:solidFill>
                  <a:schemeClr val="bg1"/>
                </a:solidFill>
              </a:rPr>
              <a:t>a</a:t>
            </a:r>
            <a:r>
              <a:rPr lang="en-US" sz="4200" spc="-545" dirty="0">
                <a:solidFill>
                  <a:schemeClr val="bg1"/>
                </a:solidFill>
              </a:rPr>
              <a:t>  </a:t>
            </a:r>
            <a:r>
              <a:rPr sz="4200" spc="-355" dirty="0">
                <a:solidFill>
                  <a:schemeClr val="bg1"/>
                </a:solidFill>
              </a:rPr>
              <a:t>garbage </a:t>
            </a:r>
            <a:r>
              <a:rPr sz="4200" spc="-210" dirty="0">
                <a:solidFill>
                  <a:schemeClr val="bg1"/>
                </a:solidFill>
              </a:rPr>
              <a:t>patch </a:t>
            </a:r>
            <a:r>
              <a:rPr sz="4200" spc="-80" dirty="0">
                <a:solidFill>
                  <a:schemeClr val="bg1"/>
                </a:solidFill>
              </a:rPr>
              <a:t>twice </a:t>
            </a:r>
            <a:r>
              <a:rPr sz="4200" spc="-114" dirty="0">
                <a:solidFill>
                  <a:schemeClr val="bg1"/>
                </a:solidFill>
              </a:rPr>
              <a:t>the</a:t>
            </a:r>
            <a:r>
              <a:rPr lang="en-US" sz="4200" spc="-114" dirty="0">
                <a:solidFill>
                  <a:schemeClr val="bg1"/>
                </a:solidFill>
              </a:rPr>
              <a:t> </a:t>
            </a:r>
            <a:r>
              <a:rPr sz="4200" spc="-114" dirty="0">
                <a:solidFill>
                  <a:schemeClr val="bg1"/>
                </a:solidFill>
              </a:rPr>
              <a:t> </a:t>
            </a:r>
            <a:r>
              <a:rPr sz="4200" spc="-295" dirty="0">
                <a:solidFill>
                  <a:schemeClr val="bg1"/>
                </a:solidFill>
              </a:rPr>
              <a:t>size </a:t>
            </a:r>
            <a:r>
              <a:rPr sz="4200" spc="-70" dirty="0">
                <a:solidFill>
                  <a:schemeClr val="bg1"/>
                </a:solidFill>
              </a:rPr>
              <a:t>of </a:t>
            </a:r>
            <a:r>
              <a:rPr sz="4200" spc="-405" dirty="0">
                <a:solidFill>
                  <a:schemeClr val="bg1"/>
                </a:solidFill>
              </a:rPr>
              <a:t>Texas </a:t>
            </a:r>
            <a:r>
              <a:rPr sz="4200" spc="-130" dirty="0">
                <a:solidFill>
                  <a:schemeClr val="bg1"/>
                </a:solidFill>
              </a:rPr>
              <a:t>in </a:t>
            </a:r>
            <a:r>
              <a:rPr sz="4200" spc="-114" dirty="0">
                <a:solidFill>
                  <a:schemeClr val="bg1"/>
                </a:solidFill>
              </a:rPr>
              <a:t>the </a:t>
            </a:r>
            <a:r>
              <a:rPr sz="4200" spc="110" dirty="0">
                <a:solidFill>
                  <a:schemeClr val="bg1"/>
                </a:solidFill>
              </a:rPr>
              <a:t>North</a:t>
            </a:r>
            <a:r>
              <a:rPr sz="4200" spc="-315" dirty="0">
                <a:solidFill>
                  <a:schemeClr val="bg1"/>
                </a:solidFill>
              </a:rPr>
              <a:t> </a:t>
            </a:r>
            <a:r>
              <a:rPr sz="4200" spc="-250" dirty="0">
                <a:solidFill>
                  <a:schemeClr val="bg1"/>
                </a:solidFill>
              </a:rPr>
              <a:t>Pacific</a:t>
            </a:r>
            <a:r>
              <a:rPr lang="en-US" sz="4200" spc="-250" dirty="0">
                <a:solidFill>
                  <a:schemeClr val="bg1"/>
                </a:solidFill>
              </a:rPr>
              <a:t> Ocean. As we shown in our Google Earth Engine.....</a:t>
            </a:r>
            <a:endParaRPr lang="en-US" sz="4200" spc="-25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49500"/>
            <a:ext cx="13004800" cy="75482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Text Box 7"/>
          <p:cNvSpPr txBox="1"/>
          <p:nvPr/>
        </p:nvSpPr>
        <p:spPr>
          <a:xfrm>
            <a:off x="732790" y="406400"/>
            <a:ext cx="11539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How can we as a Geekser help ??.... </a:t>
            </a:r>
            <a:br>
              <a:rPr lang="en-US" sz="48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</a:br>
            <a:r>
              <a:rPr lang="en-US" sz="48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Let's dive into solution</a:t>
            </a:r>
            <a:endParaRPr lang="en-US" sz="48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77" y="292100"/>
            <a:ext cx="80657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Where </a:t>
            </a:r>
            <a:r>
              <a:rPr spc="180" dirty="0"/>
              <a:t>to </a:t>
            </a:r>
            <a:r>
              <a:rPr spc="-300" dirty="0"/>
              <a:t>learn</a:t>
            </a:r>
            <a:r>
              <a:rPr spc="-160" dirty="0"/>
              <a:t> </a:t>
            </a:r>
            <a:r>
              <a:rPr spc="-180" dirty="0"/>
              <a:t>more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623422" y="1769110"/>
            <a:ext cx="10095230" cy="281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100"/>
              </a:spcBef>
            </a:pPr>
            <a:r>
              <a:rPr sz="2400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/>
              </a:rPr>
              <a:t>http://savetheocean.wordpress.com </a:t>
            </a:r>
            <a:r>
              <a:rPr sz="2400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/>
              </a:rPr>
              <a:t>http://www.rozsavage.com/index.php/environment/pacific-stage-1-plastic-pollution </a:t>
            </a:r>
            <a:r>
              <a:rPr sz="24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http://www.filterforgood.com</a:t>
            </a:r>
            <a:r>
              <a:rPr sz="24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6862445">
              <a:lnSpc>
                <a:spcPct val="153000"/>
              </a:lnSpc>
            </a:pPr>
            <a:r>
              <a:rPr sz="2400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/>
              </a:rPr>
              <a:t>http://www.algalita.org</a:t>
            </a:r>
            <a:r>
              <a:rPr sz="2400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  </a:t>
            </a:r>
            <a:r>
              <a:rPr sz="2400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5"/>
              </a:rPr>
              <a:t>http://www.healthebay.org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Presentation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Arial</vt:lpstr>
      <vt:lpstr>Tahoma</vt:lpstr>
      <vt:lpstr>Calibri</vt:lpstr>
      <vt:lpstr>Rockwell</vt:lpstr>
      <vt:lpstr>Microsoft YaHei</vt:lpstr>
      <vt:lpstr>Arial Unicode MS</vt:lpstr>
      <vt:lpstr>Calibri</vt:lpstr>
      <vt:lpstr>Malgun Gothic</vt:lpstr>
      <vt:lpstr>Microsoft JhengHei Light</vt:lpstr>
      <vt:lpstr>Microsoft JhengHei</vt:lpstr>
      <vt:lpstr>Microsoft JhengHei UI Light</vt:lpstr>
      <vt:lpstr>Microsoft YaHei UI</vt:lpstr>
      <vt:lpstr>Microsoft YaHei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Plastics in Ocean are getting accumulated and is one of the major reason in declined health of our oceans.</vt:lpstr>
      <vt:lpstr>Garbage Patches:  Great Pacific Garbage Patch Indian Ocean garbage patch North Atlantic garbage patch South Pacific garbage patch   </vt:lpstr>
      <vt:lpstr>There is a  garbage patch twice the  size of Texas in the North Pacific Ocean. As we shown in our Google Earth Engine.....</vt:lpstr>
      <vt:lpstr>What can YOU do?  Let's Get Into The  Solution.......</vt:lpstr>
      <vt:lpstr>Where to learn 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Bottles  &amp; Oceani Pollution</dc:title>
  <dc:creator/>
  <cp:lastModifiedBy>Topper</cp:lastModifiedBy>
  <cp:revision>510</cp:revision>
  <dcterms:created xsi:type="dcterms:W3CDTF">2019-10-20T06:09:00Z</dcterms:created>
  <dcterms:modified xsi:type="dcterms:W3CDTF">2019-10-20T09:39:11Z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2009-05-16T00:00:00Z</vt:filetime>
  </property>
  <property fmtid="{D5CDD505-2E9C-101B-9397-08002B2CF9AE}" pid="3" name="Creator">
    <vt:lpwstr>Apple Keynote 3.0.2</vt:lpwstr>
  </property>
  <property fmtid="{D5CDD505-2E9C-101B-9397-08002B2CF9AE}" pid="4" name="LastSaved">
    <vt:filetime>2019-10-20T00:00:00Z</vt:filetime>
  </property>
  <property fmtid="{D5CDD505-2E9C-101B-9397-08002B2CF9AE}" pid="5" name="KSOProductBuildVer">
    <vt:lpwstr>1033-11.2.0.8991</vt:lpwstr>
  </property>
</Properties>
</file>