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40C1-46F4-4A17-BFF7-1EF0F84DE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6018F-CDCB-494A-947C-FAA87430B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15C2-1A48-4FD8-B4BA-FF106DC0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28B8-D028-48FA-AA7B-3EF24CAA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165C-C771-4F21-9EEA-6BDDC1A7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0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B7CF-7055-4128-B3E8-AEB2F14B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3F77F-5852-420C-B155-A698F25FC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0D60-F52F-442B-BBE4-9843C41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C1ED-064A-4D12-A404-1BBE562F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3D7C-EF36-45D6-BA95-E95C7555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534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67015-248D-4FC8-92A5-1DD851C78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1A80F-C80A-495A-B002-59C21AFBC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7D75-50B6-44D6-94DE-BBA3F14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F5B5-DC3D-4B4A-AB63-3E4C01B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004D-4864-4DD1-A43B-6E6D1C10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889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1A0-F5B4-4430-83FE-96BB5617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F9C4-1EBA-45B9-ADC5-C0E565F2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C008-D6B0-4E9A-822F-8F39C7F1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7775-9E1C-4036-A70F-5A7CFC2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77796-A597-4297-BF7E-A17D875D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94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F3A6-514D-415B-8C87-EEF944D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6B68-7D97-4057-91FD-FB64FC95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C2B2-34D4-4E2B-ADC2-159FA98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B86D-344B-4BD4-9682-3C6F9E2D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BD5F-9294-4CA7-A501-9FDACD03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135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0B9B-F184-42D9-91DC-9509D810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1841-B5F1-4E9F-9642-D2FFBD0B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F33C-993C-4B81-8A48-E9E6E3CF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DD60-6F50-4AA8-9EB2-47528CCC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407B-1A4C-4622-8141-0E6AAB78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78E6-C038-44EE-A106-DC91762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03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84C2-91BF-4EFE-8042-5A3AE8FB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B0F67-5992-45C0-AF8A-3D09C1FE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512EA-9815-4755-85E2-A249AE98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9CD35-F046-458D-BED0-E40AC4D8A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7ABBC-F1E5-40EA-BC5E-697FDADD7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8574E-AA38-490E-8E17-75B123D4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47471-C543-4C33-93CE-32EDF8F9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A5452-8BC3-4373-8D81-FB723983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32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7A70-F1EB-4276-8F32-78BBB55D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E8271-FF6F-4771-89B8-90139261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CD68B-7125-43ED-A020-312F4320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017AF-CA13-44BB-B77C-FAEE6ABA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994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4C4C2-5B5E-4DB1-94BE-76345117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014EA-3465-4A54-96BF-8442F3E3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2230F-14E1-4773-84C7-622E424C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868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4867-2960-4E67-89D1-9E0CFEEB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9368-2E6E-4DA2-9670-6BC6AC00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A771F-1B25-4AA5-BCD1-27C8F018E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D539-177A-41FC-8AD9-A73417C6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7076-448F-4082-AF82-2CBD841A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B246-82C9-4587-A5B1-FE38FCDA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87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826D-2E24-44EB-A014-51452E5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80233-5F6F-4834-88C5-1C1854A6D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EF1CE-A302-4DCF-B7F9-A98AD689F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A395-CE23-4C4C-B469-5572B8F6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EA0B-49A5-4146-82C1-90B2027F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E979-24E0-4ECF-AF51-B77AC485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87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25762-CA42-4CE1-A22C-4C2B34ED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C6CF6-79C8-46A5-8DE1-2CE6B7C9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DE26-35F6-48FB-9481-57ED38F9C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66EB-9110-4B9B-80C2-BD5EC6281D50}" type="datetimeFigureOut">
              <a:rPr lang="fr-CH" smtClean="0"/>
              <a:t>14.12.2021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4380-51D3-43A1-85F1-09307906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3099-216E-4ED1-9049-4716415C6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1D0D-DE82-42FE-B9FF-CCD2BCCCF9E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1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golayp/minimal-ap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9E9B-2E7B-4484-85BD-EEA93C326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.net 6 minimal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6237-A2C3-41F4-83A6-F5CD8CEF4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16 décembre 2021</a:t>
            </a:r>
          </a:p>
        </p:txBody>
      </p:sp>
    </p:spTree>
    <p:extLst>
      <p:ext uri="{BB962C8B-B14F-4D97-AF65-F5344CB8AC3E}">
        <p14:creationId xmlns:p14="http://schemas.microsoft.com/office/powerpoint/2010/main" val="59280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8957-E23A-4B61-8016-9D77870FB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8540"/>
            <a:ext cx="9144000" cy="1202725"/>
          </a:xfrm>
        </p:spPr>
        <p:txBody>
          <a:bodyPr>
            <a:normAutofit/>
          </a:bodyPr>
          <a:lstStyle/>
          <a:p>
            <a:r>
              <a:rPr lang="fr-CH" sz="4000" dirty="0"/>
              <a:t>Tous se trouve dans le repo </a:t>
            </a:r>
            <a:r>
              <a:rPr lang="fr-CH" sz="4000" dirty="0" err="1"/>
              <a:t>Github</a:t>
            </a:r>
            <a:r>
              <a:rPr lang="fr-CH" sz="4000" dirty="0"/>
              <a:t> </a:t>
            </a:r>
            <a:r>
              <a:rPr lang="fr-CH" sz="4000" dirty="0">
                <a:hlinkClick r:id="rId2"/>
              </a:rPr>
              <a:t>https://github.com/golayp/minimal-api</a:t>
            </a:r>
            <a:endParaRPr lang="fr-CH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61C51-0C19-413A-90F0-DD398816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89" y="2965622"/>
            <a:ext cx="3067822" cy="30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1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.net 6 minimal api</vt:lpstr>
      <vt:lpstr>Tous se trouve dans le repo Github https://github.com/golayp/minimal-api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6 minimal api</dc:title>
  <dc:creator>Golay Pascal</dc:creator>
  <cp:lastModifiedBy>Golay Pascal</cp:lastModifiedBy>
  <cp:revision>5</cp:revision>
  <dcterms:created xsi:type="dcterms:W3CDTF">2021-12-14T07:33:42Z</dcterms:created>
  <dcterms:modified xsi:type="dcterms:W3CDTF">2021-12-14T14:39:59Z</dcterms:modified>
</cp:coreProperties>
</file>