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50619-358E-4759-B259-25BB25CF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518FBB-E234-4733-AD4E-7E05CC661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BE23-E1C5-481E-81C1-D90E26AC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8BAEB-AD5D-4F8D-97A6-87D21CD1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492E8-1FC8-488F-9726-6E38ACF8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8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06C5-D202-47C1-8B60-7EC0C935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6C6E3-1F18-4588-A2C9-03A11714B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BF7E1-361B-4353-9E2D-7E8AC1D0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E6832-1F72-492F-A3A5-04D8A8FC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1B899-9C4A-404C-89B0-3D1F0A57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7C8F2B-703A-415F-B9B0-BAF781F6A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176AF5-5826-4903-9557-0DD1188C8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D1E4A-D4C1-489E-9176-E829625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8D1CA-53D6-4F7E-8573-C8FA7FAA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87CC2-C891-46CD-B475-C96669A1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EB814-CB4D-49C2-9DDA-47ACA7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AC4C0-BFE3-400F-8C9E-2F38B365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4BB88-9E3B-4584-9008-AF54D772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DCE3E-0E14-473C-97D6-0A43BAC3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4B59F-45D2-4E24-A61C-D43C7CB1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2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9A86F-45F3-4ADF-8AE1-330796DA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F0CB0-8D17-4970-A44B-CC28D21F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BC19C-0BBE-4449-B651-0BB233EA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20513-3853-4CD6-8FBF-1A739A2B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DD8B6-9708-4537-96B0-51AB1012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4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AB03C-34C8-4750-9E17-C58445E1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C1F64-6AC3-480F-8757-0B7BFF4D7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DBBB5-EB9C-4DC3-B150-FC9E188BB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B3B74-F1C9-4E14-9AA6-1B74764D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D3B13-2D71-496D-B15A-15EAE630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DBED90-BAD6-44AB-87C8-2A7141B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1D4C2-5165-461A-90CD-DB11116E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2A814-763D-431C-8D6C-B2F13E0F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75E21-0ABC-46C4-96BF-616E9218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5DCD90-32A7-4191-AB4F-CE8B2729C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798D2C-1F9C-4E34-8B92-B0F151DB1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330EF2-D9D9-43B8-A223-3D4BE83C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58CB6C-FF12-4AFC-B642-647E075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B7E96-9450-4E99-B8C0-62C329E8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EB67-AECB-48EB-AF20-79D5C38E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0AEF3A-223A-4F74-86C0-A99F32B2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75AA8-D91B-4775-8E07-FA0D5B9C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171663-0B11-4B65-A9D1-B8D1E784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4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E6B078-7BDA-4933-8089-2B31B327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94A838-E638-4D5A-869D-E6703C4E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465A-2222-41B0-A10D-310B15E7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8B01-C7BC-4F0F-A4B1-C83241D9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DD701-1F09-4A06-A482-86388040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DBCE3-27C8-441F-A13B-010B293AD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5D6C9-CE5C-4290-BF65-BEBAE323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7302C-648E-4BBC-AAE8-17E602C7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739CC-DD24-430A-A3EE-21A7EF47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1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6CF2A-1E17-400B-926E-9004FF2B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B7F89-A746-4440-8D00-34320A418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2E544-D67E-44A1-8967-60703726D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BFDB9-D804-423B-99EE-D080B215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ECF0B-35E7-426F-8D5D-6422EE3F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EA95F-84E6-4E72-8D45-7A2ECD5D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994083-CD90-442E-A0E0-739845FC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82039-5290-4F40-A54B-97CCAE49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263F8-F622-4158-BE95-FFF51E2A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2D8FB-A30E-449E-AE5E-437CBCA2E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58E05-2385-438B-BC68-C79D8E70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5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8EF4C-6F41-48AC-8765-52007E4F4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  <a:br>
              <a:rPr lang="en-US" altLang="ko-KR" dirty="0"/>
            </a:br>
            <a:r>
              <a:rPr lang="ko-KR" altLang="en-US" dirty="0"/>
              <a:t>포트폴리오 관리</a:t>
            </a:r>
          </a:p>
        </p:txBody>
      </p:sp>
    </p:spTree>
    <p:extLst>
      <p:ext uri="{BB962C8B-B14F-4D97-AF65-F5344CB8AC3E}">
        <p14:creationId xmlns:p14="http://schemas.microsoft.com/office/powerpoint/2010/main" val="369511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BA8D8-B00A-41D6-A5EA-F0F925F1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Selector, allocator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737E5-6080-463B-B9EF-4587BE20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종목을 선정하는 </a:t>
            </a:r>
            <a:r>
              <a:rPr lang="en-US" altLang="ko-KR" dirty="0"/>
              <a:t>selector </a:t>
            </a:r>
            <a:r>
              <a:rPr lang="ko-KR" altLang="en-US" dirty="0"/>
              <a:t>네트워크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자산배분을 구성하는 </a:t>
            </a:r>
            <a:r>
              <a:rPr lang="en-US" altLang="ko-KR" dirty="0"/>
              <a:t>allocator </a:t>
            </a:r>
            <a:r>
              <a:rPr lang="ko-KR" altLang="en-US" dirty="0"/>
              <a:t>네트워크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Selector</a:t>
            </a:r>
            <a:r>
              <a:rPr lang="ko-KR" altLang="en-US" dirty="0"/>
              <a:t>는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회귀를 사용하며 </a:t>
            </a:r>
            <a:r>
              <a:rPr lang="en-US" altLang="ko-KR" dirty="0"/>
              <a:t>allocator</a:t>
            </a:r>
            <a:r>
              <a:rPr lang="ko-KR" altLang="en-US" dirty="0"/>
              <a:t>는 </a:t>
            </a:r>
            <a:r>
              <a:rPr lang="en-US" altLang="ko-KR" dirty="0"/>
              <a:t>policy gradient</a:t>
            </a:r>
            <a:r>
              <a:rPr lang="ko-KR" altLang="en-US" dirty="0"/>
              <a:t>를 사용함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A3BAE-D10E-479C-8CE1-A1950658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C83F6-63B5-4CB9-9B71-7A093039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시점 </a:t>
            </a:r>
            <a:r>
              <a:rPr lang="en-US" altLang="ko-KR" dirty="0"/>
              <a:t>t</a:t>
            </a:r>
            <a:r>
              <a:rPr lang="ko-KR" altLang="en-US" dirty="0"/>
              <a:t>에서 데이터가 충분한 종목을 분류하고 주가 데이터 </a:t>
            </a:r>
            <a:r>
              <a:rPr lang="en-US" altLang="ko-KR" dirty="0"/>
              <a:t>(50,4)</a:t>
            </a:r>
            <a:r>
              <a:rPr lang="ko-KR" altLang="en-US" dirty="0"/>
              <a:t>크기의 데이터를 수집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(50,4)</a:t>
            </a:r>
            <a:r>
              <a:rPr lang="ko-KR" altLang="en-US" dirty="0"/>
              <a:t>크기의 데이터를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신경망을 가진 </a:t>
            </a:r>
            <a:r>
              <a:rPr lang="en-US" altLang="ko-KR" dirty="0"/>
              <a:t>selector </a:t>
            </a:r>
            <a:r>
              <a:rPr lang="ko-KR" altLang="en-US" dirty="0"/>
              <a:t>네트워크를 통해 기대가치 추정</a:t>
            </a:r>
          </a:p>
        </p:txBody>
      </p:sp>
    </p:spTree>
    <p:extLst>
      <p:ext uri="{BB962C8B-B14F-4D97-AF65-F5344CB8AC3E}">
        <p14:creationId xmlns:p14="http://schemas.microsoft.com/office/powerpoint/2010/main" val="19891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37AB6-D87D-43F5-937A-9B5A4C28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Selector</a:t>
            </a:r>
            <a:endParaRPr lang="ko-KR" altLang="en-US" dirty="0"/>
          </a:p>
        </p:txBody>
      </p:sp>
      <p:pic>
        <p:nvPicPr>
          <p:cNvPr id="57" name="그래픽 1">
            <a:extLst>
              <a:ext uri="{FF2B5EF4-FFF2-40B4-BE49-F238E27FC236}">
                <a16:creationId xmlns:a16="http://schemas.microsoft.com/office/drawing/2014/main" id="{D31C9AE5-2249-4507-A73A-1BE1B43FF678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3054" y="1740134"/>
            <a:ext cx="7125892" cy="35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8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82A1C-7E20-49A4-8D26-EC4D0BCF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selector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CCF4E9-7134-4755-90C7-D1F99FAA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32" y="1927194"/>
            <a:ext cx="8657439" cy="43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6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3CD34-AFB4-4E34-8DFE-BD6DE221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Allocator</a:t>
            </a:r>
            <a:endParaRPr lang="ko-KR" altLang="en-US" dirty="0"/>
          </a:p>
        </p:txBody>
      </p:sp>
      <p:pic>
        <p:nvPicPr>
          <p:cNvPr id="4" name="그래픽 5">
            <a:extLst>
              <a:ext uri="{FF2B5EF4-FFF2-40B4-BE49-F238E27FC236}">
                <a16:creationId xmlns:a16="http://schemas.microsoft.com/office/drawing/2014/main" id="{02D81917-20DE-4570-95A8-9037421451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987" y="2700644"/>
            <a:ext cx="4448175" cy="2647950"/>
          </a:xfrm>
          <a:prstGeom prst="rect">
            <a:avLst/>
          </a:prstGeom>
        </p:spPr>
      </p:pic>
      <p:pic>
        <p:nvPicPr>
          <p:cNvPr id="5" name="그래픽 8">
            <a:extLst>
              <a:ext uri="{FF2B5EF4-FFF2-40B4-BE49-F238E27FC236}">
                <a16:creationId xmlns:a16="http://schemas.microsoft.com/office/drawing/2014/main" id="{5DD96E30-746C-44CA-A548-055413A8A2CE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3063864"/>
            <a:ext cx="5039360" cy="19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3395F-0C11-4A6B-B996-940DA5F1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8345ED-F78A-4564-8975-2D4FE9BBD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823" y="1934682"/>
            <a:ext cx="80023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7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53F2-7BAA-4A94-97A8-7E75928D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2D948-D941-4170-BFDD-E6CFB486F802}"/>
              </a:ext>
            </a:extLst>
          </p:cNvPr>
          <p:cNvSpPr txBox="1"/>
          <p:nvPr/>
        </p:nvSpPr>
        <p:spPr>
          <a:xfrm>
            <a:off x="4169327" y="582196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2019-11-12~2020-08-28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5F021E-F1AE-49C2-8F78-BC59EB73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99" y="2268414"/>
            <a:ext cx="4903317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5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60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강화학습 포트폴리오 관리</vt:lpstr>
      <vt:lpstr>Selector, allocator</vt:lpstr>
      <vt:lpstr>구조</vt:lpstr>
      <vt:lpstr>Selector</vt:lpstr>
      <vt:lpstr>selector</vt:lpstr>
      <vt:lpstr>Allocator</vt:lpstr>
      <vt:lpstr>PowerPoint 프레젠테이션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 포트폴리오 관리</dc:title>
  <dc:creator>Kim taeyoon</dc:creator>
  <cp:lastModifiedBy>Kim taeyoon</cp:lastModifiedBy>
  <cp:revision>36</cp:revision>
  <dcterms:created xsi:type="dcterms:W3CDTF">2020-08-11T12:05:33Z</dcterms:created>
  <dcterms:modified xsi:type="dcterms:W3CDTF">2020-10-13T22:57:39Z</dcterms:modified>
</cp:coreProperties>
</file>