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8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3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27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2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3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9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3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3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8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0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C1A152-E4B6-4964-A514-27D703BF3C8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791-B1F1-4924-B37E-91B0F39BA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11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11359243" cy="5257800"/>
          </a:xfrm>
        </p:spPr>
        <p:txBody>
          <a:bodyPr/>
          <a:lstStyle/>
          <a:p>
            <a:r>
              <a:rPr lang="uk-UA" b="1" dirty="0" smtClean="0"/>
              <a:t>Тема роботи: </a:t>
            </a:r>
            <a:br>
              <a:rPr lang="uk-UA" b="1" dirty="0" smtClean="0"/>
            </a:br>
            <a:r>
              <a:rPr lang="uk-UA" b="1" dirty="0"/>
              <a:t/>
            </a:r>
            <a:br>
              <a:rPr lang="uk-UA" b="1" dirty="0"/>
            </a:br>
            <a:r>
              <a:rPr lang="ru-RU" sz="4400" dirty="0" err="1" smtClean="0"/>
              <a:t>Розробка</a:t>
            </a:r>
            <a:r>
              <a:rPr lang="ru-RU" sz="4400" dirty="0" smtClean="0"/>
              <a:t> </a:t>
            </a:r>
            <a:r>
              <a:rPr lang="ru-RU" sz="4400" dirty="0"/>
              <a:t>веб-</a:t>
            </a:r>
            <a:r>
              <a:rPr lang="ru-RU" sz="4400" dirty="0" err="1"/>
              <a:t>системи</a:t>
            </a:r>
            <a:r>
              <a:rPr lang="ru-RU" sz="4400" dirty="0"/>
              <a:t>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для </a:t>
            </a:r>
            <a:r>
              <a:rPr lang="ru-RU" sz="4400" dirty="0" err="1"/>
              <a:t>керування</a:t>
            </a:r>
            <a:r>
              <a:rPr lang="ru-RU" sz="4400" dirty="0"/>
              <a:t> галереями </a:t>
            </a:r>
            <a:r>
              <a:rPr lang="ru-RU" sz="4400" dirty="0" err="1" smtClean="0"/>
              <a:t>зображень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2000" dirty="0" err="1"/>
              <a:t>Виконав</a:t>
            </a:r>
            <a:r>
              <a:rPr lang="ru-RU" sz="2000" dirty="0"/>
              <a:t> </a:t>
            </a:r>
            <a:r>
              <a:rPr lang="ru-RU" sz="2000" dirty="0" smtClean="0"/>
              <a:t>студент </a:t>
            </a:r>
            <a:r>
              <a:rPr lang="ru-RU" sz="2000" dirty="0" err="1" smtClean="0"/>
              <a:t>групи</a:t>
            </a:r>
            <a:r>
              <a:rPr lang="ru-RU" sz="2000" dirty="0" smtClean="0"/>
              <a:t> </a:t>
            </a:r>
            <a:r>
              <a:rPr lang="ru-RU" sz="2000" dirty="0"/>
              <a:t>пі-49 </a:t>
            </a:r>
            <a:r>
              <a:rPr lang="ru-RU" sz="2000" dirty="0" err="1" smtClean="0"/>
              <a:t>Мотицький</a:t>
            </a:r>
            <a:r>
              <a:rPr lang="ru-RU" sz="2000" dirty="0" smtClean="0"/>
              <a:t> </a:t>
            </a:r>
            <a:r>
              <a:rPr lang="ru-RU" sz="2000" dirty="0"/>
              <a:t>Д.В.</a:t>
            </a:r>
            <a:r>
              <a:rPr lang="ru-RU" sz="4400" dirty="0"/>
              <a:t/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1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5252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/>
              <a:t>Інтерфейс додатку</a:t>
            </a:r>
            <a:endParaRPr lang="ru-RU" dirty="0"/>
          </a:p>
        </p:txBody>
      </p:sp>
      <p:pic>
        <p:nvPicPr>
          <p:cNvPr id="5122" name="Picture 2" descr="Pag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43277"/>
            <a:ext cx="10616975" cy="501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319657" y="209549"/>
            <a:ext cx="1146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 smtClean="0"/>
              <a:t>10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32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/>
              <a:t>Інтерфейс додатку</a:t>
            </a:r>
            <a:endParaRPr lang="ru-RU" dirty="0"/>
          </a:p>
        </p:txBody>
      </p:sp>
      <p:pic>
        <p:nvPicPr>
          <p:cNvPr id="6146" name="Picture 2" descr="Pag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" y="1628775"/>
            <a:ext cx="10442803" cy="49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319657" y="209549"/>
            <a:ext cx="1146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 smtClean="0"/>
              <a:t>11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9592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/>
              <a:t>Інтерфейс додатку</a:t>
            </a:r>
            <a:endParaRPr lang="ru-RU" dirty="0"/>
          </a:p>
        </p:txBody>
      </p:sp>
      <p:pic>
        <p:nvPicPr>
          <p:cNvPr id="7170" name="Picture 2" descr="Pag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4" y="1643288"/>
            <a:ext cx="10143947" cy="484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319657" y="209549"/>
            <a:ext cx="1146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 smtClean="0"/>
              <a:t>11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497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/>
              <a:t>Інтерфейс додатку</a:t>
            </a:r>
            <a:endParaRPr lang="ru-RU" dirty="0"/>
          </a:p>
        </p:txBody>
      </p:sp>
      <p:pic>
        <p:nvPicPr>
          <p:cNvPr id="8194" name="Picture 2" descr="Pag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35" y="1611086"/>
            <a:ext cx="9210222" cy="4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319657" y="209549"/>
            <a:ext cx="1146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 smtClean="0"/>
              <a:t>12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90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dirty="0" smtClean="0"/>
              <a:t>Структура БД</a:t>
            </a:r>
            <a:endParaRPr lang="ru-RU" sz="5400" b="1" dirty="0"/>
          </a:p>
        </p:txBody>
      </p:sp>
      <p:pic>
        <p:nvPicPr>
          <p:cNvPr id="9218" name="Picture 2" descr="b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49" y="1625600"/>
            <a:ext cx="7992608" cy="45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76914" y="6299201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Структура основної таблиці «</a:t>
            </a:r>
            <a:r>
              <a:rPr lang="en-US" dirty="0" smtClean="0"/>
              <a:t>galleries</a:t>
            </a:r>
            <a:r>
              <a:rPr lang="uk-UA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1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7826" y="1886053"/>
            <a:ext cx="9404723" cy="1400530"/>
          </a:xfrm>
        </p:spPr>
        <p:txBody>
          <a:bodyPr/>
          <a:lstStyle/>
          <a:p>
            <a:r>
              <a:rPr lang="uk-UA" sz="7200" b="1" dirty="0" smtClean="0"/>
              <a:t>Дякую за увагу </a:t>
            </a:r>
            <a:r>
              <a:rPr lang="en-US" sz="7200" b="1" dirty="0" smtClean="0"/>
              <a:t>!</a:t>
            </a:r>
            <a:endParaRPr lang="ru-RU" sz="7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6675" y="5466299"/>
            <a:ext cx="8210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https://github.com/golbergtx/imageManager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93" y="3653019"/>
            <a:ext cx="3073901" cy="12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dirty="0" smtClean="0"/>
              <a:t>Актуальність теми</a:t>
            </a:r>
            <a:endParaRPr lang="ru-RU" sz="5400" b="1" dirty="0"/>
          </a:p>
        </p:txBody>
      </p:sp>
      <p:pic>
        <p:nvPicPr>
          <p:cNvPr id="1026" name="Picture 2" descr="9632b197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62" y="1612936"/>
            <a:ext cx="5843587" cy="41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9950" y="5926098"/>
            <a:ext cx="601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</a:t>
            </a:r>
            <a:r>
              <a:rPr lang="uk-UA" dirty="0" err="1" smtClean="0"/>
              <a:t>іаграма</a:t>
            </a:r>
            <a:r>
              <a:rPr lang="uk-UA" dirty="0" smtClean="0"/>
              <a:t> </a:t>
            </a:r>
            <a:r>
              <a:rPr lang="uk-UA" dirty="0" smtClean="0"/>
              <a:t>попиту </a:t>
            </a:r>
            <a:r>
              <a:rPr lang="uk-UA" dirty="0" smtClean="0"/>
              <a:t>контенту, </a:t>
            </a:r>
            <a:r>
              <a:rPr lang="uk-UA" dirty="0" smtClean="0"/>
              <a:t>статистика за 2017р.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2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98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dirty="0" smtClean="0"/>
              <a:t>Аналоги</a:t>
            </a:r>
            <a:endParaRPr lang="ru-RU" sz="5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19" y="2357435"/>
            <a:ext cx="2834568" cy="2470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2357435"/>
            <a:ext cx="2360364" cy="23603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63" y="2357435"/>
            <a:ext cx="2467937" cy="2470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3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638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dirty="0" smtClean="0">
                <a:solidFill>
                  <a:schemeClr val="bg1"/>
                </a:solidFill>
              </a:rPr>
              <a:t>Технології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2" y="1500188"/>
            <a:ext cx="2252478" cy="1301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07" y="1608493"/>
            <a:ext cx="1309688" cy="1309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5" y="3470547"/>
            <a:ext cx="2837072" cy="17379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3" y="4207018"/>
            <a:ext cx="3692114" cy="10014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2" y="5505170"/>
            <a:ext cx="4193951" cy="933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4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919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Vuj.js</a:t>
            </a:r>
            <a:endParaRPr lang="ru-RU" sz="5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5</a:t>
            </a:r>
            <a:endParaRPr lang="ru-RU" sz="6000" dirty="0"/>
          </a:p>
        </p:txBody>
      </p:sp>
      <p:pic>
        <p:nvPicPr>
          <p:cNvPr id="1026" name="Picture 2" descr="ÐÐ°ÑÑÐ¸Ð½ÐºÐ¸ Ð¿Ð¾ Ð·Ð°Ð¿ÑÐ¾ÑÑ vue js dom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2"/>
          <a:stretch>
            <a:fillRect/>
          </a:stretch>
        </p:blipFill>
        <p:spPr bwMode="auto">
          <a:xfrm>
            <a:off x="1755185" y="1520055"/>
            <a:ext cx="8098163" cy="425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04416" y="5889898"/>
            <a:ext cx="533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 - порівняння швидкості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рендерингу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6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b="1" dirty="0" smtClean="0">
                <a:solidFill>
                  <a:schemeClr val="bg1"/>
                </a:solidFill>
              </a:rPr>
              <a:t>Технології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2" y="1500188"/>
            <a:ext cx="2252478" cy="1301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07" y="1608493"/>
            <a:ext cx="1309688" cy="1309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5" y="3470547"/>
            <a:ext cx="2837072" cy="17379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3" y="4207018"/>
            <a:ext cx="3692114" cy="10014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2" y="5505170"/>
            <a:ext cx="4193951" cy="933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6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079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 smtClean="0"/>
              <a:t>Інтерфейс додатку</a:t>
            </a:r>
            <a:endParaRPr lang="ru-RU" dirty="0"/>
          </a:p>
        </p:txBody>
      </p:sp>
      <p:pic>
        <p:nvPicPr>
          <p:cNvPr id="2050" name="Picture 2" descr="Pag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3"/>
          <a:stretch/>
        </p:blipFill>
        <p:spPr bwMode="auto">
          <a:xfrm>
            <a:off x="834797" y="1625600"/>
            <a:ext cx="10297660" cy="481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7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9617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/>
              <a:t>Інтерфейс додатку</a:t>
            </a:r>
            <a:endParaRPr lang="ru-RU" dirty="0"/>
          </a:p>
        </p:txBody>
      </p:sp>
      <p:pic>
        <p:nvPicPr>
          <p:cNvPr id="3074" name="Picture 2" descr="P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86808"/>
            <a:ext cx="10616975" cy="498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8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67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5400" dirty="0"/>
              <a:t>Інтерфейс додатку</a:t>
            </a:r>
            <a:endParaRPr lang="ru-RU" dirty="0"/>
          </a:p>
        </p:txBody>
      </p:sp>
      <p:pic>
        <p:nvPicPr>
          <p:cNvPr id="4098" name="Picture 2" descr="Pag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0" y="1456189"/>
            <a:ext cx="9833203" cy="51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5346" y="209550"/>
            <a:ext cx="74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dirty="0"/>
              <a:t>9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220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66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Ион</vt:lpstr>
      <vt:lpstr>Тема роботи:   Розробка веб-системи  для керування галереями зображень  Виконав студент групи пі-49 Мотицький Д.В. </vt:lpstr>
      <vt:lpstr>Актуальність теми</vt:lpstr>
      <vt:lpstr>Аналоги</vt:lpstr>
      <vt:lpstr>Технології</vt:lpstr>
      <vt:lpstr>Vuj.js</vt:lpstr>
      <vt:lpstr>Технології</vt:lpstr>
      <vt:lpstr>Інтерфейс додатку</vt:lpstr>
      <vt:lpstr>Інтерфейс додатку</vt:lpstr>
      <vt:lpstr>Інтерфейс додатку</vt:lpstr>
      <vt:lpstr>Інтерфейс додатку</vt:lpstr>
      <vt:lpstr>Інтерфейс додатку</vt:lpstr>
      <vt:lpstr>Інтерфейс додатку</vt:lpstr>
      <vt:lpstr>Інтерфейс додатку</vt:lpstr>
      <vt:lpstr>Структура БД</vt:lpstr>
      <vt:lpstr>Дякую за увагу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роботи:   Розробка веб-системи  для керування галереями зображень  Виконав студент групи пі-49 Мотицький Д.В.</dc:title>
  <dc:creator>Home-PC</dc:creator>
  <cp:lastModifiedBy>Home-PC</cp:lastModifiedBy>
  <cp:revision>7</cp:revision>
  <dcterms:created xsi:type="dcterms:W3CDTF">2018-05-26T06:17:22Z</dcterms:created>
  <dcterms:modified xsi:type="dcterms:W3CDTF">2018-05-26T08:06:04Z</dcterms:modified>
</cp:coreProperties>
</file>