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customXml" Target="../customXml/item1.xml"/><Relationship Id="rId7" Type="http://schemas.openxmlformats.org/officeDocument/2006/relationships/customXml" Target="../customXml/item2.xml"/><Relationship Id="rId8" Type="http://schemas.openxmlformats.org/officeDocument/2006/relationships/customXml" Target="../customXml/item3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_Titulo_e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2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Cabecalho_Se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CB6B4-A0A5-4FAE-ADA8-5F5A828A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520" y="230504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E8FBD-888A-48AD-958B-97C7D811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B009C-1571-47DA-9867-D0563E2D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63ADD-BBF7-4BE0-B0D6-12CDAB68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7C2DF-9315-442B-8A1E-9BAA7386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04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5170D-9590-4C55-80CD-EB497092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547" y="1612490"/>
            <a:ext cx="8085803" cy="4256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FB1E4-461E-47C7-AACE-B0C97ED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66755-851B-45EE-9E0F-77D5DE7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44B8-C456-48FC-8021-0CF3B07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D974-EEFF-4E0F-B0C0-D2B2AEA1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089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EF7E1-F609-4295-878D-FC1B1788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486566"/>
            <a:ext cx="4629150" cy="43744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5170D-9590-4C55-80CD-EB497092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494504"/>
            <a:ext cx="2949178" cy="4374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FB1E4-461E-47C7-AACE-B0C97ED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66755-851B-45EE-9E0F-77D5DE7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44B8-C456-48FC-8021-0CF3B07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241F-8575-41C5-8061-0A541F54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2167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Imagem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34AFBC-4C88-4A44-B325-C519B60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92826"/>
            <a:ext cx="4629150" cy="4268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B4B721-5260-43F3-9921-EC9C01F0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92826"/>
            <a:ext cx="2949178" cy="4276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A4B63B-1539-40CD-8C5D-D813D07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C207F-2C2B-4D8A-BE8F-AD642B35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CDE2E-677F-4B84-8BE9-7B0C877A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01F6-B10A-4297-8C48-A50C8F16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351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_Tema_Padrao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47CF79-10CF-4F69-8685-93A9F8F1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D9AF30-25DE-409D-98FC-22D25A1B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4C77C1-C9A1-4443-9A3B-C205ED89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C065F-4DC7-4EFB-88F9-88FBC871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00171"/>
            <a:ext cx="8407195" cy="111954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9267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abecalho_Se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65006"/>
            <a:ext cx="7886700" cy="46246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7025B-642E-448F-9452-3839D8A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09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yout_Duas_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ompar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9F6C59-38E4-4ECF-AD11-F8A482AF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41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9418"/>
            <a:ext cx="4629150" cy="4541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27355"/>
            <a:ext cx="2949178" cy="45416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6D816-79E9-481F-9B47-E56D51A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30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Imagem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86348"/>
            <a:ext cx="4629150" cy="447470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94285"/>
            <a:ext cx="2949178" cy="44747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2664D-AAE1-4DB9-BBB5-5E1AD92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511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ayout_Titulo_Texto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1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ayout_Texto_Titulo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616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135"/>
            <a:ext cx="7905750" cy="436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FA1F71-5445-4E12-9860-EFECC902C24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4549"/>
            <a:ext cx="9144000" cy="13228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155" y="40661"/>
            <a:ext cx="8407195" cy="111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51" r:id="rId10"/>
    <p:sldLayoutId id="2147483656" r:id="rId11"/>
    <p:sldLayoutId id="2147483659" r:id="rId12"/>
    <p:sldLayoutId id="2147483657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CriaPS: democratiza projetos SMART de contexto economia criativa com desenvolvimento 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 sociais ou outras Informações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 faço parte do projeto CriaPS que tem objetivo de democratizar projetos SMART de contexto economia criativa com desenvolvimento web. O CriaPS é uma ideia que surgiu de uma realidade dos alunos dos cursos técnicos, do Eixo Tecnológico - Informação e Comunicação, na Instituição Senac Chapada. Verificou-se que o aluno tem dificuldades de: - formar equipes de desenvolvimento web multidisciplinar;- criar ideias inovadoras;- participar de equipes de projetos de desenvolvimento web em andamento; - compor um portfólio para facilitar a visibilidade no mercado de trabalho. Fizemos uma pesquisa e identificamos alguns fatores que contribuem com essas dificuldades, que são:- Má formação da equipe; - Falta de apoio geral à cultura de projetos e - Boa gestão do projeto. Com base na pesquisa, realizada com 26 alunos do curso técnico, podemos notar esta representação gráfica sobre as dificuldades relatadas dos alunos. Nesta outra representação, 90% dos alunos citam que gostariam de participar de projetos para ganhar experiência e ter o seu portfólio caso tenham oportunidades.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 faço parte do projeto CriaPS que tem objetivo de democratizar projetos SMART de contexto economia criativa com desenvolvimento web. O CriaPS é uma ideia que surgiu de uma realidade dos alunos dos cursos técnicos, do Eixo Tecnológico - Informação e Comunicação, na Instituição Senac Chapada. Verificou-se que o aluno tem dificuldades de: - formar equipes de desenvolvimento web multidisciplinar;- criar ideias inovadoras;- participar de equipes de projetos de desenvolvimento web em andamento; - compor um portfólio para facilitar a visibilidade no mercado de trabalho. Fizemos uma pesquisa e identificamos alguns fatores que contribuem com essas dificuldades, que são:- Má formação da equipe; - Falta de apoio geral à cultura de projetos e - Boa gestão do projeto. Com base na pesquisa, realizada com 26 alunos do curso técnico, podemos notar esta representação gráfica sobre as dificuldades relatadas dos alunos. Nesta outra representação, 90% dos alunos citam que gostariam de participar de projetos para ganhar experiência e ter o seu portfólio caso tenham oportunidades.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 e Concorrentes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Há alguns projetos interessantes que encontramos. Neste quadro podemos ver alguns projetos semelhantes.Desta forma, vimos a necessidade de criar um aplicativo para alunos encontrem projetos em andamento, projeto de desenvolvimento web; disponibilizar um laboratório físico para que os alunos possam realizar as atividades no contexto economia criativa. Aqui está uma representação de algumas telas do aplicativo para onde mostra como o aluno pode interagir com o sistema para localizar um projeto.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Público-alvo e Tamanho do mercado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Cria PS é um projeto criado para alunos do Ensino Técnico - Informação e Comunicação e cursos de Qualificação profissional do Senac.Para termos uma noção do tamanho do nosso público-alvo, fizemos uma representação do nosso mercado. Utilizamos a representação TAM SAM SOM.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proposta é garantir a formação de equipes multidisciplinares e engajas com integrantes comprometidos. Promover Movimento Maker; Insentivar o empreendedorismo; garantir que a ideia do projeto seja de potencial inovador; ajudar as equipes entregar um MVP; atingir níveis de credibilidade com entrada de receita; entregar uma Startup para entrar às incubadoras.  O objetivo é desenvolver soluções no contexto economia criativa,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ajudando os alunos a fortalecerem seu portfólio e ganharem visibilidade no mercado de trabalho, enquanto superam desafios como má formação de equipes, falta de apoio à cultura de projetos e gestão inadequada. Não é uma incubadora, antes, entrega competência e boas condições para a equipe, na fase de ideação, para poder entrar em uma incubadora.RoadmapPretendemos realizar as metas conforme no nosso roadmap.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nosso modelo de negócio é B2C e B2B- B2C porque pretendemos ter receita de pagamento de uma taxa para entrar no projeto; e- B2B porque pretendemos ter participação de lucro dos projetos que contribuímos com o sucesso após o projeto validado. A ideia é que os projetos possam se tornar MEI ou Micro Empresa.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nosso time é composto por 5 integrantes, somos todos alunos do Senac Darcy Vargas, Manaus.CriaPS é um acrônimo que significa Criar Projetos SMART. Somos gratos pela atenção; e ficamos à disposição para mais informações do projeto CriaPS.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FE697FB17D3C4BAE2617A318CB9634" ma:contentTypeVersion="4" ma:contentTypeDescription="Crie um novo documento." ma:contentTypeScope="" ma:versionID="915a1da697327f38ff759a45e29f7c6e">
  <xsd:schema xmlns:xsd="http://www.w3.org/2001/XMLSchema" xmlns:xs="http://www.w3.org/2001/XMLSchema" xmlns:p="http://schemas.microsoft.com/office/2006/metadata/properties" xmlns:ns2="d4927011-3be2-4b47-b471-de05781db672" targetNamespace="http://schemas.microsoft.com/office/2006/metadata/properties" ma:root="true" ma:fieldsID="c108f2227c9b6903b8ada2a48b81b5de" ns2:_="">
    <xsd:import namespace="d4927011-3be2-4b47-b471-de05781db6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27011-3be2-4b47-b471-de05781db6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97082-A25B-4084-8C9C-A2B506FCACFF}"/>
</file>

<file path=customXml/itemProps2.xml><?xml version="1.0" encoding="utf-8"?>
<ds:datastoreItem xmlns:ds="http://schemas.openxmlformats.org/officeDocument/2006/customXml" ds:itemID="{644711A5-6FBA-43DD-810A-4BA80417C632}"/>
</file>

<file path=customXml/itemProps3.xml><?xml version="1.0" encoding="utf-8"?>
<ds:datastoreItem xmlns:ds="http://schemas.openxmlformats.org/officeDocument/2006/customXml" ds:itemID="{1F996E66-D241-4425-9342-FB690917BC8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Apresentação na tela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do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27</cp:revision>
  <dcterms:created xsi:type="dcterms:W3CDTF">2025-06-26T15:24:39Z</dcterms:created>
  <dcterms:modified xsi:type="dcterms:W3CDTF">2025-06-29T06:43:32Z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0x0101008DFE697FB17D3C4BAE2617A318CB9634</vt:lpwstr>
  </property>
</Properties>
</file>