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7" r:id="rId3"/>
    <p:sldId id="264" r:id="rId4"/>
    <p:sldId id="278" r:id="rId5"/>
    <p:sldId id="279" r:id="rId6"/>
    <p:sldId id="280" r:id="rId7"/>
    <p:sldId id="258" r:id="rId8"/>
    <p:sldId id="281" r:id="rId9"/>
    <p:sldId id="296" r:id="rId10"/>
    <p:sldId id="298" r:id="rId11"/>
    <p:sldId id="285" r:id="rId12"/>
    <p:sldId id="288" r:id="rId13"/>
    <p:sldId id="287" r:id="rId14"/>
    <p:sldId id="289" r:id="rId15"/>
    <p:sldId id="290" r:id="rId16"/>
    <p:sldId id="291" r:id="rId17"/>
    <p:sldId id="294" r:id="rId18"/>
    <p:sldId id="295" r:id="rId19"/>
    <p:sldId id="284" r:id="rId20"/>
    <p:sldId id="292" r:id="rId21"/>
    <p:sldId id="293" r:id="rId22"/>
    <p:sldId id="265" r:id="rId23"/>
    <p:sldId id="297" r:id="rId24"/>
    <p:sldId id="263" r:id="rId25"/>
    <p:sldId id="276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BBD98"/>
    <a:srgbClr val="708EBB"/>
    <a:srgbClr val="D5626B"/>
    <a:srgbClr val="F8CC75"/>
    <a:srgbClr val="3A4047"/>
    <a:srgbClr val="FEF6E6"/>
    <a:srgbClr val="CCE2D2"/>
    <a:srgbClr val="DCDDE0"/>
    <a:srgbClr val="D5DEEB"/>
    <a:srgbClr val="A1B5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1536" y="1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C5AAE-059B-47D6-8352-53809E0AE562}" type="datetimeFigureOut">
              <a:rPr lang="ko-KR" altLang="en-US" smtClean="0"/>
              <a:t>2019-11-10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5D3ED-60AA-431F-BB03-376A29F0FF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998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C5AAE-059B-47D6-8352-53809E0AE562}" type="datetimeFigureOut">
              <a:rPr lang="ko-KR" altLang="en-US" smtClean="0"/>
              <a:t>2019-11-10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5D3ED-60AA-431F-BB03-376A29F0FF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664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C5AAE-059B-47D6-8352-53809E0AE562}" type="datetimeFigureOut">
              <a:rPr lang="ko-KR" altLang="en-US" smtClean="0"/>
              <a:t>2019-11-10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5D3ED-60AA-431F-BB03-376A29F0FF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160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C5AAE-059B-47D6-8352-53809E0AE562}" type="datetimeFigureOut">
              <a:rPr lang="ko-KR" altLang="en-US" smtClean="0"/>
              <a:t>2019-11-10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5D3ED-60AA-431F-BB03-376A29F0FF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8791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C5AAE-059B-47D6-8352-53809E0AE562}" type="datetimeFigureOut">
              <a:rPr lang="ko-KR" altLang="en-US" smtClean="0"/>
              <a:t>2019-11-10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5D3ED-60AA-431F-BB03-376A29F0FF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469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C5AAE-059B-47D6-8352-53809E0AE562}" type="datetimeFigureOut">
              <a:rPr lang="ko-KR" altLang="en-US" smtClean="0"/>
              <a:t>2019-11-10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5D3ED-60AA-431F-BB03-376A29F0FF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564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C5AAE-059B-47D6-8352-53809E0AE562}" type="datetimeFigureOut">
              <a:rPr lang="ko-KR" altLang="en-US" smtClean="0"/>
              <a:t>2019-11-10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5D3ED-60AA-431F-BB03-376A29F0FF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323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C5AAE-059B-47D6-8352-53809E0AE562}" type="datetimeFigureOut">
              <a:rPr lang="ko-KR" altLang="en-US" smtClean="0"/>
              <a:t>2019-11-10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5D3ED-60AA-431F-BB03-376A29F0FF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659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C5AAE-059B-47D6-8352-53809E0AE562}" type="datetimeFigureOut">
              <a:rPr lang="ko-KR" altLang="en-US" smtClean="0"/>
              <a:t>2019-11-10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5D3ED-60AA-431F-BB03-376A29F0FF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937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C5AAE-059B-47D6-8352-53809E0AE562}" type="datetimeFigureOut">
              <a:rPr lang="ko-KR" altLang="en-US" smtClean="0"/>
              <a:t>2019-11-10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5D3ED-60AA-431F-BB03-376A29F0FF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126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C5AAE-059B-47D6-8352-53809E0AE562}" type="datetimeFigureOut">
              <a:rPr lang="ko-KR" altLang="en-US" smtClean="0"/>
              <a:t>2019-11-10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5D3ED-60AA-431F-BB03-376A29F0FF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288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C5AAE-059B-47D6-8352-53809E0AE562}" type="datetimeFigureOut">
              <a:rPr lang="ko-KR" altLang="en-US" smtClean="0"/>
              <a:t>2019-11-10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5D3ED-60AA-431F-BB03-376A29F0FF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0033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8B646F6E-4C15-4BD2-815C-2B9829CE19E9}"/>
              </a:ext>
            </a:extLst>
          </p:cNvPr>
          <p:cNvGrpSpPr/>
          <p:nvPr/>
        </p:nvGrpSpPr>
        <p:grpSpPr>
          <a:xfrm>
            <a:off x="3929019" y="2003859"/>
            <a:ext cx="4333961" cy="2850281"/>
            <a:chOff x="3927399" y="1753981"/>
            <a:chExt cx="4333961" cy="2850281"/>
          </a:xfrm>
        </p:grpSpPr>
        <p:sp>
          <p:nvSpPr>
            <p:cNvPr id="4" name="TextBox 3"/>
            <p:cNvSpPr txBox="1"/>
            <p:nvPr/>
          </p:nvSpPr>
          <p:spPr>
            <a:xfrm>
              <a:off x="3927399" y="3728781"/>
              <a:ext cx="43339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rgbClr val="708EBB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11</a:t>
              </a:r>
              <a:r>
                <a:rPr lang="ko-KR" altLang="en-US" sz="2400" dirty="0">
                  <a:solidFill>
                    <a:srgbClr val="708EBB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주차 발표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27399" y="3047845"/>
              <a:ext cx="433396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800" dirty="0">
                  <a:solidFill>
                    <a:srgbClr val="D5626B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과거의 오늘</a:t>
              </a:r>
              <a:endParaRPr lang="ko-KR" altLang="en-US" sz="4800" dirty="0">
                <a:solidFill>
                  <a:srgbClr val="3A404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4649821" y="4205428"/>
              <a:ext cx="2889115" cy="398834"/>
            </a:xfrm>
            <a:prstGeom prst="roundRect">
              <a:avLst>
                <a:gd name="adj" fmla="val 50000"/>
              </a:avLst>
            </a:prstGeom>
            <a:solidFill>
              <a:srgbClr val="8BBD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982376" y="4237736"/>
              <a:ext cx="22240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MJ</a:t>
              </a:r>
              <a:endParaRPr lang="ko-KR" altLang="en-US" sz="1600" b="1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5521685" y="2188943"/>
              <a:ext cx="324515" cy="324515"/>
            </a:xfrm>
            <a:prstGeom prst="ellipse">
              <a:avLst/>
            </a:prstGeom>
            <a:solidFill>
              <a:srgbClr val="8BBD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/>
            <p:cNvSpPr/>
            <p:nvPr/>
          </p:nvSpPr>
          <p:spPr>
            <a:xfrm>
              <a:off x="5946017" y="2188943"/>
              <a:ext cx="324515" cy="324515"/>
            </a:xfrm>
            <a:prstGeom prst="ellipse">
              <a:avLst/>
            </a:prstGeom>
            <a:solidFill>
              <a:srgbClr val="8BBD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5514155" y="2622325"/>
              <a:ext cx="324515" cy="324515"/>
            </a:xfrm>
            <a:prstGeom prst="ellipse">
              <a:avLst/>
            </a:prstGeom>
            <a:solidFill>
              <a:srgbClr val="708E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/>
            <p:cNvSpPr/>
            <p:nvPr/>
          </p:nvSpPr>
          <p:spPr>
            <a:xfrm>
              <a:off x="5942252" y="2622325"/>
              <a:ext cx="324515" cy="324515"/>
            </a:xfrm>
            <a:prstGeom prst="ellipse">
              <a:avLst/>
            </a:prstGeom>
            <a:solidFill>
              <a:srgbClr val="708E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6370349" y="2188943"/>
              <a:ext cx="324515" cy="324515"/>
            </a:xfrm>
            <a:prstGeom prst="ellipse">
              <a:avLst/>
            </a:prstGeom>
            <a:solidFill>
              <a:srgbClr val="D562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/>
            <p:cNvSpPr/>
            <p:nvPr/>
          </p:nvSpPr>
          <p:spPr>
            <a:xfrm>
              <a:off x="6370349" y="2622325"/>
              <a:ext cx="324515" cy="324515"/>
            </a:xfrm>
            <a:prstGeom prst="ellipse">
              <a:avLst/>
            </a:prstGeom>
            <a:solidFill>
              <a:srgbClr val="D562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>
              <a:off x="5521685" y="1759492"/>
              <a:ext cx="324515" cy="324515"/>
            </a:xfrm>
            <a:prstGeom prst="ellipse">
              <a:avLst/>
            </a:prstGeom>
            <a:solidFill>
              <a:srgbClr val="F8CC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5946017" y="1759492"/>
              <a:ext cx="324515" cy="324515"/>
            </a:xfrm>
            <a:prstGeom prst="ellipse">
              <a:avLst/>
            </a:prstGeom>
            <a:solidFill>
              <a:srgbClr val="F8CC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/>
          </p:nvSpPr>
          <p:spPr>
            <a:xfrm>
              <a:off x="6370349" y="1753981"/>
              <a:ext cx="324515" cy="324515"/>
            </a:xfrm>
            <a:prstGeom prst="ellipse">
              <a:avLst/>
            </a:prstGeom>
            <a:solidFill>
              <a:srgbClr val="A653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68515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604388" cy="544749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/>
          <p:cNvGrpSpPr/>
          <p:nvPr/>
        </p:nvGrpSpPr>
        <p:grpSpPr>
          <a:xfrm>
            <a:off x="0" y="-3"/>
            <a:ext cx="12192000" cy="544752"/>
            <a:chOff x="0" y="-3"/>
            <a:chExt cx="12192000" cy="544752"/>
          </a:xfrm>
        </p:grpSpPr>
        <p:sp>
          <p:nvSpPr>
            <p:cNvPr id="5" name="직사각형 4"/>
            <p:cNvSpPr/>
            <p:nvPr/>
          </p:nvSpPr>
          <p:spPr>
            <a:xfrm>
              <a:off x="398834" y="0"/>
              <a:ext cx="11488366" cy="544749"/>
            </a:xfrm>
            <a:prstGeom prst="rect">
              <a:avLst/>
            </a:prstGeom>
            <a:solidFill>
              <a:srgbClr val="FDFD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0" y="-2"/>
              <a:ext cx="604388" cy="544751"/>
              <a:chOff x="0" y="-2"/>
              <a:chExt cx="604388" cy="544751"/>
            </a:xfrm>
          </p:grpSpPr>
          <p:sp>
            <p:nvSpPr>
              <p:cNvPr id="4" name="대각선 방향의 모서리가 둥근 사각형 3"/>
              <p:cNvSpPr/>
              <p:nvPr/>
            </p:nvSpPr>
            <p:spPr>
              <a:xfrm>
                <a:off x="0" y="0"/>
                <a:ext cx="604388" cy="544749"/>
              </a:xfrm>
              <a:prstGeom prst="round2DiagRect">
                <a:avLst>
                  <a:gd name="adj1" fmla="val 42603"/>
                  <a:gd name="adj2" fmla="val 0"/>
                </a:avLst>
              </a:prstGeom>
              <a:solidFill>
                <a:srgbClr val="DCDD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0" y="-2"/>
                <a:ext cx="329467" cy="544749"/>
              </a:xfrm>
              <a:prstGeom prst="rect">
                <a:avLst/>
              </a:prstGeom>
              <a:solidFill>
                <a:srgbClr val="DCDD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" name="그룹 14"/>
            <p:cNvGrpSpPr/>
            <p:nvPr/>
          </p:nvGrpSpPr>
          <p:grpSpPr>
            <a:xfrm>
              <a:off x="11587612" y="-3"/>
              <a:ext cx="604388" cy="544751"/>
              <a:chOff x="11587612" y="-3"/>
              <a:chExt cx="604388" cy="544751"/>
            </a:xfrm>
          </p:grpSpPr>
          <p:sp>
            <p:nvSpPr>
              <p:cNvPr id="6" name="대각선 방향의 모서리가 둥근 사각형 5"/>
              <p:cNvSpPr/>
              <p:nvPr/>
            </p:nvSpPr>
            <p:spPr>
              <a:xfrm flipH="1">
                <a:off x="11587612" y="-1"/>
                <a:ext cx="604388" cy="544749"/>
              </a:xfrm>
              <a:prstGeom prst="round2DiagRect">
                <a:avLst>
                  <a:gd name="adj1" fmla="val 42603"/>
                  <a:gd name="adj2" fmla="val 0"/>
                </a:avLst>
              </a:prstGeom>
              <a:solidFill>
                <a:srgbClr val="DCDD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11862533" y="-3"/>
                <a:ext cx="329467" cy="544749"/>
              </a:xfrm>
              <a:prstGeom prst="rect">
                <a:avLst/>
              </a:prstGeom>
              <a:solidFill>
                <a:srgbClr val="DCDD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8" name="TextBox 17"/>
          <p:cNvSpPr txBox="1"/>
          <p:nvPr/>
        </p:nvSpPr>
        <p:spPr>
          <a:xfrm>
            <a:off x="0" y="38908"/>
            <a:ext cx="604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3A404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01</a:t>
            </a:r>
            <a:endParaRPr lang="ko-KR" altLang="en-US" sz="2400" dirty="0">
              <a:solidFill>
                <a:srgbClr val="3A4047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08845" y="110191"/>
            <a:ext cx="20366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3A404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어플리케이션 구현</a:t>
            </a:r>
            <a:endParaRPr lang="ko-KR" altLang="en-US" sz="2000" dirty="0">
              <a:solidFill>
                <a:srgbClr val="3A4047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11721805" y="96419"/>
            <a:ext cx="346642" cy="346642"/>
          </a:xfrm>
          <a:prstGeom prst="ellipse">
            <a:avLst/>
          </a:prstGeom>
          <a:solidFill>
            <a:srgbClr val="D562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9" name="그룹 28"/>
          <p:cNvGrpSpPr/>
          <p:nvPr/>
        </p:nvGrpSpPr>
        <p:grpSpPr>
          <a:xfrm>
            <a:off x="11780917" y="6453220"/>
            <a:ext cx="308420" cy="307539"/>
            <a:chOff x="1423103" y="2383323"/>
            <a:chExt cx="1116469" cy="1113281"/>
          </a:xfrm>
          <a:solidFill>
            <a:srgbClr val="D5626B"/>
          </a:solidFill>
        </p:grpSpPr>
        <p:sp>
          <p:nvSpPr>
            <p:cNvPr id="30" name="타원 29"/>
            <p:cNvSpPr/>
            <p:nvPr/>
          </p:nvSpPr>
          <p:spPr>
            <a:xfrm>
              <a:off x="1423103" y="2383323"/>
              <a:ext cx="260437" cy="2604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/>
            <p:cNvSpPr/>
            <p:nvPr/>
          </p:nvSpPr>
          <p:spPr>
            <a:xfrm>
              <a:off x="1851119" y="2383323"/>
              <a:ext cx="260437" cy="2604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/>
            <p:cNvSpPr/>
            <p:nvPr/>
          </p:nvSpPr>
          <p:spPr>
            <a:xfrm>
              <a:off x="1423103" y="2809745"/>
              <a:ext cx="260437" cy="2604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/>
            <p:cNvSpPr/>
            <p:nvPr/>
          </p:nvSpPr>
          <p:spPr>
            <a:xfrm>
              <a:off x="1851119" y="2809745"/>
              <a:ext cx="260437" cy="260437"/>
            </a:xfrm>
            <a:prstGeom prst="ellipse">
              <a:avLst/>
            </a:prstGeom>
            <a:solidFill>
              <a:srgbClr val="F8CC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/>
            <p:cNvSpPr/>
            <p:nvPr/>
          </p:nvSpPr>
          <p:spPr>
            <a:xfrm>
              <a:off x="2279135" y="2383323"/>
              <a:ext cx="260437" cy="2604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/>
            <p:cNvSpPr/>
            <p:nvPr/>
          </p:nvSpPr>
          <p:spPr>
            <a:xfrm>
              <a:off x="2279135" y="2809745"/>
              <a:ext cx="260437" cy="2604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/>
            <p:cNvSpPr/>
            <p:nvPr/>
          </p:nvSpPr>
          <p:spPr>
            <a:xfrm>
              <a:off x="1423103" y="3236167"/>
              <a:ext cx="260437" cy="2604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/>
            <p:cNvSpPr/>
            <p:nvPr/>
          </p:nvSpPr>
          <p:spPr>
            <a:xfrm>
              <a:off x="1851119" y="3236167"/>
              <a:ext cx="260437" cy="2604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/>
            <p:cNvSpPr/>
            <p:nvPr/>
          </p:nvSpPr>
          <p:spPr>
            <a:xfrm>
              <a:off x="2279135" y="3236167"/>
              <a:ext cx="260437" cy="2604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D1A07892-6C81-4C99-8B83-FAC41F54F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128" y="1103085"/>
            <a:ext cx="2908723" cy="49787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4CFDC9B-F882-48D8-9D96-DDE4543F76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6944" y="1127394"/>
            <a:ext cx="2925947" cy="497877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BCB49972-1AD5-416A-9946-93B8ADF04E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9984" y="1277631"/>
            <a:ext cx="2803001" cy="480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647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604388" cy="544749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/>
          <p:cNvGrpSpPr/>
          <p:nvPr/>
        </p:nvGrpSpPr>
        <p:grpSpPr>
          <a:xfrm>
            <a:off x="0" y="-3"/>
            <a:ext cx="12192000" cy="544752"/>
            <a:chOff x="0" y="-3"/>
            <a:chExt cx="12192000" cy="544752"/>
          </a:xfrm>
        </p:grpSpPr>
        <p:sp>
          <p:nvSpPr>
            <p:cNvPr id="5" name="직사각형 4"/>
            <p:cNvSpPr/>
            <p:nvPr/>
          </p:nvSpPr>
          <p:spPr>
            <a:xfrm>
              <a:off x="398834" y="0"/>
              <a:ext cx="11488366" cy="544749"/>
            </a:xfrm>
            <a:prstGeom prst="rect">
              <a:avLst/>
            </a:prstGeom>
            <a:solidFill>
              <a:srgbClr val="FDFD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0" y="-2"/>
              <a:ext cx="604388" cy="544751"/>
              <a:chOff x="0" y="-2"/>
              <a:chExt cx="604388" cy="544751"/>
            </a:xfrm>
          </p:grpSpPr>
          <p:sp>
            <p:nvSpPr>
              <p:cNvPr id="4" name="대각선 방향의 모서리가 둥근 사각형 3"/>
              <p:cNvSpPr/>
              <p:nvPr/>
            </p:nvSpPr>
            <p:spPr>
              <a:xfrm>
                <a:off x="0" y="0"/>
                <a:ext cx="604388" cy="544749"/>
              </a:xfrm>
              <a:prstGeom prst="round2DiagRect">
                <a:avLst>
                  <a:gd name="adj1" fmla="val 42603"/>
                  <a:gd name="adj2" fmla="val 0"/>
                </a:avLst>
              </a:prstGeom>
              <a:solidFill>
                <a:srgbClr val="DCDD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0" y="-2"/>
                <a:ext cx="329467" cy="544749"/>
              </a:xfrm>
              <a:prstGeom prst="rect">
                <a:avLst/>
              </a:prstGeom>
              <a:solidFill>
                <a:srgbClr val="DCDD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" name="그룹 14"/>
            <p:cNvGrpSpPr/>
            <p:nvPr/>
          </p:nvGrpSpPr>
          <p:grpSpPr>
            <a:xfrm>
              <a:off x="11587612" y="-3"/>
              <a:ext cx="604388" cy="544751"/>
              <a:chOff x="11587612" y="-3"/>
              <a:chExt cx="604388" cy="544751"/>
            </a:xfrm>
          </p:grpSpPr>
          <p:sp>
            <p:nvSpPr>
              <p:cNvPr id="6" name="대각선 방향의 모서리가 둥근 사각형 5"/>
              <p:cNvSpPr/>
              <p:nvPr/>
            </p:nvSpPr>
            <p:spPr>
              <a:xfrm flipH="1">
                <a:off x="11587612" y="-1"/>
                <a:ext cx="604388" cy="544749"/>
              </a:xfrm>
              <a:prstGeom prst="round2DiagRect">
                <a:avLst>
                  <a:gd name="adj1" fmla="val 42603"/>
                  <a:gd name="adj2" fmla="val 0"/>
                </a:avLst>
              </a:prstGeom>
              <a:solidFill>
                <a:srgbClr val="DCDD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11862533" y="-3"/>
                <a:ext cx="329467" cy="544749"/>
              </a:xfrm>
              <a:prstGeom prst="rect">
                <a:avLst/>
              </a:prstGeom>
              <a:solidFill>
                <a:srgbClr val="DCDD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7" name="TextBox 16"/>
          <p:cNvSpPr txBox="1"/>
          <p:nvPr/>
        </p:nvSpPr>
        <p:spPr>
          <a:xfrm>
            <a:off x="4992104" y="6577806"/>
            <a:ext cx="22240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3A40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>
                <a:solidFill>
                  <a:srgbClr val="3A40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>
                <a:solidFill>
                  <a:srgbClr val="3A40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1000" dirty="0">
              <a:solidFill>
                <a:srgbClr val="3A4047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0" y="38908"/>
            <a:ext cx="604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3A404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02</a:t>
            </a:r>
            <a:endParaRPr lang="ko-KR" altLang="en-US" sz="2400" dirty="0">
              <a:solidFill>
                <a:srgbClr val="3A4047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08845" y="110191"/>
            <a:ext cx="20366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3A404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Login</a:t>
            </a:r>
            <a:endParaRPr lang="ko-KR" altLang="en-US" sz="2000" dirty="0">
              <a:solidFill>
                <a:srgbClr val="3A4047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11721805" y="96419"/>
            <a:ext cx="346642" cy="346642"/>
          </a:xfrm>
          <a:prstGeom prst="ellipse">
            <a:avLst/>
          </a:prstGeom>
          <a:solidFill>
            <a:srgbClr val="D562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9" name="그룹 28"/>
          <p:cNvGrpSpPr/>
          <p:nvPr/>
        </p:nvGrpSpPr>
        <p:grpSpPr>
          <a:xfrm>
            <a:off x="11780917" y="6453220"/>
            <a:ext cx="308420" cy="307539"/>
            <a:chOff x="1423103" y="2383323"/>
            <a:chExt cx="1116469" cy="1113281"/>
          </a:xfrm>
          <a:solidFill>
            <a:srgbClr val="D5626B"/>
          </a:solidFill>
        </p:grpSpPr>
        <p:sp>
          <p:nvSpPr>
            <p:cNvPr id="30" name="타원 29"/>
            <p:cNvSpPr/>
            <p:nvPr/>
          </p:nvSpPr>
          <p:spPr>
            <a:xfrm>
              <a:off x="1423103" y="2383323"/>
              <a:ext cx="260437" cy="2604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/>
            <p:cNvSpPr/>
            <p:nvPr/>
          </p:nvSpPr>
          <p:spPr>
            <a:xfrm>
              <a:off x="1851119" y="2383323"/>
              <a:ext cx="260437" cy="2604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/>
            <p:cNvSpPr/>
            <p:nvPr/>
          </p:nvSpPr>
          <p:spPr>
            <a:xfrm>
              <a:off x="1423103" y="2809745"/>
              <a:ext cx="260437" cy="2604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/>
            <p:cNvSpPr/>
            <p:nvPr/>
          </p:nvSpPr>
          <p:spPr>
            <a:xfrm>
              <a:off x="1851119" y="2809745"/>
              <a:ext cx="260437" cy="260437"/>
            </a:xfrm>
            <a:prstGeom prst="ellipse">
              <a:avLst/>
            </a:prstGeom>
            <a:solidFill>
              <a:srgbClr val="F8CC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/>
            <p:cNvSpPr/>
            <p:nvPr/>
          </p:nvSpPr>
          <p:spPr>
            <a:xfrm>
              <a:off x="2279135" y="2383323"/>
              <a:ext cx="260437" cy="2604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/>
            <p:cNvSpPr/>
            <p:nvPr/>
          </p:nvSpPr>
          <p:spPr>
            <a:xfrm>
              <a:off x="2279135" y="2809745"/>
              <a:ext cx="260437" cy="2604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/>
            <p:cNvSpPr/>
            <p:nvPr/>
          </p:nvSpPr>
          <p:spPr>
            <a:xfrm>
              <a:off x="1423103" y="3236167"/>
              <a:ext cx="260437" cy="2604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/>
            <p:cNvSpPr/>
            <p:nvPr/>
          </p:nvSpPr>
          <p:spPr>
            <a:xfrm>
              <a:off x="1851119" y="3236167"/>
              <a:ext cx="260437" cy="2604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/>
            <p:cNvSpPr/>
            <p:nvPr/>
          </p:nvSpPr>
          <p:spPr>
            <a:xfrm>
              <a:off x="2279135" y="3236167"/>
              <a:ext cx="260437" cy="2604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AF0D5856-6A06-4A8B-904A-978CE94A9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862" y="981785"/>
            <a:ext cx="3407256" cy="5269992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082BD88F-4800-43EE-B408-CE754789F2D7}"/>
              </a:ext>
            </a:extLst>
          </p:cNvPr>
          <p:cNvGrpSpPr/>
          <p:nvPr/>
        </p:nvGrpSpPr>
        <p:grpSpPr>
          <a:xfrm>
            <a:off x="4992104" y="2431031"/>
            <a:ext cx="5434596" cy="1500996"/>
            <a:chOff x="4992104" y="1307081"/>
            <a:chExt cx="5434596" cy="1500996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50FEBA48-7FFF-45C0-9140-3D8553AD40F6}"/>
                </a:ext>
              </a:extLst>
            </p:cNvPr>
            <p:cNvSpPr txBox="1"/>
            <p:nvPr/>
          </p:nvSpPr>
          <p:spPr>
            <a:xfrm>
              <a:off x="4992104" y="1307081"/>
              <a:ext cx="54345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3A40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Google </a:t>
              </a:r>
              <a:r>
                <a:rPr lang="ko-KR" altLang="en-US" b="1" dirty="0">
                  <a:solidFill>
                    <a:srgbClr val="3A40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계정과 연동 가능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B3180BB9-1D4C-46DF-9481-2374AE9BD7FC}"/>
                </a:ext>
              </a:extLst>
            </p:cNvPr>
            <p:cNvSpPr txBox="1"/>
            <p:nvPr/>
          </p:nvSpPr>
          <p:spPr>
            <a:xfrm>
              <a:off x="4992104" y="1875615"/>
              <a:ext cx="54345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rgbClr val="3A40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로그아웃 및 어플리케이션과 연결 해제 가능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935D5EDC-682E-4253-A801-4B3DECEE636C}"/>
                </a:ext>
              </a:extLst>
            </p:cNvPr>
            <p:cNvSpPr txBox="1"/>
            <p:nvPr/>
          </p:nvSpPr>
          <p:spPr>
            <a:xfrm>
              <a:off x="4992104" y="2438745"/>
              <a:ext cx="54345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rgbClr val="3A40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사용자의 프로필 정보를 가져올 수 있음</a:t>
              </a:r>
              <a:r>
                <a:rPr lang="en-US" altLang="ko-KR" b="1" dirty="0">
                  <a:solidFill>
                    <a:srgbClr val="3A40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  <a:endParaRPr lang="ko-KR" altLang="en-US" b="1" dirty="0">
                <a:solidFill>
                  <a:srgbClr val="3A40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4241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604388" cy="544749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/>
          <p:cNvGrpSpPr/>
          <p:nvPr/>
        </p:nvGrpSpPr>
        <p:grpSpPr>
          <a:xfrm>
            <a:off x="0" y="-3"/>
            <a:ext cx="12192000" cy="544752"/>
            <a:chOff x="0" y="-3"/>
            <a:chExt cx="12192000" cy="544752"/>
          </a:xfrm>
        </p:grpSpPr>
        <p:sp>
          <p:nvSpPr>
            <p:cNvPr id="5" name="직사각형 4"/>
            <p:cNvSpPr/>
            <p:nvPr/>
          </p:nvSpPr>
          <p:spPr>
            <a:xfrm>
              <a:off x="398834" y="0"/>
              <a:ext cx="11488366" cy="544749"/>
            </a:xfrm>
            <a:prstGeom prst="rect">
              <a:avLst/>
            </a:prstGeom>
            <a:solidFill>
              <a:srgbClr val="FDFD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0" y="-2"/>
              <a:ext cx="604388" cy="544751"/>
              <a:chOff x="0" y="-2"/>
              <a:chExt cx="604388" cy="544751"/>
            </a:xfrm>
          </p:grpSpPr>
          <p:sp>
            <p:nvSpPr>
              <p:cNvPr id="4" name="대각선 방향의 모서리가 둥근 사각형 3"/>
              <p:cNvSpPr/>
              <p:nvPr/>
            </p:nvSpPr>
            <p:spPr>
              <a:xfrm>
                <a:off x="0" y="0"/>
                <a:ext cx="604388" cy="544749"/>
              </a:xfrm>
              <a:prstGeom prst="round2DiagRect">
                <a:avLst>
                  <a:gd name="adj1" fmla="val 42603"/>
                  <a:gd name="adj2" fmla="val 0"/>
                </a:avLst>
              </a:prstGeom>
              <a:solidFill>
                <a:srgbClr val="DCDD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0" y="-2"/>
                <a:ext cx="329467" cy="544749"/>
              </a:xfrm>
              <a:prstGeom prst="rect">
                <a:avLst/>
              </a:prstGeom>
              <a:solidFill>
                <a:srgbClr val="DCDD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" name="그룹 14"/>
            <p:cNvGrpSpPr/>
            <p:nvPr/>
          </p:nvGrpSpPr>
          <p:grpSpPr>
            <a:xfrm>
              <a:off x="11587612" y="-3"/>
              <a:ext cx="604388" cy="544751"/>
              <a:chOff x="11587612" y="-3"/>
              <a:chExt cx="604388" cy="544751"/>
            </a:xfrm>
          </p:grpSpPr>
          <p:sp>
            <p:nvSpPr>
              <p:cNvPr id="6" name="대각선 방향의 모서리가 둥근 사각형 5"/>
              <p:cNvSpPr/>
              <p:nvPr/>
            </p:nvSpPr>
            <p:spPr>
              <a:xfrm flipH="1">
                <a:off x="11587612" y="-1"/>
                <a:ext cx="604388" cy="544749"/>
              </a:xfrm>
              <a:prstGeom prst="round2DiagRect">
                <a:avLst>
                  <a:gd name="adj1" fmla="val 42603"/>
                  <a:gd name="adj2" fmla="val 0"/>
                </a:avLst>
              </a:prstGeom>
              <a:solidFill>
                <a:srgbClr val="DCDD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11862533" y="-3"/>
                <a:ext cx="329467" cy="544749"/>
              </a:xfrm>
              <a:prstGeom prst="rect">
                <a:avLst/>
              </a:prstGeom>
              <a:solidFill>
                <a:srgbClr val="DCDD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7" name="TextBox 16"/>
          <p:cNvSpPr txBox="1"/>
          <p:nvPr/>
        </p:nvSpPr>
        <p:spPr>
          <a:xfrm>
            <a:off x="4992104" y="6577806"/>
            <a:ext cx="22240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3A40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>
                <a:solidFill>
                  <a:srgbClr val="3A40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>
                <a:solidFill>
                  <a:srgbClr val="3A40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1000" dirty="0">
              <a:solidFill>
                <a:srgbClr val="3A4047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0" y="38908"/>
            <a:ext cx="604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3A404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03</a:t>
            </a:r>
            <a:endParaRPr lang="ko-KR" altLang="en-US" sz="2400" dirty="0">
              <a:solidFill>
                <a:srgbClr val="3A4047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08845" y="110191"/>
            <a:ext cx="20366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3A404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Code</a:t>
            </a:r>
            <a:endParaRPr lang="ko-KR" altLang="en-US" sz="2000" dirty="0">
              <a:solidFill>
                <a:srgbClr val="3A4047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11721805" y="96419"/>
            <a:ext cx="346642" cy="346642"/>
          </a:xfrm>
          <a:prstGeom prst="ellipse">
            <a:avLst/>
          </a:prstGeom>
          <a:solidFill>
            <a:srgbClr val="D562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9" name="그룹 28"/>
          <p:cNvGrpSpPr/>
          <p:nvPr/>
        </p:nvGrpSpPr>
        <p:grpSpPr>
          <a:xfrm>
            <a:off x="11780917" y="6453220"/>
            <a:ext cx="308420" cy="307539"/>
            <a:chOff x="1423103" y="2383323"/>
            <a:chExt cx="1116469" cy="1113281"/>
          </a:xfrm>
          <a:solidFill>
            <a:srgbClr val="D5626B"/>
          </a:solidFill>
        </p:grpSpPr>
        <p:sp>
          <p:nvSpPr>
            <p:cNvPr id="30" name="타원 29"/>
            <p:cNvSpPr/>
            <p:nvPr/>
          </p:nvSpPr>
          <p:spPr>
            <a:xfrm>
              <a:off x="1423103" y="2383323"/>
              <a:ext cx="260437" cy="2604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/>
            <p:cNvSpPr/>
            <p:nvPr/>
          </p:nvSpPr>
          <p:spPr>
            <a:xfrm>
              <a:off x="1851119" y="2383323"/>
              <a:ext cx="260437" cy="2604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/>
            <p:cNvSpPr/>
            <p:nvPr/>
          </p:nvSpPr>
          <p:spPr>
            <a:xfrm>
              <a:off x="1423103" y="2809745"/>
              <a:ext cx="260437" cy="2604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/>
            <p:cNvSpPr/>
            <p:nvPr/>
          </p:nvSpPr>
          <p:spPr>
            <a:xfrm>
              <a:off x="1851119" y="2809745"/>
              <a:ext cx="260437" cy="260437"/>
            </a:xfrm>
            <a:prstGeom prst="ellipse">
              <a:avLst/>
            </a:prstGeom>
            <a:solidFill>
              <a:srgbClr val="F8CC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/>
            <p:cNvSpPr/>
            <p:nvPr/>
          </p:nvSpPr>
          <p:spPr>
            <a:xfrm>
              <a:off x="2279135" y="2383323"/>
              <a:ext cx="260437" cy="2604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/>
            <p:cNvSpPr/>
            <p:nvPr/>
          </p:nvSpPr>
          <p:spPr>
            <a:xfrm>
              <a:off x="2279135" y="2809745"/>
              <a:ext cx="260437" cy="2604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/>
            <p:cNvSpPr/>
            <p:nvPr/>
          </p:nvSpPr>
          <p:spPr>
            <a:xfrm>
              <a:off x="1423103" y="3236167"/>
              <a:ext cx="260437" cy="2604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/>
            <p:cNvSpPr/>
            <p:nvPr/>
          </p:nvSpPr>
          <p:spPr>
            <a:xfrm>
              <a:off x="1851119" y="3236167"/>
              <a:ext cx="260437" cy="2604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/>
            <p:cNvSpPr/>
            <p:nvPr/>
          </p:nvSpPr>
          <p:spPr>
            <a:xfrm>
              <a:off x="2279135" y="3236167"/>
              <a:ext cx="260437" cy="2604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9EE8BF69-73DA-4644-BEF8-84F7D5F40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623" y="966686"/>
            <a:ext cx="9730754" cy="5354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668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604388" cy="544749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/>
          <p:cNvGrpSpPr/>
          <p:nvPr/>
        </p:nvGrpSpPr>
        <p:grpSpPr>
          <a:xfrm>
            <a:off x="0" y="-3"/>
            <a:ext cx="12192000" cy="544752"/>
            <a:chOff x="0" y="-3"/>
            <a:chExt cx="12192000" cy="544752"/>
          </a:xfrm>
        </p:grpSpPr>
        <p:sp>
          <p:nvSpPr>
            <p:cNvPr id="5" name="직사각형 4"/>
            <p:cNvSpPr/>
            <p:nvPr/>
          </p:nvSpPr>
          <p:spPr>
            <a:xfrm>
              <a:off x="398834" y="0"/>
              <a:ext cx="11488366" cy="544749"/>
            </a:xfrm>
            <a:prstGeom prst="rect">
              <a:avLst/>
            </a:prstGeom>
            <a:solidFill>
              <a:srgbClr val="FDFD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0" y="-2"/>
              <a:ext cx="604388" cy="544751"/>
              <a:chOff x="0" y="-2"/>
              <a:chExt cx="604388" cy="544751"/>
            </a:xfrm>
          </p:grpSpPr>
          <p:sp>
            <p:nvSpPr>
              <p:cNvPr id="4" name="대각선 방향의 모서리가 둥근 사각형 3"/>
              <p:cNvSpPr/>
              <p:nvPr/>
            </p:nvSpPr>
            <p:spPr>
              <a:xfrm>
                <a:off x="0" y="0"/>
                <a:ext cx="604388" cy="544749"/>
              </a:xfrm>
              <a:prstGeom prst="round2DiagRect">
                <a:avLst>
                  <a:gd name="adj1" fmla="val 42603"/>
                  <a:gd name="adj2" fmla="val 0"/>
                </a:avLst>
              </a:prstGeom>
              <a:solidFill>
                <a:srgbClr val="DCDD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0" y="-2"/>
                <a:ext cx="329467" cy="544749"/>
              </a:xfrm>
              <a:prstGeom prst="rect">
                <a:avLst/>
              </a:prstGeom>
              <a:solidFill>
                <a:srgbClr val="DCDD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" name="그룹 14"/>
            <p:cNvGrpSpPr/>
            <p:nvPr/>
          </p:nvGrpSpPr>
          <p:grpSpPr>
            <a:xfrm>
              <a:off x="11587612" y="-3"/>
              <a:ext cx="604388" cy="544751"/>
              <a:chOff x="11587612" y="-3"/>
              <a:chExt cx="604388" cy="544751"/>
            </a:xfrm>
          </p:grpSpPr>
          <p:sp>
            <p:nvSpPr>
              <p:cNvPr id="6" name="대각선 방향의 모서리가 둥근 사각형 5"/>
              <p:cNvSpPr/>
              <p:nvPr/>
            </p:nvSpPr>
            <p:spPr>
              <a:xfrm flipH="1">
                <a:off x="11587612" y="-1"/>
                <a:ext cx="604388" cy="544749"/>
              </a:xfrm>
              <a:prstGeom prst="round2DiagRect">
                <a:avLst>
                  <a:gd name="adj1" fmla="val 42603"/>
                  <a:gd name="adj2" fmla="val 0"/>
                </a:avLst>
              </a:prstGeom>
              <a:solidFill>
                <a:srgbClr val="DCDD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11862533" y="-3"/>
                <a:ext cx="329467" cy="544749"/>
              </a:xfrm>
              <a:prstGeom prst="rect">
                <a:avLst/>
              </a:prstGeom>
              <a:solidFill>
                <a:srgbClr val="DCDD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8" name="TextBox 17"/>
          <p:cNvSpPr txBox="1"/>
          <p:nvPr/>
        </p:nvSpPr>
        <p:spPr>
          <a:xfrm>
            <a:off x="0" y="38908"/>
            <a:ext cx="604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3A404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03</a:t>
            </a:r>
            <a:endParaRPr lang="ko-KR" altLang="en-US" sz="2400" dirty="0">
              <a:solidFill>
                <a:srgbClr val="3A4047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08845" y="110191"/>
            <a:ext cx="20366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3A404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Code</a:t>
            </a:r>
            <a:endParaRPr lang="ko-KR" altLang="en-US" sz="2000" dirty="0">
              <a:solidFill>
                <a:srgbClr val="3A4047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11721805" y="96419"/>
            <a:ext cx="346642" cy="346642"/>
          </a:xfrm>
          <a:prstGeom prst="ellipse">
            <a:avLst/>
          </a:prstGeom>
          <a:solidFill>
            <a:srgbClr val="D562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9" name="그룹 28"/>
          <p:cNvGrpSpPr/>
          <p:nvPr/>
        </p:nvGrpSpPr>
        <p:grpSpPr>
          <a:xfrm>
            <a:off x="11780917" y="6453220"/>
            <a:ext cx="308420" cy="307539"/>
            <a:chOff x="1423103" y="2383323"/>
            <a:chExt cx="1116469" cy="1113281"/>
          </a:xfrm>
          <a:solidFill>
            <a:srgbClr val="D5626B"/>
          </a:solidFill>
        </p:grpSpPr>
        <p:sp>
          <p:nvSpPr>
            <p:cNvPr id="30" name="타원 29"/>
            <p:cNvSpPr/>
            <p:nvPr/>
          </p:nvSpPr>
          <p:spPr>
            <a:xfrm>
              <a:off x="1423103" y="2383323"/>
              <a:ext cx="260437" cy="2604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/>
            <p:cNvSpPr/>
            <p:nvPr/>
          </p:nvSpPr>
          <p:spPr>
            <a:xfrm>
              <a:off x="1851119" y="2383323"/>
              <a:ext cx="260437" cy="2604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/>
            <p:cNvSpPr/>
            <p:nvPr/>
          </p:nvSpPr>
          <p:spPr>
            <a:xfrm>
              <a:off x="1423103" y="2809745"/>
              <a:ext cx="260437" cy="2604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/>
            <p:cNvSpPr/>
            <p:nvPr/>
          </p:nvSpPr>
          <p:spPr>
            <a:xfrm>
              <a:off x="1851119" y="2809745"/>
              <a:ext cx="260437" cy="260437"/>
            </a:xfrm>
            <a:prstGeom prst="ellipse">
              <a:avLst/>
            </a:prstGeom>
            <a:solidFill>
              <a:srgbClr val="F8CC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/>
            <p:cNvSpPr/>
            <p:nvPr/>
          </p:nvSpPr>
          <p:spPr>
            <a:xfrm>
              <a:off x="2279135" y="2383323"/>
              <a:ext cx="260437" cy="2604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/>
            <p:cNvSpPr/>
            <p:nvPr/>
          </p:nvSpPr>
          <p:spPr>
            <a:xfrm>
              <a:off x="2279135" y="2809745"/>
              <a:ext cx="260437" cy="2604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/>
            <p:cNvSpPr/>
            <p:nvPr/>
          </p:nvSpPr>
          <p:spPr>
            <a:xfrm>
              <a:off x="1423103" y="3236167"/>
              <a:ext cx="260437" cy="2604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/>
            <p:cNvSpPr/>
            <p:nvPr/>
          </p:nvSpPr>
          <p:spPr>
            <a:xfrm>
              <a:off x="1851119" y="3236167"/>
              <a:ext cx="260437" cy="2604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/>
            <p:cNvSpPr/>
            <p:nvPr/>
          </p:nvSpPr>
          <p:spPr>
            <a:xfrm>
              <a:off x="2279135" y="3236167"/>
              <a:ext cx="260437" cy="2604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075A0E70-ECE3-4787-A95D-5B1721676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729" y="1554791"/>
            <a:ext cx="9730755" cy="4179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8748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604388" cy="544749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/>
          <p:cNvGrpSpPr/>
          <p:nvPr/>
        </p:nvGrpSpPr>
        <p:grpSpPr>
          <a:xfrm>
            <a:off x="0" y="-3"/>
            <a:ext cx="12192000" cy="544752"/>
            <a:chOff x="0" y="-3"/>
            <a:chExt cx="12192000" cy="544752"/>
          </a:xfrm>
        </p:grpSpPr>
        <p:sp>
          <p:nvSpPr>
            <p:cNvPr id="5" name="직사각형 4"/>
            <p:cNvSpPr/>
            <p:nvPr/>
          </p:nvSpPr>
          <p:spPr>
            <a:xfrm>
              <a:off x="398834" y="0"/>
              <a:ext cx="11488366" cy="544749"/>
            </a:xfrm>
            <a:prstGeom prst="rect">
              <a:avLst/>
            </a:prstGeom>
            <a:solidFill>
              <a:srgbClr val="FDFD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0" y="-2"/>
              <a:ext cx="604388" cy="544751"/>
              <a:chOff x="0" y="-2"/>
              <a:chExt cx="604388" cy="544751"/>
            </a:xfrm>
          </p:grpSpPr>
          <p:sp>
            <p:nvSpPr>
              <p:cNvPr id="4" name="대각선 방향의 모서리가 둥근 사각형 3"/>
              <p:cNvSpPr/>
              <p:nvPr/>
            </p:nvSpPr>
            <p:spPr>
              <a:xfrm>
                <a:off x="0" y="0"/>
                <a:ext cx="604388" cy="544749"/>
              </a:xfrm>
              <a:prstGeom prst="round2DiagRect">
                <a:avLst>
                  <a:gd name="adj1" fmla="val 42603"/>
                  <a:gd name="adj2" fmla="val 0"/>
                </a:avLst>
              </a:prstGeom>
              <a:solidFill>
                <a:srgbClr val="DCDD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0" y="-2"/>
                <a:ext cx="329467" cy="544749"/>
              </a:xfrm>
              <a:prstGeom prst="rect">
                <a:avLst/>
              </a:prstGeom>
              <a:solidFill>
                <a:srgbClr val="DCDD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" name="그룹 14"/>
            <p:cNvGrpSpPr/>
            <p:nvPr/>
          </p:nvGrpSpPr>
          <p:grpSpPr>
            <a:xfrm>
              <a:off x="11587612" y="-3"/>
              <a:ext cx="604388" cy="544751"/>
              <a:chOff x="11587612" y="-3"/>
              <a:chExt cx="604388" cy="544751"/>
            </a:xfrm>
          </p:grpSpPr>
          <p:sp>
            <p:nvSpPr>
              <p:cNvPr id="6" name="대각선 방향의 모서리가 둥근 사각형 5"/>
              <p:cNvSpPr/>
              <p:nvPr/>
            </p:nvSpPr>
            <p:spPr>
              <a:xfrm flipH="1">
                <a:off x="11587612" y="-1"/>
                <a:ext cx="604388" cy="544749"/>
              </a:xfrm>
              <a:prstGeom prst="round2DiagRect">
                <a:avLst>
                  <a:gd name="adj1" fmla="val 42603"/>
                  <a:gd name="adj2" fmla="val 0"/>
                </a:avLst>
              </a:prstGeom>
              <a:solidFill>
                <a:srgbClr val="DCDD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11862533" y="-3"/>
                <a:ext cx="329467" cy="544749"/>
              </a:xfrm>
              <a:prstGeom prst="rect">
                <a:avLst/>
              </a:prstGeom>
              <a:solidFill>
                <a:srgbClr val="DCDD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8" name="TextBox 17"/>
          <p:cNvSpPr txBox="1"/>
          <p:nvPr/>
        </p:nvSpPr>
        <p:spPr>
          <a:xfrm>
            <a:off x="0" y="38908"/>
            <a:ext cx="604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3A404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03</a:t>
            </a:r>
            <a:endParaRPr lang="ko-KR" altLang="en-US" sz="2400" dirty="0">
              <a:solidFill>
                <a:srgbClr val="3A4047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08845" y="110191"/>
            <a:ext cx="20366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3A404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Code</a:t>
            </a:r>
            <a:endParaRPr lang="ko-KR" altLang="en-US" sz="2000" dirty="0">
              <a:solidFill>
                <a:srgbClr val="3A4047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11721805" y="96419"/>
            <a:ext cx="346642" cy="346642"/>
          </a:xfrm>
          <a:prstGeom prst="ellipse">
            <a:avLst/>
          </a:prstGeom>
          <a:solidFill>
            <a:srgbClr val="D562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9" name="그룹 28"/>
          <p:cNvGrpSpPr/>
          <p:nvPr/>
        </p:nvGrpSpPr>
        <p:grpSpPr>
          <a:xfrm>
            <a:off x="11780917" y="6453220"/>
            <a:ext cx="308420" cy="307539"/>
            <a:chOff x="1423103" y="2383323"/>
            <a:chExt cx="1116469" cy="1113281"/>
          </a:xfrm>
          <a:solidFill>
            <a:srgbClr val="D5626B"/>
          </a:solidFill>
        </p:grpSpPr>
        <p:sp>
          <p:nvSpPr>
            <p:cNvPr id="30" name="타원 29"/>
            <p:cNvSpPr/>
            <p:nvPr/>
          </p:nvSpPr>
          <p:spPr>
            <a:xfrm>
              <a:off x="1423103" y="2383323"/>
              <a:ext cx="260437" cy="2604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/>
            <p:cNvSpPr/>
            <p:nvPr/>
          </p:nvSpPr>
          <p:spPr>
            <a:xfrm>
              <a:off x="1851119" y="2383323"/>
              <a:ext cx="260437" cy="2604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/>
            <p:cNvSpPr/>
            <p:nvPr/>
          </p:nvSpPr>
          <p:spPr>
            <a:xfrm>
              <a:off x="1423103" y="2809745"/>
              <a:ext cx="260437" cy="2604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/>
            <p:cNvSpPr/>
            <p:nvPr/>
          </p:nvSpPr>
          <p:spPr>
            <a:xfrm>
              <a:off x="1851119" y="2809745"/>
              <a:ext cx="260437" cy="260437"/>
            </a:xfrm>
            <a:prstGeom prst="ellipse">
              <a:avLst/>
            </a:prstGeom>
            <a:solidFill>
              <a:srgbClr val="F8CC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/>
            <p:cNvSpPr/>
            <p:nvPr/>
          </p:nvSpPr>
          <p:spPr>
            <a:xfrm>
              <a:off x="2279135" y="2383323"/>
              <a:ext cx="260437" cy="2604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/>
            <p:cNvSpPr/>
            <p:nvPr/>
          </p:nvSpPr>
          <p:spPr>
            <a:xfrm>
              <a:off x="2279135" y="2809745"/>
              <a:ext cx="260437" cy="2604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/>
            <p:cNvSpPr/>
            <p:nvPr/>
          </p:nvSpPr>
          <p:spPr>
            <a:xfrm>
              <a:off x="1423103" y="3236167"/>
              <a:ext cx="260437" cy="2604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/>
            <p:cNvSpPr/>
            <p:nvPr/>
          </p:nvSpPr>
          <p:spPr>
            <a:xfrm>
              <a:off x="1851119" y="3236167"/>
              <a:ext cx="260437" cy="2604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/>
            <p:cNvSpPr/>
            <p:nvPr/>
          </p:nvSpPr>
          <p:spPr>
            <a:xfrm>
              <a:off x="2279135" y="3236167"/>
              <a:ext cx="260437" cy="2604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AF05A1DD-D2C7-4B48-8E74-2702DD418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967" y="1237373"/>
            <a:ext cx="9944100" cy="4383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9833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604388" cy="544749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/>
          <p:cNvGrpSpPr/>
          <p:nvPr/>
        </p:nvGrpSpPr>
        <p:grpSpPr>
          <a:xfrm>
            <a:off x="0" y="-3"/>
            <a:ext cx="12192000" cy="544752"/>
            <a:chOff x="0" y="-3"/>
            <a:chExt cx="12192000" cy="544752"/>
          </a:xfrm>
        </p:grpSpPr>
        <p:sp>
          <p:nvSpPr>
            <p:cNvPr id="5" name="직사각형 4"/>
            <p:cNvSpPr/>
            <p:nvPr/>
          </p:nvSpPr>
          <p:spPr>
            <a:xfrm>
              <a:off x="398834" y="0"/>
              <a:ext cx="11488366" cy="544749"/>
            </a:xfrm>
            <a:prstGeom prst="rect">
              <a:avLst/>
            </a:prstGeom>
            <a:solidFill>
              <a:srgbClr val="FDFD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0" y="-2"/>
              <a:ext cx="604388" cy="544751"/>
              <a:chOff x="0" y="-2"/>
              <a:chExt cx="604388" cy="544751"/>
            </a:xfrm>
          </p:grpSpPr>
          <p:sp>
            <p:nvSpPr>
              <p:cNvPr id="4" name="대각선 방향의 모서리가 둥근 사각형 3"/>
              <p:cNvSpPr/>
              <p:nvPr/>
            </p:nvSpPr>
            <p:spPr>
              <a:xfrm>
                <a:off x="0" y="0"/>
                <a:ext cx="604388" cy="544749"/>
              </a:xfrm>
              <a:prstGeom prst="round2DiagRect">
                <a:avLst>
                  <a:gd name="adj1" fmla="val 42603"/>
                  <a:gd name="adj2" fmla="val 0"/>
                </a:avLst>
              </a:prstGeom>
              <a:solidFill>
                <a:srgbClr val="DCDD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0" y="-2"/>
                <a:ext cx="329467" cy="544749"/>
              </a:xfrm>
              <a:prstGeom prst="rect">
                <a:avLst/>
              </a:prstGeom>
              <a:solidFill>
                <a:srgbClr val="DCDD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" name="그룹 14"/>
            <p:cNvGrpSpPr/>
            <p:nvPr/>
          </p:nvGrpSpPr>
          <p:grpSpPr>
            <a:xfrm>
              <a:off x="11587612" y="-3"/>
              <a:ext cx="604388" cy="544751"/>
              <a:chOff x="11587612" y="-3"/>
              <a:chExt cx="604388" cy="544751"/>
            </a:xfrm>
          </p:grpSpPr>
          <p:sp>
            <p:nvSpPr>
              <p:cNvPr id="6" name="대각선 방향의 모서리가 둥근 사각형 5"/>
              <p:cNvSpPr/>
              <p:nvPr/>
            </p:nvSpPr>
            <p:spPr>
              <a:xfrm flipH="1">
                <a:off x="11587612" y="-1"/>
                <a:ext cx="604388" cy="544749"/>
              </a:xfrm>
              <a:prstGeom prst="round2DiagRect">
                <a:avLst>
                  <a:gd name="adj1" fmla="val 42603"/>
                  <a:gd name="adj2" fmla="val 0"/>
                </a:avLst>
              </a:prstGeom>
              <a:solidFill>
                <a:srgbClr val="DCDD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11862533" y="-3"/>
                <a:ext cx="329467" cy="544749"/>
              </a:xfrm>
              <a:prstGeom prst="rect">
                <a:avLst/>
              </a:prstGeom>
              <a:solidFill>
                <a:srgbClr val="DCDD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8" name="TextBox 17"/>
          <p:cNvSpPr txBox="1"/>
          <p:nvPr/>
        </p:nvSpPr>
        <p:spPr>
          <a:xfrm>
            <a:off x="0" y="38908"/>
            <a:ext cx="604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3A404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05</a:t>
            </a:r>
            <a:endParaRPr lang="ko-KR" altLang="en-US" sz="2400" dirty="0">
              <a:solidFill>
                <a:srgbClr val="3A4047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08845" y="110191"/>
            <a:ext cx="2428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3A404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Google Calendar</a:t>
            </a:r>
            <a:endParaRPr lang="ko-KR" altLang="en-US" sz="2000" dirty="0">
              <a:solidFill>
                <a:srgbClr val="3A4047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11721805" y="96419"/>
            <a:ext cx="346642" cy="346642"/>
          </a:xfrm>
          <a:prstGeom prst="ellipse">
            <a:avLst/>
          </a:prstGeom>
          <a:solidFill>
            <a:srgbClr val="D562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9" name="그룹 28"/>
          <p:cNvGrpSpPr/>
          <p:nvPr/>
        </p:nvGrpSpPr>
        <p:grpSpPr>
          <a:xfrm>
            <a:off x="11780917" y="6453220"/>
            <a:ext cx="308420" cy="307539"/>
            <a:chOff x="1423103" y="2383323"/>
            <a:chExt cx="1116469" cy="1113281"/>
          </a:xfrm>
          <a:solidFill>
            <a:srgbClr val="D5626B"/>
          </a:solidFill>
        </p:grpSpPr>
        <p:sp>
          <p:nvSpPr>
            <p:cNvPr id="30" name="타원 29"/>
            <p:cNvSpPr/>
            <p:nvPr/>
          </p:nvSpPr>
          <p:spPr>
            <a:xfrm>
              <a:off x="1423103" y="2383323"/>
              <a:ext cx="260437" cy="2604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/>
            <p:cNvSpPr/>
            <p:nvPr/>
          </p:nvSpPr>
          <p:spPr>
            <a:xfrm>
              <a:off x="1851119" y="2383323"/>
              <a:ext cx="260437" cy="2604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/>
            <p:cNvSpPr/>
            <p:nvPr/>
          </p:nvSpPr>
          <p:spPr>
            <a:xfrm>
              <a:off x="1423103" y="2809745"/>
              <a:ext cx="260437" cy="2604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/>
            <p:cNvSpPr/>
            <p:nvPr/>
          </p:nvSpPr>
          <p:spPr>
            <a:xfrm>
              <a:off x="1851119" y="2809745"/>
              <a:ext cx="260437" cy="260437"/>
            </a:xfrm>
            <a:prstGeom prst="ellipse">
              <a:avLst/>
            </a:prstGeom>
            <a:solidFill>
              <a:srgbClr val="F8CC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/>
            <p:cNvSpPr/>
            <p:nvPr/>
          </p:nvSpPr>
          <p:spPr>
            <a:xfrm>
              <a:off x="2279135" y="2383323"/>
              <a:ext cx="260437" cy="2604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/>
            <p:cNvSpPr/>
            <p:nvPr/>
          </p:nvSpPr>
          <p:spPr>
            <a:xfrm>
              <a:off x="2279135" y="2809745"/>
              <a:ext cx="260437" cy="2604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/>
            <p:cNvSpPr/>
            <p:nvPr/>
          </p:nvSpPr>
          <p:spPr>
            <a:xfrm>
              <a:off x="1423103" y="3236167"/>
              <a:ext cx="260437" cy="2604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/>
            <p:cNvSpPr/>
            <p:nvPr/>
          </p:nvSpPr>
          <p:spPr>
            <a:xfrm>
              <a:off x="1851119" y="3236167"/>
              <a:ext cx="260437" cy="2604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/>
            <p:cNvSpPr/>
            <p:nvPr/>
          </p:nvSpPr>
          <p:spPr>
            <a:xfrm>
              <a:off x="2279135" y="3236167"/>
              <a:ext cx="260437" cy="2604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06A28814-A518-43B0-B6BC-C66C91F86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1299" y="1489555"/>
            <a:ext cx="5309401" cy="3878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765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604388" cy="544749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/>
          <p:cNvGrpSpPr/>
          <p:nvPr/>
        </p:nvGrpSpPr>
        <p:grpSpPr>
          <a:xfrm>
            <a:off x="0" y="-3"/>
            <a:ext cx="12192000" cy="544752"/>
            <a:chOff x="0" y="-3"/>
            <a:chExt cx="12192000" cy="544752"/>
          </a:xfrm>
        </p:grpSpPr>
        <p:sp>
          <p:nvSpPr>
            <p:cNvPr id="5" name="직사각형 4"/>
            <p:cNvSpPr/>
            <p:nvPr/>
          </p:nvSpPr>
          <p:spPr>
            <a:xfrm>
              <a:off x="398834" y="0"/>
              <a:ext cx="11488366" cy="544749"/>
            </a:xfrm>
            <a:prstGeom prst="rect">
              <a:avLst/>
            </a:prstGeom>
            <a:solidFill>
              <a:srgbClr val="FDFD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0" y="-2"/>
              <a:ext cx="604388" cy="544751"/>
              <a:chOff x="0" y="-2"/>
              <a:chExt cx="604388" cy="544751"/>
            </a:xfrm>
          </p:grpSpPr>
          <p:sp>
            <p:nvSpPr>
              <p:cNvPr id="4" name="대각선 방향의 모서리가 둥근 사각형 3"/>
              <p:cNvSpPr/>
              <p:nvPr/>
            </p:nvSpPr>
            <p:spPr>
              <a:xfrm>
                <a:off x="0" y="0"/>
                <a:ext cx="604388" cy="544749"/>
              </a:xfrm>
              <a:prstGeom prst="round2DiagRect">
                <a:avLst>
                  <a:gd name="adj1" fmla="val 42603"/>
                  <a:gd name="adj2" fmla="val 0"/>
                </a:avLst>
              </a:prstGeom>
              <a:solidFill>
                <a:srgbClr val="DCDD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0" y="-2"/>
                <a:ext cx="329467" cy="544749"/>
              </a:xfrm>
              <a:prstGeom prst="rect">
                <a:avLst/>
              </a:prstGeom>
              <a:solidFill>
                <a:srgbClr val="DCDD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" name="그룹 14"/>
            <p:cNvGrpSpPr/>
            <p:nvPr/>
          </p:nvGrpSpPr>
          <p:grpSpPr>
            <a:xfrm>
              <a:off x="11587612" y="-3"/>
              <a:ext cx="604388" cy="544751"/>
              <a:chOff x="11587612" y="-3"/>
              <a:chExt cx="604388" cy="544751"/>
            </a:xfrm>
          </p:grpSpPr>
          <p:sp>
            <p:nvSpPr>
              <p:cNvPr id="6" name="대각선 방향의 모서리가 둥근 사각형 5"/>
              <p:cNvSpPr/>
              <p:nvPr/>
            </p:nvSpPr>
            <p:spPr>
              <a:xfrm flipH="1">
                <a:off x="11587612" y="-1"/>
                <a:ext cx="604388" cy="544749"/>
              </a:xfrm>
              <a:prstGeom prst="round2DiagRect">
                <a:avLst>
                  <a:gd name="adj1" fmla="val 42603"/>
                  <a:gd name="adj2" fmla="val 0"/>
                </a:avLst>
              </a:prstGeom>
              <a:solidFill>
                <a:srgbClr val="DCDD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11862533" y="-3"/>
                <a:ext cx="329467" cy="544749"/>
              </a:xfrm>
              <a:prstGeom prst="rect">
                <a:avLst/>
              </a:prstGeom>
              <a:solidFill>
                <a:srgbClr val="DCDD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8" name="TextBox 17"/>
          <p:cNvSpPr txBox="1"/>
          <p:nvPr/>
        </p:nvSpPr>
        <p:spPr>
          <a:xfrm>
            <a:off x="0" y="38908"/>
            <a:ext cx="604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3A404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05</a:t>
            </a:r>
            <a:endParaRPr lang="ko-KR" altLang="en-US" sz="2400" dirty="0">
              <a:solidFill>
                <a:srgbClr val="3A4047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08845" y="110191"/>
            <a:ext cx="2428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3A404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Google Calendar</a:t>
            </a:r>
            <a:endParaRPr lang="ko-KR" altLang="en-US" sz="2000" dirty="0">
              <a:solidFill>
                <a:srgbClr val="3A4047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11721805" y="96419"/>
            <a:ext cx="346642" cy="346642"/>
          </a:xfrm>
          <a:prstGeom prst="ellipse">
            <a:avLst/>
          </a:prstGeom>
          <a:solidFill>
            <a:srgbClr val="D562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9" name="그룹 28"/>
          <p:cNvGrpSpPr/>
          <p:nvPr/>
        </p:nvGrpSpPr>
        <p:grpSpPr>
          <a:xfrm>
            <a:off x="11780917" y="6453220"/>
            <a:ext cx="308420" cy="307539"/>
            <a:chOff x="1423103" y="2383323"/>
            <a:chExt cx="1116469" cy="1113281"/>
          </a:xfrm>
          <a:solidFill>
            <a:srgbClr val="D5626B"/>
          </a:solidFill>
        </p:grpSpPr>
        <p:sp>
          <p:nvSpPr>
            <p:cNvPr id="30" name="타원 29"/>
            <p:cNvSpPr/>
            <p:nvPr/>
          </p:nvSpPr>
          <p:spPr>
            <a:xfrm>
              <a:off x="1423103" y="2383323"/>
              <a:ext cx="260437" cy="2604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/>
            <p:cNvSpPr/>
            <p:nvPr/>
          </p:nvSpPr>
          <p:spPr>
            <a:xfrm>
              <a:off x="1851119" y="2383323"/>
              <a:ext cx="260437" cy="2604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/>
            <p:cNvSpPr/>
            <p:nvPr/>
          </p:nvSpPr>
          <p:spPr>
            <a:xfrm>
              <a:off x="1423103" y="2809745"/>
              <a:ext cx="260437" cy="2604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/>
            <p:cNvSpPr/>
            <p:nvPr/>
          </p:nvSpPr>
          <p:spPr>
            <a:xfrm>
              <a:off x="1851119" y="2809745"/>
              <a:ext cx="260437" cy="260437"/>
            </a:xfrm>
            <a:prstGeom prst="ellipse">
              <a:avLst/>
            </a:prstGeom>
            <a:solidFill>
              <a:srgbClr val="F8CC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/>
            <p:cNvSpPr/>
            <p:nvPr/>
          </p:nvSpPr>
          <p:spPr>
            <a:xfrm>
              <a:off x="2279135" y="2383323"/>
              <a:ext cx="260437" cy="2604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/>
            <p:cNvSpPr/>
            <p:nvPr/>
          </p:nvSpPr>
          <p:spPr>
            <a:xfrm>
              <a:off x="2279135" y="2809745"/>
              <a:ext cx="260437" cy="2604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/>
            <p:cNvSpPr/>
            <p:nvPr/>
          </p:nvSpPr>
          <p:spPr>
            <a:xfrm>
              <a:off x="1423103" y="3236167"/>
              <a:ext cx="260437" cy="2604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/>
            <p:cNvSpPr/>
            <p:nvPr/>
          </p:nvSpPr>
          <p:spPr>
            <a:xfrm>
              <a:off x="1851119" y="3236167"/>
              <a:ext cx="260437" cy="2604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/>
            <p:cNvSpPr/>
            <p:nvPr/>
          </p:nvSpPr>
          <p:spPr>
            <a:xfrm>
              <a:off x="2279135" y="3236167"/>
              <a:ext cx="260437" cy="2604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E47BFAE-FCE7-434D-82B1-D0B35171A123}"/>
              </a:ext>
            </a:extLst>
          </p:cNvPr>
          <p:cNvGrpSpPr/>
          <p:nvPr/>
        </p:nvGrpSpPr>
        <p:grpSpPr>
          <a:xfrm>
            <a:off x="3137483" y="2449871"/>
            <a:ext cx="6932090" cy="2333820"/>
            <a:chOff x="1393371" y="1349829"/>
            <a:chExt cx="6090262" cy="233382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6B818F8-BA15-4944-93C0-FF585F28C8A5}"/>
                </a:ext>
              </a:extLst>
            </p:cNvPr>
            <p:cNvSpPr txBox="1"/>
            <p:nvPr/>
          </p:nvSpPr>
          <p:spPr>
            <a:xfrm>
              <a:off x="1393371" y="2113989"/>
              <a:ext cx="6090262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n-US" altLang="ko-KR" sz="2400" dirty="0"/>
                <a:t>Google Play Services </a:t>
              </a:r>
              <a:r>
                <a:rPr lang="ko-KR" altLang="en-US" sz="2400" dirty="0"/>
                <a:t>설치</a:t>
              </a:r>
              <a:endParaRPr lang="en-US" altLang="ko-KR" sz="2400" dirty="0"/>
            </a:p>
            <a:p>
              <a:pPr marL="285750" indent="-285750">
                <a:buFontTx/>
                <a:buChar char="-"/>
              </a:pPr>
              <a:r>
                <a:rPr lang="ko-KR" altLang="en-US" sz="2400" dirty="0"/>
                <a:t>유효한 구글 계정 선택</a:t>
              </a:r>
              <a:endParaRPr lang="en-US" altLang="ko-KR" sz="2400" dirty="0"/>
            </a:p>
            <a:p>
              <a:r>
                <a:rPr lang="en-US" altLang="ko-KR" sz="2400" dirty="0"/>
                <a:t>- </a:t>
              </a:r>
              <a:r>
                <a:rPr lang="ko-KR" altLang="en-US" sz="2400" dirty="0"/>
                <a:t>안드로이드 디바이스에서 인터넷 사용 가능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4D8383A-2DC3-4E72-B38E-48D487E21E3F}"/>
                </a:ext>
              </a:extLst>
            </p:cNvPr>
            <p:cNvSpPr txBox="1"/>
            <p:nvPr/>
          </p:nvSpPr>
          <p:spPr>
            <a:xfrm>
              <a:off x="1393371" y="1349829"/>
              <a:ext cx="526137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/>
                <a:t>Google</a:t>
              </a:r>
              <a:r>
                <a:rPr lang="ko-KR" altLang="en-US" sz="2000" b="1" dirty="0"/>
                <a:t> </a:t>
              </a:r>
              <a:r>
                <a:rPr lang="en-US" altLang="ko-KR" sz="2000" b="1" dirty="0"/>
                <a:t>calendar </a:t>
              </a:r>
              <a:r>
                <a:rPr lang="en-US" altLang="ko-KR" sz="2000" b="1" dirty="0" err="1"/>
                <a:t>Api</a:t>
              </a:r>
              <a:r>
                <a:rPr lang="ko-KR" altLang="en-US" sz="2000" b="1" dirty="0" err="1"/>
                <a:t>를</a:t>
              </a:r>
              <a:r>
                <a:rPr lang="ko-KR" altLang="en-US" sz="2000" b="1" dirty="0"/>
                <a:t> 사용하기 위한 조건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802901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604388" cy="544749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/>
          <p:cNvGrpSpPr/>
          <p:nvPr/>
        </p:nvGrpSpPr>
        <p:grpSpPr>
          <a:xfrm>
            <a:off x="0" y="-3"/>
            <a:ext cx="12192000" cy="544752"/>
            <a:chOff x="0" y="-3"/>
            <a:chExt cx="12192000" cy="544752"/>
          </a:xfrm>
        </p:grpSpPr>
        <p:sp>
          <p:nvSpPr>
            <p:cNvPr id="5" name="직사각형 4"/>
            <p:cNvSpPr/>
            <p:nvPr/>
          </p:nvSpPr>
          <p:spPr>
            <a:xfrm>
              <a:off x="398834" y="0"/>
              <a:ext cx="11488366" cy="544749"/>
            </a:xfrm>
            <a:prstGeom prst="rect">
              <a:avLst/>
            </a:prstGeom>
            <a:solidFill>
              <a:srgbClr val="FDFD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0" y="-2"/>
              <a:ext cx="604388" cy="544751"/>
              <a:chOff x="0" y="-2"/>
              <a:chExt cx="604388" cy="544751"/>
            </a:xfrm>
          </p:grpSpPr>
          <p:sp>
            <p:nvSpPr>
              <p:cNvPr id="4" name="대각선 방향의 모서리가 둥근 사각형 3"/>
              <p:cNvSpPr/>
              <p:nvPr/>
            </p:nvSpPr>
            <p:spPr>
              <a:xfrm>
                <a:off x="0" y="0"/>
                <a:ext cx="604388" cy="544749"/>
              </a:xfrm>
              <a:prstGeom prst="round2DiagRect">
                <a:avLst>
                  <a:gd name="adj1" fmla="val 42603"/>
                  <a:gd name="adj2" fmla="val 0"/>
                </a:avLst>
              </a:prstGeom>
              <a:solidFill>
                <a:srgbClr val="DCDD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0" y="-2"/>
                <a:ext cx="329467" cy="544749"/>
              </a:xfrm>
              <a:prstGeom prst="rect">
                <a:avLst/>
              </a:prstGeom>
              <a:solidFill>
                <a:srgbClr val="DCDD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" name="그룹 14"/>
            <p:cNvGrpSpPr/>
            <p:nvPr/>
          </p:nvGrpSpPr>
          <p:grpSpPr>
            <a:xfrm>
              <a:off x="11587612" y="-3"/>
              <a:ext cx="604388" cy="544751"/>
              <a:chOff x="11587612" y="-3"/>
              <a:chExt cx="604388" cy="544751"/>
            </a:xfrm>
          </p:grpSpPr>
          <p:sp>
            <p:nvSpPr>
              <p:cNvPr id="6" name="대각선 방향의 모서리가 둥근 사각형 5"/>
              <p:cNvSpPr/>
              <p:nvPr/>
            </p:nvSpPr>
            <p:spPr>
              <a:xfrm flipH="1">
                <a:off x="11587612" y="-1"/>
                <a:ext cx="604388" cy="544749"/>
              </a:xfrm>
              <a:prstGeom prst="round2DiagRect">
                <a:avLst>
                  <a:gd name="adj1" fmla="val 42603"/>
                  <a:gd name="adj2" fmla="val 0"/>
                </a:avLst>
              </a:prstGeom>
              <a:solidFill>
                <a:srgbClr val="DCDD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11862533" y="-3"/>
                <a:ext cx="329467" cy="544749"/>
              </a:xfrm>
              <a:prstGeom prst="rect">
                <a:avLst/>
              </a:prstGeom>
              <a:solidFill>
                <a:srgbClr val="DCDD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8" name="TextBox 17"/>
          <p:cNvSpPr txBox="1"/>
          <p:nvPr/>
        </p:nvSpPr>
        <p:spPr>
          <a:xfrm>
            <a:off x="0" y="38908"/>
            <a:ext cx="604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3A404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06</a:t>
            </a:r>
            <a:endParaRPr lang="ko-KR" altLang="en-US" sz="2400" dirty="0">
              <a:solidFill>
                <a:srgbClr val="3A4047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08845" y="110191"/>
            <a:ext cx="47859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3A404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Google Calendar</a:t>
            </a:r>
            <a:r>
              <a:rPr lang="ko-KR" altLang="en-US" sz="2000" dirty="0">
                <a:solidFill>
                  <a:srgbClr val="3A404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와 어플리케이션 연동</a:t>
            </a:r>
          </a:p>
        </p:txBody>
      </p:sp>
      <p:sp>
        <p:nvSpPr>
          <p:cNvPr id="27" name="타원 26"/>
          <p:cNvSpPr/>
          <p:nvPr/>
        </p:nvSpPr>
        <p:spPr>
          <a:xfrm>
            <a:off x="11721805" y="96419"/>
            <a:ext cx="346642" cy="346642"/>
          </a:xfrm>
          <a:prstGeom prst="ellipse">
            <a:avLst/>
          </a:prstGeom>
          <a:solidFill>
            <a:srgbClr val="D562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9" name="그룹 28"/>
          <p:cNvGrpSpPr/>
          <p:nvPr/>
        </p:nvGrpSpPr>
        <p:grpSpPr>
          <a:xfrm>
            <a:off x="11780917" y="6453220"/>
            <a:ext cx="308420" cy="307539"/>
            <a:chOff x="1423103" y="2383323"/>
            <a:chExt cx="1116469" cy="1113281"/>
          </a:xfrm>
          <a:solidFill>
            <a:srgbClr val="D5626B"/>
          </a:solidFill>
        </p:grpSpPr>
        <p:sp>
          <p:nvSpPr>
            <p:cNvPr id="30" name="타원 29"/>
            <p:cNvSpPr/>
            <p:nvPr/>
          </p:nvSpPr>
          <p:spPr>
            <a:xfrm>
              <a:off x="1423103" y="2383323"/>
              <a:ext cx="260437" cy="2604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/>
            <p:cNvSpPr/>
            <p:nvPr/>
          </p:nvSpPr>
          <p:spPr>
            <a:xfrm>
              <a:off x="1851119" y="2383323"/>
              <a:ext cx="260437" cy="2604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/>
            <p:cNvSpPr/>
            <p:nvPr/>
          </p:nvSpPr>
          <p:spPr>
            <a:xfrm>
              <a:off x="1423103" y="2809745"/>
              <a:ext cx="260437" cy="2604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/>
            <p:cNvSpPr/>
            <p:nvPr/>
          </p:nvSpPr>
          <p:spPr>
            <a:xfrm>
              <a:off x="1851119" y="2809745"/>
              <a:ext cx="260437" cy="260437"/>
            </a:xfrm>
            <a:prstGeom prst="ellipse">
              <a:avLst/>
            </a:prstGeom>
            <a:solidFill>
              <a:srgbClr val="F8CC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/>
            <p:cNvSpPr/>
            <p:nvPr/>
          </p:nvSpPr>
          <p:spPr>
            <a:xfrm>
              <a:off x="2279135" y="2383323"/>
              <a:ext cx="260437" cy="2604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/>
            <p:cNvSpPr/>
            <p:nvPr/>
          </p:nvSpPr>
          <p:spPr>
            <a:xfrm>
              <a:off x="2279135" y="2809745"/>
              <a:ext cx="260437" cy="2604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/>
            <p:cNvSpPr/>
            <p:nvPr/>
          </p:nvSpPr>
          <p:spPr>
            <a:xfrm>
              <a:off x="1423103" y="3236167"/>
              <a:ext cx="260437" cy="2604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/>
            <p:cNvSpPr/>
            <p:nvPr/>
          </p:nvSpPr>
          <p:spPr>
            <a:xfrm>
              <a:off x="1851119" y="3236167"/>
              <a:ext cx="260437" cy="2604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/>
            <p:cNvSpPr/>
            <p:nvPr/>
          </p:nvSpPr>
          <p:spPr>
            <a:xfrm>
              <a:off x="2279135" y="3236167"/>
              <a:ext cx="260437" cy="2604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98AC4961-E0F6-4363-B8A5-5D3A96018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976" y="899634"/>
            <a:ext cx="8232082" cy="5625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649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604388" cy="544749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/>
          <p:cNvGrpSpPr/>
          <p:nvPr/>
        </p:nvGrpSpPr>
        <p:grpSpPr>
          <a:xfrm>
            <a:off x="0" y="-3"/>
            <a:ext cx="12192000" cy="544752"/>
            <a:chOff x="0" y="-3"/>
            <a:chExt cx="12192000" cy="544752"/>
          </a:xfrm>
        </p:grpSpPr>
        <p:sp>
          <p:nvSpPr>
            <p:cNvPr id="5" name="직사각형 4"/>
            <p:cNvSpPr/>
            <p:nvPr/>
          </p:nvSpPr>
          <p:spPr>
            <a:xfrm>
              <a:off x="398834" y="0"/>
              <a:ext cx="11488366" cy="544749"/>
            </a:xfrm>
            <a:prstGeom prst="rect">
              <a:avLst/>
            </a:prstGeom>
            <a:solidFill>
              <a:srgbClr val="FDFD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0" y="-2"/>
              <a:ext cx="604388" cy="544751"/>
              <a:chOff x="0" y="-2"/>
              <a:chExt cx="604388" cy="544751"/>
            </a:xfrm>
          </p:grpSpPr>
          <p:sp>
            <p:nvSpPr>
              <p:cNvPr id="4" name="대각선 방향의 모서리가 둥근 사각형 3"/>
              <p:cNvSpPr/>
              <p:nvPr/>
            </p:nvSpPr>
            <p:spPr>
              <a:xfrm>
                <a:off x="0" y="0"/>
                <a:ext cx="604388" cy="544749"/>
              </a:xfrm>
              <a:prstGeom prst="round2DiagRect">
                <a:avLst>
                  <a:gd name="adj1" fmla="val 42603"/>
                  <a:gd name="adj2" fmla="val 0"/>
                </a:avLst>
              </a:prstGeom>
              <a:solidFill>
                <a:srgbClr val="DCDD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0" y="-2"/>
                <a:ext cx="329467" cy="544749"/>
              </a:xfrm>
              <a:prstGeom prst="rect">
                <a:avLst/>
              </a:prstGeom>
              <a:solidFill>
                <a:srgbClr val="DCDD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" name="그룹 14"/>
            <p:cNvGrpSpPr/>
            <p:nvPr/>
          </p:nvGrpSpPr>
          <p:grpSpPr>
            <a:xfrm>
              <a:off x="11587612" y="-3"/>
              <a:ext cx="604388" cy="544751"/>
              <a:chOff x="11587612" y="-3"/>
              <a:chExt cx="604388" cy="544751"/>
            </a:xfrm>
          </p:grpSpPr>
          <p:sp>
            <p:nvSpPr>
              <p:cNvPr id="6" name="대각선 방향의 모서리가 둥근 사각형 5"/>
              <p:cNvSpPr/>
              <p:nvPr/>
            </p:nvSpPr>
            <p:spPr>
              <a:xfrm flipH="1">
                <a:off x="11587612" y="-1"/>
                <a:ext cx="604388" cy="544749"/>
              </a:xfrm>
              <a:prstGeom prst="round2DiagRect">
                <a:avLst>
                  <a:gd name="adj1" fmla="val 42603"/>
                  <a:gd name="adj2" fmla="val 0"/>
                </a:avLst>
              </a:prstGeom>
              <a:solidFill>
                <a:srgbClr val="DCDD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11862533" y="-3"/>
                <a:ext cx="329467" cy="544749"/>
              </a:xfrm>
              <a:prstGeom prst="rect">
                <a:avLst/>
              </a:prstGeom>
              <a:solidFill>
                <a:srgbClr val="DCDD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8" name="TextBox 17"/>
          <p:cNvSpPr txBox="1"/>
          <p:nvPr/>
        </p:nvSpPr>
        <p:spPr>
          <a:xfrm>
            <a:off x="0" y="38908"/>
            <a:ext cx="604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3A404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06</a:t>
            </a:r>
            <a:endParaRPr lang="ko-KR" altLang="en-US" sz="2400" dirty="0">
              <a:solidFill>
                <a:srgbClr val="3A4047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08845" y="110191"/>
            <a:ext cx="47859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3A404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Google Calendar</a:t>
            </a:r>
            <a:r>
              <a:rPr lang="ko-KR" altLang="en-US" sz="2000" dirty="0">
                <a:solidFill>
                  <a:srgbClr val="3A404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와 어플리케이션 연동</a:t>
            </a:r>
          </a:p>
        </p:txBody>
      </p:sp>
      <p:sp>
        <p:nvSpPr>
          <p:cNvPr id="27" name="타원 26"/>
          <p:cNvSpPr/>
          <p:nvPr/>
        </p:nvSpPr>
        <p:spPr>
          <a:xfrm>
            <a:off x="11721805" y="96419"/>
            <a:ext cx="346642" cy="346642"/>
          </a:xfrm>
          <a:prstGeom prst="ellipse">
            <a:avLst/>
          </a:prstGeom>
          <a:solidFill>
            <a:srgbClr val="D562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9" name="그룹 28"/>
          <p:cNvGrpSpPr/>
          <p:nvPr/>
        </p:nvGrpSpPr>
        <p:grpSpPr>
          <a:xfrm>
            <a:off x="11780917" y="6453220"/>
            <a:ext cx="308420" cy="307539"/>
            <a:chOff x="1423103" y="2383323"/>
            <a:chExt cx="1116469" cy="1113281"/>
          </a:xfrm>
          <a:solidFill>
            <a:srgbClr val="D5626B"/>
          </a:solidFill>
        </p:grpSpPr>
        <p:sp>
          <p:nvSpPr>
            <p:cNvPr id="30" name="타원 29"/>
            <p:cNvSpPr/>
            <p:nvPr/>
          </p:nvSpPr>
          <p:spPr>
            <a:xfrm>
              <a:off x="1423103" y="2383323"/>
              <a:ext cx="260437" cy="2604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/>
            <p:cNvSpPr/>
            <p:nvPr/>
          </p:nvSpPr>
          <p:spPr>
            <a:xfrm>
              <a:off x="1851119" y="2383323"/>
              <a:ext cx="260437" cy="2604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/>
            <p:cNvSpPr/>
            <p:nvPr/>
          </p:nvSpPr>
          <p:spPr>
            <a:xfrm>
              <a:off x="1423103" y="2809745"/>
              <a:ext cx="260437" cy="2604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/>
            <p:cNvSpPr/>
            <p:nvPr/>
          </p:nvSpPr>
          <p:spPr>
            <a:xfrm>
              <a:off x="1851119" y="2809745"/>
              <a:ext cx="260437" cy="260437"/>
            </a:xfrm>
            <a:prstGeom prst="ellipse">
              <a:avLst/>
            </a:prstGeom>
            <a:solidFill>
              <a:srgbClr val="F8CC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/>
            <p:cNvSpPr/>
            <p:nvPr/>
          </p:nvSpPr>
          <p:spPr>
            <a:xfrm>
              <a:off x="2279135" y="2383323"/>
              <a:ext cx="260437" cy="2604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/>
            <p:cNvSpPr/>
            <p:nvPr/>
          </p:nvSpPr>
          <p:spPr>
            <a:xfrm>
              <a:off x="2279135" y="2809745"/>
              <a:ext cx="260437" cy="2604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/>
            <p:cNvSpPr/>
            <p:nvPr/>
          </p:nvSpPr>
          <p:spPr>
            <a:xfrm>
              <a:off x="1423103" y="3236167"/>
              <a:ext cx="260437" cy="2604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/>
            <p:cNvSpPr/>
            <p:nvPr/>
          </p:nvSpPr>
          <p:spPr>
            <a:xfrm>
              <a:off x="1851119" y="3236167"/>
              <a:ext cx="260437" cy="2604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/>
            <p:cNvSpPr/>
            <p:nvPr/>
          </p:nvSpPr>
          <p:spPr>
            <a:xfrm>
              <a:off x="2279135" y="3236167"/>
              <a:ext cx="260437" cy="2604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B662BA16-0F46-4492-AD06-F803F846A5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8200" y="908957"/>
            <a:ext cx="5155599" cy="5330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592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8779208" y="2957209"/>
            <a:ext cx="1264595" cy="904672"/>
            <a:chOff x="1833662" y="2110902"/>
            <a:chExt cx="1264595" cy="904672"/>
          </a:xfrm>
        </p:grpSpPr>
        <p:sp>
          <p:nvSpPr>
            <p:cNvPr id="5" name="타원 4"/>
            <p:cNvSpPr/>
            <p:nvPr/>
          </p:nvSpPr>
          <p:spPr>
            <a:xfrm>
              <a:off x="2013623" y="2110902"/>
              <a:ext cx="904672" cy="904672"/>
            </a:xfrm>
            <a:prstGeom prst="ellipse">
              <a:avLst/>
            </a:prstGeom>
            <a:solidFill>
              <a:srgbClr val="F8CC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2054745" y="2152024"/>
              <a:ext cx="822429" cy="822429"/>
            </a:xfrm>
            <a:prstGeom prst="ellipse">
              <a:avLst/>
            </a:prstGeom>
            <a:solidFill>
              <a:srgbClr val="FEF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1979942" y="2686805"/>
              <a:ext cx="972035" cy="229525"/>
            </a:xfrm>
            <a:prstGeom prst="roundRect">
              <a:avLst/>
            </a:prstGeom>
            <a:solidFill>
              <a:srgbClr val="F8CC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33662" y="2209762"/>
              <a:ext cx="126459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solidFill>
                    <a:srgbClr val="3A40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03</a:t>
              </a:r>
              <a:endParaRPr lang="ko-KR" altLang="en-US" sz="2800" dirty="0">
                <a:solidFill>
                  <a:srgbClr val="3A404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8393182" y="4056332"/>
            <a:ext cx="20366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>
                <a:solidFill>
                  <a:srgbClr val="3A404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DataBase</a:t>
            </a:r>
            <a:endParaRPr lang="ko-KR" altLang="en-US" sz="2000" dirty="0">
              <a:solidFill>
                <a:srgbClr val="3A4047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1423103" y="2383323"/>
            <a:ext cx="260437" cy="260437"/>
          </a:xfrm>
          <a:prstGeom prst="ellipse">
            <a:avLst/>
          </a:prstGeom>
          <a:solidFill>
            <a:srgbClr val="F8CC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1851119" y="2383323"/>
            <a:ext cx="260437" cy="260437"/>
          </a:xfrm>
          <a:prstGeom prst="ellipse">
            <a:avLst/>
          </a:prstGeom>
          <a:solidFill>
            <a:srgbClr val="F8CC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1423103" y="2809745"/>
            <a:ext cx="260437" cy="260437"/>
          </a:xfrm>
          <a:prstGeom prst="ellipse">
            <a:avLst/>
          </a:prstGeom>
          <a:solidFill>
            <a:srgbClr val="F8CC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1851119" y="2809745"/>
            <a:ext cx="260437" cy="260437"/>
          </a:xfrm>
          <a:prstGeom prst="ellipse">
            <a:avLst/>
          </a:prstGeom>
          <a:solidFill>
            <a:srgbClr val="708E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2279135" y="2383323"/>
            <a:ext cx="260437" cy="260437"/>
          </a:xfrm>
          <a:prstGeom prst="ellipse">
            <a:avLst/>
          </a:prstGeom>
          <a:solidFill>
            <a:srgbClr val="F8CC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2279135" y="2809745"/>
            <a:ext cx="260437" cy="260437"/>
          </a:xfrm>
          <a:prstGeom prst="ellipse">
            <a:avLst/>
          </a:prstGeom>
          <a:solidFill>
            <a:srgbClr val="F8CC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1423103" y="3236167"/>
            <a:ext cx="260437" cy="260437"/>
          </a:xfrm>
          <a:prstGeom prst="ellipse">
            <a:avLst/>
          </a:prstGeom>
          <a:solidFill>
            <a:srgbClr val="F8CC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1851119" y="3236167"/>
            <a:ext cx="260437" cy="260437"/>
          </a:xfrm>
          <a:prstGeom prst="ellipse">
            <a:avLst/>
          </a:prstGeom>
          <a:solidFill>
            <a:srgbClr val="F8CC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2279135" y="3236167"/>
            <a:ext cx="260437" cy="260437"/>
          </a:xfrm>
          <a:prstGeom prst="ellipse">
            <a:avLst/>
          </a:prstGeom>
          <a:solidFill>
            <a:srgbClr val="F8CC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>
            <a:endCxn id="5" idx="0"/>
          </p:cNvCxnSpPr>
          <p:nvPr/>
        </p:nvCxnSpPr>
        <p:spPr>
          <a:xfrm flipH="1">
            <a:off x="9411505" y="0"/>
            <a:ext cx="4869" cy="2957209"/>
          </a:xfrm>
          <a:prstGeom prst="line">
            <a:avLst/>
          </a:prstGeom>
          <a:ln w="38100">
            <a:solidFill>
              <a:srgbClr val="F8CC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1042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604388" cy="544749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/>
          <p:cNvGrpSpPr/>
          <p:nvPr/>
        </p:nvGrpSpPr>
        <p:grpSpPr>
          <a:xfrm>
            <a:off x="0" y="-3"/>
            <a:ext cx="12192000" cy="544752"/>
            <a:chOff x="0" y="-3"/>
            <a:chExt cx="12192000" cy="544752"/>
          </a:xfrm>
        </p:grpSpPr>
        <p:sp>
          <p:nvSpPr>
            <p:cNvPr id="5" name="직사각형 4"/>
            <p:cNvSpPr/>
            <p:nvPr/>
          </p:nvSpPr>
          <p:spPr>
            <a:xfrm>
              <a:off x="398834" y="0"/>
              <a:ext cx="11488366" cy="544749"/>
            </a:xfrm>
            <a:prstGeom prst="rect">
              <a:avLst/>
            </a:prstGeom>
            <a:solidFill>
              <a:srgbClr val="FDFD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0" y="-2"/>
              <a:ext cx="604388" cy="544751"/>
              <a:chOff x="0" y="-2"/>
              <a:chExt cx="604388" cy="544751"/>
            </a:xfrm>
          </p:grpSpPr>
          <p:sp>
            <p:nvSpPr>
              <p:cNvPr id="4" name="대각선 방향의 모서리가 둥근 사각형 3"/>
              <p:cNvSpPr/>
              <p:nvPr/>
            </p:nvSpPr>
            <p:spPr>
              <a:xfrm>
                <a:off x="0" y="0"/>
                <a:ext cx="604388" cy="544749"/>
              </a:xfrm>
              <a:prstGeom prst="round2DiagRect">
                <a:avLst>
                  <a:gd name="adj1" fmla="val 42603"/>
                  <a:gd name="adj2" fmla="val 0"/>
                </a:avLst>
              </a:prstGeom>
              <a:solidFill>
                <a:srgbClr val="DCDD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0" y="-2"/>
                <a:ext cx="329467" cy="544749"/>
              </a:xfrm>
              <a:prstGeom prst="rect">
                <a:avLst/>
              </a:prstGeom>
              <a:solidFill>
                <a:srgbClr val="DCDD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" name="그룹 14"/>
            <p:cNvGrpSpPr/>
            <p:nvPr/>
          </p:nvGrpSpPr>
          <p:grpSpPr>
            <a:xfrm>
              <a:off x="11587612" y="-3"/>
              <a:ext cx="604388" cy="544751"/>
              <a:chOff x="11587612" y="-3"/>
              <a:chExt cx="604388" cy="544751"/>
            </a:xfrm>
          </p:grpSpPr>
          <p:sp>
            <p:nvSpPr>
              <p:cNvPr id="6" name="대각선 방향의 모서리가 둥근 사각형 5"/>
              <p:cNvSpPr/>
              <p:nvPr/>
            </p:nvSpPr>
            <p:spPr>
              <a:xfrm flipH="1">
                <a:off x="11587612" y="-1"/>
                <a:ext cx="604388" cy="544749"/>
              </a:xfrm>
              <a:prstGeom prst="round2DiagRect">
                <a:avLst>
                  <a:gd name="adj1" fmla="val 42603"/>
                  <a:gd name="adj2" fmla="val 0"/>
                </a:avLst>
              </a:prstGeom>
              <a:solidFill>
                <a:srgbClr val="DCDD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11862533" y="-3"/>
                <a:ext cx="329467" cy="544749"/>
              </a:xfrm>
              <a:prstGeom prst="rect">
                <a:avLst/>
              </a:prstGeom>
              <a:solidFill>
                <a:srgbClr val="DCDD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8" name="TextBox 17"/>
          <p:cNvSpPr txBox="1"/>
          <p:nvPr/>
        </p:nvSpPr>
        <p:spPr>
          <a:xfrm>
            <a:off x="0" y="38908"/>
            <a:ext cx="604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3A404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01</a:t>
            </a:r>
            <a:endParaRPr lang="ko-KR" altLang="en-US" sz="2400" dirty="0">
              <a:solidFill>
                <a:srgbClr val="3A4047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08845" y="110191"/>
            <a:ext cx="20366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3A404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INDEX</a:t>
            </a:r>
            <a:endParaRPr lang="ko-KR" altLang="en-US" sz="2000" dirty="0">
              <a:solidFill>
                <a:srgbClr val="3A4047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11721805" y="96419"/>
            <a:ext cx="346642" cy="346642"/>
          </a:xfrm>
          <a:prstGeom prst="ellipse">
            <a:avLst/>
          </a:prstGeom>
          <a:solidFill>
            <a:srgbClr val="D562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9" name="그룹 28"/>
          <p:cNvGrpSpPr/>
          <p:nvPr/>
        </p:nvGrpSpPr>
        <p:grpSpPr>
          <a:xfrm>
            <a:off x="11780917" y="6453220"/>
            <a:ext cx="308420" cy="307539"/>
            <a:chOff x="1423103" y="2383323"/>
            <a:chExt cx="1116469" cy="1113281"/>
          </a:xfrm>
          <a:solidFill>
            <a:srgbClr val="D5626B"/>
          </a:solidFill>
        </p:grpSpPr>
        <p:sp>
          <p:nvSpPr>
            <p:cNvPr id="30" name="타원 29"/>
            <p:cNvSpPr/>
            <p:nvPr/>
          </p:nvSpPr>
          <p:spPr>
            <a:xfrm>
              <a:off x="1423103" y="2383323"/>
              <a:ext cx="260437" cy="2604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/>
            <p:cNvSpPr/>
            <p:nvPr/>
          </p:nvSpPr>
          <p:spPr>
            <a:xfrm>
              <a:off x="1851119" y="2383323"/>
              <a:ext cx="260437" cy="2604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/>
            <p:cNvSpPr/>
            <p:nvPr/>
          </p:nvSpPr>
          <p:spPr>
            <a:xfrm>
              <a:off x="1423103" y="2809745"/>
              <a:ext cx="260437" cy="2604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/>
            <p:cNvSpPr/>
            <p:nvPr/>
          </p:nvSpPr>
          <p:spPr>
            <a:xfrm>
              <a:off x="1851119" y="2809745"/>
              <a:ext cx="260437" cy="260437"/>
            </a:xfrm>
            <a:prstGeom prst="ellipse">
              <a:avLst/>
            </a:prstGeom>
            <a:solidFill>
              <a:srgbClr val="F8CC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/>
            <p:cNvSpPr/>
            <p:nvPr/>
          </p:nvSpPr>
          <p:spPr>
            <a:xfrm>
              <a:off x="2279135" y="2383323"/>
              <a:ext cx="260437" cy="2604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/>
            <p:cNvSpPr/>
            <p:nvPr/>
          </p:nvSpPr>
          <p:spPr>
            <a:xfrm>
              <a:off x="2279135" y="2809745"/>
              <a:ext cx="260437" cy="2604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/>
            <p:cNvSpPr/>
            <p:nvPr/>
          </p:nvSpPr>
          <p:spPr>
            <a:xfrm>
              <a:off x="1423103" y="3236167"/>
              <a:ext cx="260437" cy="2604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/>
            <p:cNvSpPr/>
            <p:nvPr/>
          </p:nvSpPr>
          <p:spPr>
            <a:xfrm>
              <a:off x="1851119" y="3236167"/>
              <a:ext cx="260437" cy="2604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/>
            <p:cNvSpPr/>
            <p:nvPr/>
          </p:nvSpPr>
          <p:spPr>
            <a:xfrm>
              <a:off x="2279135" y="3236167"/>
              <a:ext cx="260437" cy="2604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245A0005-6EB4-41E9-B31C-F169C366A308}"/>
              </a:ext>
            </a:extLst>
          </p:cNvPr>
          <p:cNvGrpSpPr/>
          <p:nvPr/>
        </p:nvGrpSpPr>
        <p:grpSpPr>
          <a:xfrm>
            <a:off x="2572952" y="991281"/>
            <a:ext cx="7046095" cy="5579736"/>
            <a:chOff x="1158274" y="1017881"/>
            <a:chExt cx="7046095" cy="5579736"/>
          </a:xfrm>
        </p:grpSpPr>
        <p:sp>
          <p:nvSpPr>
            <p:cNvPr id="2" name="육각형 1"/>
            <p:cNvSpPr/>
            <p:nvPr/>
          </p:nvSpPr>
          <p:spPr>
            <a:xfrm>
              <a:off x="1158275" y="1017881"/>
              <a:ext cx="1209401" cy="1042587"/>
            </a:xfrm>
            <a:prstGeom prst="hexagon">
              <a:avLst/>
            </a:prstGeom>
            <a:solidFill>
              <a:srgbClr val="708E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육각형 38"/>
            <p:cNvSpPr/>
            <p:nvPr/>
          </p:nvSpPr>
          <p:spPr>
            <a:xfrm>
              <a:off x="1158274" y="4042647"/>
              <a:ext cx="1209401" cy="1042587"/>
            </a:xfrm>
            <a:prstGeom prst="hexagon">
              <a:avLst/>
            </a:prstGeom>
            <a:solidFill>
              <a:srgbClr val="F8CC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육각형 39"/>
            <p:cNvSpPr/>
            <p:nvPr/>
          </p:nvSpPr>
          <p:spPr>
            <a:xfrm>
              <a:off x="2367675" y="5555030"/>
              <a:ext cx="1209401" cy="1042587"/>
            </a:xfrm>
            <a:prstGeom prst="hexagon">
              <a:avLst/>
            </a:prstGeom>
            <a:solidFill>
              <a:srgbClr val="8BBD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육각형 40"/>
            <p:cNvSpPr/>
            <p:nvPr/>
          </p:nvSpPr>
          <p:spPr>
            <a:xfrm>
              <a:off x="2367676" y="2530264"/>
              <a:ext cx="1209401" cy="1042587"/>
            </a:xfrm>
            <a:prstGeom prst="hexagon">
              <a:avLst/>
            </a:prstGeom>
            <a:solidFill>
              <a:srgbClr val="D5626B"/>
            </a:solidFill>
            <a:ln>
              <a:solidFill>
                <a:srgbClr val="D562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7DBD396-E98D-44E7-9A51-F9E572C75CFF}"/>
                </a:ext>
              </a:extLst>
            </p:cNvPr>
            <p:cNvSpPr txBox="1"/>
            <p:nvPr/>
          </p:nvSpPr>
          <p:spPr>
            <a:xfrm>
              <a:off x="3383741" y="1243451"/>
              <a:ext cx="360497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dirty="0">
                  <a:solidFill>
                    <a:srgbClr val="3A40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일정 및 진행상황</a:t>
              </a:r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690AA80-0EF8-4D4C-A939-0FD4DD521E2D}"/>
                </a:ext>
              </a:extLst>
            </p:cNvPr>
            <p:cNvSpPr/>
            <p:nvPr/>
          </p:nvSpPr>
          <p:spPr>
            <a:xfrm>
              <a:off x="2745490" y="1405620"/>
              <a:ext cx="260437" cy="260437"/>
            </a:xfrm>
            <a:prstGeom prst="ellipse">
              <a:avLst/>
            </a:prstGeom>
            <a:solidFill>
              <a:srgbClr val="708EBB"/>
            </a:solidFill>
            <a:ln>
              <a:solidFill>
                <a:srgbClr val="708E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ACD5A16D-6052-4CFE-A2F6-25E0CED049EF}"/>
                </a:ext>
              </a:extLst>
            </p:cNvPr>
            <p:cNvSpPr/>
            <p:nvPr/>
          </p:nvSpPr>
          <p:spPr>
            <a:xfrm>
              <a:off x="3958017" y="2921338"/>
              <a:ext cx="260437" cy="260437"/>
            </a:xfrm>
            <a:prstGeom prst="ellipse">
              <a:avLst/>
            </a:prstGeom>
            <a:solidFill>
              <a:srgbClr val="D562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539C9D7E-FC8C-47F5-A10A-778F45F6AAE2}"/>
                </a:ext>
              </a:extLst>
            </p:cNvPr>
            <p:cNvSpPr/>
            <p:nvPr/>
          </p:nvSpPr>
          <p:spPr>
            <a:xfrm>
              <a:off x="2745490" y="4433722"/>
              <a:ext cx="260437" cy="260437"/>
            </a:xfrm>
            <a:prstGeom prst="ellipse">
              <a:avLst/>
            </a:prstGeom>
            <a:solidFill>
              <a:srgbClr val="F8CC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B49DC8E2-7222-46CC-A5F0-77FB3E34CBF1}"/>
                </a:ext>
              </a:extLst>
            </p:cNvPr>
            <p:cNvSpPr/>
            <p:nvPr/>
          </p:nvSpPr>
          <p:spPr>
            <a:xfrm>
              <a:off x="3958016" y="5946104"/>
              <a:ext cx="260437" cy="260437"/>
            </a:xfrm>
            <a:prstGeom prst="ellipse">
              <a:avLst/>
            </a:prstGeom>
            <a:solidFill>
              <a:srgbClr val="8BBD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CFD4D3A-E34C-4D84-B72E-723C79BC9FCF}"/>
                </a:ext>
              </a:extLst>
            </p:cNvPr>
            <p:cNvSpPr txBox="1"/>
            <p:nvPr/>
          </p:nvSpPr>
          <p:spPr>
            <a:xfrm>
              <a:off x="4599393" y="2622019"/>
              <a:ext cx="36049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solidFill>
                    <a:srgbClr val="3A40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어플리케이션 구현 </a:t>
              </a:r>
              <a:r>
                <a:rPr lang="en-US" altLang="ko-KR" sz="2400" dirty="0">
                  <a:solidFill>
                    <a:srgbClr val="3A40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Google </a:t>
              </a:r>
              <a:r>
                <a:rPr lang="en-US" altLang="ko-KR" sz="2400" dirty="0" err="1">
                  <a:solidFill>
                    <a:srgbClr val="3A40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Api</a:t>
              </a:r>
              <a:endParaRPr lang="ko-KR" altLang="en-US" sz="2400" dirty="0">
                <a:solidFill>
                  <a:srgbClr val="3A404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ADAC8CA9-558C-4A34-AFB7-017E4BB20213}"/>
                </a:ext>
              </a:extLst>
            </p:cNvPr>
            <p:cNvSpPr txBox="1"/>
            <p:nvPr/>
          </p:nvSpPr>
          <p:spPr>
            <a:xfrm>
              <a:off x="3383741" y="4249786"/>
              <a:ext cx="360497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>
                  <a:solidFill>
                    <a:srgbClr val="3A40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Data Base</a:t>
              </a:r>
              <a:endParaRPr lang="ko-KR" altLang="en-US" sz="3200" dirty="0">
                <a:solidFill>
                  <a:srgbClr val="3A404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38B971ED-44AA-4A86-B6FB-AFB9F36DA0FC}"/>
                </a:ext>
              </a:extLst>
            </p:cNvPr>
            <p:cNvSpPr txBox="1"/>
            <p:nvPr/>
          </p:nvSpPr>
          <p:spPr>
            <a:xfrm>
              <a:off x="4599393" y="5694168"/>
              <a:ext cx="36049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rgbClr val="3A40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11-12</a:t>
              </a:r>
              <a:r>
                <a:rPr lang="ko-KR" altLang="en-US" sz="2400" dirty="0">
                  <a:solidFill>
                    <a:srgbClr val="3A40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주차 예정사항</a:t>
              </a:r>
              <a:endParaRPr lang="en-US" altLang="ko-KR" sz="2400" dirty="0">
                <a:solidFill>
                  <a:srgbClr val="3A404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  <a:p>
              <a:r>
                <a:rPr lang="en-US" altLang="ko-KR" sz="2400" dirty="0">
                  <a:solidFill>
                    <a:srgbClr val="3A40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Q</a:t>
              </a:r>
              <a:r>
                <a:rPr lang="en-US" altLang="ko-KR" dirty="0">
                  <a:solidFill>
                    <a:srgbClr val="3A40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&amp;</a:t>
              </a:r>
              <a:r>
                <a:rPr lang="en-US" altLang="ko-KR" sz="1400" dirty="0">
                  <a:solidFill>
                    <a:srgbClr val="3A40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</a:t>
              </a:r>
              <a:r>
                <a:rPr lang="en-US" altLang="ko-KR" sz="2400" dirty="0">
                  <a:solidFill>
                    <a:srgbClr val="3A40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A</a:t>
              </a:r>
              <a:endParaRPr lang="ko-KR" altLang="en-US" sz="2400" dirty="0">
                <a:solidFill>
                  <a:srgbClr val="3A404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49466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604388" cy="544749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/>
          <p:cNvGrpSpPr/>
          <p:nvPr/>
        </p:nvGrpSpPr>
        <p:grpSpPr>
          <a:xfrm>
            <a:off x="0" y="-3"/>
            <a:ext cx="12192000" cy="544752"/>
            <a:chOff x="0" y="-3"/>
            <a:chExt cx="12192000" cy="544752"/>
          </a:xfrm>
        </p:grpSpPr>
        <p:sp>
          <p:nvSpPr>
            <p:cNvPr id="5" name="직사각형 4"/>
            <p:cNvSpPr/>
            <p:nvPr/>
          </p:nvSpPr>
          <p:spPr>
            <a:xfrm>
              <a:off x="398834" y="0"/>
              <a:ext cx="11488366" cy="544749"/>
            </a:xfrm>
            <a:prstGeom prst="rect">
              <a:avLst/>
            </a:prstGeom>
            <a:solidFill>
              <a:srgbClr val="FDFD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0" y="-2"/>
              <a:ext cx="604388" cy="544751"/>
              <a:chOff x="0" y="-2"/>
              <a:chExt cx="604388" cy="544751"/>
            </a:xfrm>
          </p:grpSpPr>
          <p:sp>
            <p:nvSpPr>
              <p:cNvPr id="4" name="대각선 방향의 모서리가 둥근 사각형 3"/>
              <p:cNvSpPr/>
              <p:nvPr/>
            </p:nvSpPr>
            <p:spPr>
              <a:xfrm>
                <a:off x="0" y="0"/>
                <a:ext cx="604388" cy="544749"/>
              </a:xfrm>
              <a:prstGeom prst="round2DiagRect">
                <a:avLst>
                  <a:gd name="adj1" fmla="val 42603"/>
                  <a:gd name="adj2" fmla="val 0"/>
                </a:avLst>
              </a:prstGeom>
              <a:solidFill>
                <a:srgbClr val="DCDD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0" y="-2"/>
                <a:ext cx="329467" cy="544749"/>
              </a:xfrm>
              <a:prstGeom prst="rect">
                <a:avLst/>
              </a:prstGeom>
              <a:solidFill>
                <a:srgbClr val="DCDD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" name="그룹 14"/>
            <p:cNvGrpSpPr/>
            <p:nvPr/>
          </p:nvGrpSpPr>
          <p:grpSpPr>
            <a:xfrm>
              <a:off x="11587612" y="-3"/>
              <a:ext cx="604388" cy="544751"/>
              <a:chOff x="11587612" y="-3"/>
              <a:chExt cx="604388" cy="544751"/>
            </a:xfrm>
          </p:grpSpPr>
          <p:sp>
            <p:nvSpPr>
              <p:cNvPr id="6" name="대각선 방향의 모서리가 둥근 사각형 5"/>
              <p:cNvSpPr/>
              <p:nvPr/>
            </p:nvSpPr>
            <p:spPr>
              <a:xfrm flipH="1">
                <a:off x="11587612" y="-1"/>
                <a:ext cx="604388" cy="544749"/>
              </a:xfrm>
              <a:prstGeom prst="round2DiagRect">
                <a:avLst>
                  <a:gd name="adj1" fmla="val 42603"/>
                  <a:gd name="adj2" fmla="val 0"/>
                </a:avLst>
              </a:prstGeom>
              <a:solidFill>
                <a:srgbClr val="DCDD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11862533" y="-3"/>
                <a:ext cx="329467" cy="544749"/>
              </a:xfrm>
              <a:prstGeom prst="rect">
                <a:avLst/>
              </a:prstGeom>
              <a:solidFill>
                <a:srgbClr val="DCDD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8" name="TextBox 17"/>
          <p:cNvSpPr txBox="1"/>
          <p:nvPr/>
        </p:nvSpPr>
        <p:spPr>
          <a:xfrm>
            <a:off x="0" y="38908"/>
            <a:ext cx="604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3A404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01</a:t>
            </a:r>
            <a:endParaRPr lang="ko-KR" altLang="en-US" sz="2400" dirty="0">
              <a:solidFill>
                <a:srgbClr val="3A4047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08845" y="110191"/>
            <a:ext cx="2428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solidFill>
                  <a:srgbClr val="3A404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DataBase</a:t>
            </a:r>
            <a:endParaRPr lang="ko-KR" altLang="en-US" sz="2000" dirty="0">
              <a:solidFill>
                <a:srgbClr val="3A4047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11721805" y="96419"/>
            <a:ext cx="346642" cy="346642"/>
          </a:xfrm>
          <a:prstGeom prst="ellipse">
            <a:avLst/>
          </a:prstGeom>
          <a:solidFill>
            <a:srgbClr val="F8CC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9" name="그룹 28"/>
          <p:cNvGrpSpPr/>
          <p:nvPr/>
        </p:nvGrpSpPr>
        <p:grpSpPr>
          <a:xfrm>
            <a:off x="11780917" y="6453220"/>
            <a:ext cx="308420" cy="307539"/>
            <a:chOff x="1423103" y="2383323"/>
            <a:chExt cx="1116469" cy="1113281"/>
          </a:xfrm>
          <a:solidFill>
            <a:srgbClr val="D5626B"/>
          </a:solidFill>
        </p:grpSpPr>
        <p:sp>
          <p:nvSpPr>
            <p:cNvPr id="30" name="타원 29"/>
            <p:cNvSpPr/>
            <p:nvPr/>
          </p:nvSpPr>
          <p:spPr>
            <a:xfrm>
              <a:off x="1423103" y="2383323"/>
              <a:ext cx="260437" cy="2604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/>
            <p:cNvSpPr/>
            <p:nvPr/>
          </p:nvSpPr>
          <p:spPr>
            <a:xfrm>
              <a:off x="1851119" y="2383323"/>
              <a:ext cx="260437" cy="2604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/>
            <p:cNvSpPr/>
            <p:nvPr/>
          </p:nvSpPr>
          <p:spPr>
            <a:xfrm>
              <a:off x="1423103" y="2809745"/>
              <a:ext cx="260437" cy="2604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/>
            <p:cNvSpPr/>
            <p:nvPr/>
          </p:nvSpPr>
          <p:spPr>
            <a:xfrm>
              <a:off x="1851119" y="2809745"/>
              <a:ext cx="260437" cy="260437"/>
            </a:xfrm>
            <a:prstGeom prst="ellipse">
              <a:avLst/>
            </a:prstGeom>
            <a:solidFill>
              <a:srgbClr val="F8CC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/>
            <p:cNvSpPr/>
            <p:nvPr/>
          </p:nvSpPr>
          <p:spPr>
            <a:xfrm>
              <a:off x="2279135" y="2383323"/>
              <a:ext cx="260437" cy="2604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/>
            <p:cNvSpPr/>
            <p:nvPr/>
          </p:nvSpPr>
          <p:spPr>
            <a:xfrm>
              <a:off x="2279135" y="2809745"/>
              <a:ext cx="260437" cy="2604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/>
            <p:cNvSpPr/>
            <p:nvPr/>
          </p:nvSpPr>
          <p:spPr>
            <a:xfrm>
              <a:off x="1423103" y="3236167"/>
              <a:ext cx="260437" cy="2604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/>
            <p:cNvSpPr/>
            <p:nvPr/>
          </p:nvSpPr>
          <p:spPr>
            <a:xfrm>
              <a:off x="1851119" y="3236167"/>
              <a:ext cx="260437" cy="2604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/>
            <p:cNvSpPr/>
            <p:nvPr/>
          </p:nvSpPr>
          <p:spPr>
            <a:xfrm>
              <a:off x="2279135" y="3236167"/>
              <a:ext cx="260437" cy="2604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4011582B-8D1F-4D86-BE14-158A4A155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170" y="2183886"/>
            <a:ext cx="11561956" cy="2865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6043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604388" cy="544749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/>
          <p:cNvGrpSpPr/>
          <p:nvPr/>
        </p:nvGrpSpPr>
        <p:grpSpPr>
          <a:xfrm>
            <a:off x="0" y="-3"/>
            <a:ext cx="12192000" cy="544752"/>
            <a:chOff x="0" y="-3"/>
            <a:chExt cx="12192000" cy="544752"/>
          </a:xfrm>
        </p:grpSpPr>
        <p:sp>
          <p:nvSpPr>
            <p:cNvPr id="5" name="직사각형 4"/>
            <p:cNvSpPr/>
            <p:nvPr/>
          </p:nvSpPr>
          <p:spPr>
            <a:xfrm>
              <a:off x="398834" y="0"/>
              <a:ext cx="11488366" cy="544749"/>
            </a:xfrm>
            <a:prstGeom prst="rect">
              <a:avLst/>
            </a:prstGeom>
            <a:solidFill>
              <a:srgbClr val="FDFD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0" y="-2"/>
              <a:ext cx="604388" cy="544751"/>
              <a:chOff x="0" y="-2"/>
              <a:chExt cx="604388" cy="544751"/>
            </a:xfrm>
          </p:grpSpPr>
          <p:sp>
            <p:nvSpPr>
              <p:cNvPr id="4" name="대각선 방향의 모서리가 둥근 사각형 3"/>
              <p:cNvSpPr/>
              <p:nvPr/>
            </p:nvSpPr>
            <p:spPr>
              <a:xfrm>
                <a:off x="0" y="0"/>
                <a:ext cx="604388" cy="544749"/>
              </a:xfrm>
              <a:prstGeom prst="round2DiagRect">
                <a:avLst>
                  <a:gd name="adj1" fmla="val 42603"/>
                  <a:gd name="adj2" fmla="val 0"/>
                </a:avLst>
              </a:prstGeom>
              <a:solidFill>
                <a:srgbClr val="DCDD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0" y="-2"/>
                <a:ext cx="329467" cy="544749"/>
              </a:xfrm>
              <a:prstGeom prst="rect">
                <a:avLst/>
              </a:prstGeom>
              <a:solidFill>
                <a:srgbClr val="DCDD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" name="그룹 14"/>
            <p:cNvGrpSpPr/>
            <p:nvPr/>
          </p:nvGrpSpPr>
          <p:grpSpPr>
            <a:xfrm>
              <a:off x="11587612" y="-3"/>
              <a:ext cx="604388" cy="544751"/>
              <a:chOff x="11587612" y="-3"/>
              <a:chExt cx="604388" cy="544751"/>
            </a:xfrm>
          </p:grpSpPr>
          <p:sp>
            <p:nvSpPr>
              <p:cNvPr id="6" name="대각선 방향의 모서리가 둥근 사각형 5"/>
              <p:cNvSpPr/>
              <p:nvPr/>
            </p:nvSpPr>
            <p:spPr>
              <a:xfrm flipH="1">
                <a:off x="11587612" y="-1"/>
                <a:ext cx="604388" cy="544749"/>
              </a:xfrm>
              <a:prstGeom prst="round2DiagRect">
                <a:avLst>
                  <a:gd name="adj1" fmla="val 42603"/>
                  <a:gd name="adj2" fmla="val 0"/>
                </a:avLst>
              </a:prstGeom>
              <a:solidFill>
                <a:srgbClr val="DCDD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11862533" y="-3"/>
                <a:ext cx="329467" cy="544749"/>
              </a:xfrm>
              <a:prstGeom prst="rect">
                <a:avLst/>
              </a:prstGeom>
              <a:solidFill>
                <a:srgbClr val="DCDD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8" name="TextBox 17"/>
          <p:cNvSpPr txBox="1"/>
          <p:nvPr/>
        </p:nvSpPr>
        <p:spPr>
          <a:xfrm>
            <a:off x="0" y="38908"/>
            <a:ext cx="604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3A404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02</a:t>
            </a:r>
            <a:endParaRPr lang="ko-KR" altLang="en-US" sz="2400" dirty="0">
              <a:solidFill>
                <a:srgbClr val="3A4047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08845" y="110191"/>
            <a:ext cx="2428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solidFill>
                  <a:srgbClr val="3A404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DataBase</a:t>
            </a:r>
            <a:endParaRPr lang="ko-KR" altLang="en-US" sz="2000" dirty="0">
              <a:solidFill>
                <a:srgbClr val="3A4047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11721805" y="96419"/>
            <a:ext cx="346642" cy="346642"/>
          </a:xfrm>
          <a:prstGeom prst="ellipse">
            <a:avLst/>
          </a:prstGeom>
          <a:solidFill>
            <a:srgbClr val="F8CC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9" name="그룹 28"/>
          <p:cNvGrpSpPr/>
          <p:nvPr/>
        </p:nvGrpSpPr>
        <p:grpSpPr>
          <a:xfrm>
            <a:off x="11780917" y="6453220"/>
            <a:ext cx="308420" cy="307539"/>
            <a:chOff x="1423103" y="2383323"/>
            <a:chExt cx="1116469" cy="1113281"/>
          </a:xfrm>
          <a:solidFill>
            <a:srgbClr val="D5626B"/>
          </a:solidFill>
        </p:grpSpPr>
        <p:sp>
          <p:nvSpPr>
            <p:cNvPr id="30" name="타원 29"/>
            <p:cNvSpPr/>
            <p:nvPr/>
          </p:nvSpPr>
          <p:spPr>
            <a:xfrm>
              <a:off x="1423103" y="2383323"/>
              <a:ext cx="260437" cy="2604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/>
            <p:cNvSpPr/>
            <p:nvPr/>
          </p:nvSpPr>
          <p:spPr>
            <a:xfrm>
              <a:off x="1851119" y="2383323"/>
              <a:ext cx="260437" cy="2604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/>
            <p:cNvSpPr/>
            <p:nvPr/>
          </p:nvSpPr>
          <p:spPr>
            <a:xfrm>
              <a:off x="1423103" y="2809745"/>
              <a:ext cx="260437" cy="2604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/>
            <p:cNvSpPr/>
            <p:nvPr/>
          </p:nvSpPr>
          <p:spPr>
            <a:xfrm>
              <a:off x="1851119" y="2809745"/>
              <a:ext cx="260437" cy="260437"/>
            </a:xfrm>
            <a:prstGeom prst="ellipse">
              <a:avLst/>
            </a:prstGeom>
            <a:solidFill>
              <a:srgbClr val="F8CC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/>
            <p:cNvSpPr/>
            <p:nvPr/>
          </p:nvSpPr>
          <p:spPr>
            <a:xfrm>
              <a:off x="2279135" y="2383323"/>
              <a:ext cx="260437" cy="2604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/>
            <p:cNvSpPr/>
            <p:nvPr/>
          </p:nvSpPr>
          <p:spPr>
            <a:xfrm>
              <a:off x="2279135" y="2809745"/>
              <a:ext cx="260437" cy="2604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/>
            <p:cNvSpPr/>
            <p:nvPr/>
          </p:nvSpPr>
          <p:spPr>
            <a:xfrm>
              <a:off x="1423103" y="3236167"/>
              <a:ext cx="260437" cy="2604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/>
            <p:cNvSpPr/>
            <p:nvPr/>
          </p:nvSpPr>
          <p:spPr>
            <a:xfrm>
              <a:off x="1851119" y="3236167"/>
              <a:ext cx="260437" cy="2604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/>
            <p:cNvSpPr/>
            <p:nvPr/>
          </p:nvSpPr>
          <p:spPr>
            <a:xfrm>
              <a:off x="2279135" y="3236167"/>
              <a:ext cx="260437" cy="2604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04B331B4-66FB-4257-87CA-3EB1D52C4B4B}"/>
              </a:ext>
            </a:extLst>
          </p:cNvPr>
          <p:cNvGrpSpPr/>
          <p:nvPr/>
        </p:nvGrpSpPr>
        <p:grpSpPr>
          <a:xfrm>
            <a:off x="941798" y="1270742"/>
            <a:ext cx="10308403" cy="3997944"/>
            <a:chOff x="941798" y="1038513"/>
            <a:chExt cx="10308403" cy="3997944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C2D66697-286C-44B7-9631-6A641F8F6A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83655" y="1038513"/>
              <a:ext cx="10118723" cy="2382034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831EF43F-2591-4D30-8BDA-668A0ABD9D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1798" y="4338184"/>
              <a:ext cx="10308403" cy="6982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082187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8779208" y="2957209"/>
            <a:ext cx="1264595" cy="904672"/>
            <a:chOff x="1833662" y="2110902"/>
            <a:chExt cx="1264595" cy="904672"/>
          </a:xfrm>
        </p:grpSpPr>
        <p:sp>
          <p:nvSpPr>
            <p:cNvPr id="5" name="타원 4"/>
            <p:cNvSpPr/>
            <p:nvPr/>
          </p:nvSpPr>
          <p:spPr>
            <a:xfrm>
              <a:off x="2013623" y="2110902"/>
              <a:ext cx="904672" cy="904672"/>
            </a:xfrm>
            <a:prstGeom prst="ellipse">
              <a:avLst/>
            </a:prstGeom>
            <a:solidFill>
              <a:srgbClr val="8BBD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2054745" y="2152024"/>
              <a:ext cx="822429" cy="822429"/>
            </a:xfrm>
            <a:prstGeom prst="ellipse">
              <a:avLst/>
            </a:prstGeom>
            <a:solidFill>
              <a:srgbClr val="FEF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1979942" y="2686805"/>
              <a:ext cx="972035" cy="229525"/>
            </a:xfrm>
            <a:prstGeom prst="roundRect">
              <a:avLst/>
            </a:prstGeom>
            <a:solidFill>
              <a:srgbClr val="8BBD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33662" y="2209762"/>
              <a:ext cx="126459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solidFill>
                    <a:srgbClr val="3A40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04</a:t>
              </a:r>
              <a:endParaRPr lang="ko-KR" altLang="en-US" sz="2800" dirty="0">
                <a:solidFill>
                  <a:srgbClr val="3A404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8393182" y="4056332"/>
            <a:ext cx="20366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3A404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12-13</a:t>
            </a:r>
            <a:r>
              <a:rPr lang="ko-KR" altLang="en-US" sz="1600" dirty="0">
                <a:solidFill>
                  <a:srgbClr val="3A404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주차 진행</a:t>
            </a:r>
            <a:br>
              <a:rPr lang="en-US" altLang="ko-KR" sz="1600" dirty="0">
                <a:solidFill>
                  <a:srgbClr val="3A404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</a:br>
            <a:r>
              <a:rPr lang="en-US" altLang="ko-KR" sz="1600" dirty="0">
                <a:solidFill>
                  <a:srgbClr val="3A404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Q</a:t>
            </a:r>
            <a:r>
              <a:rPr lang="en-US" altLang="ko-KR" sz="1200" dirty="0">
                <a:solidFill>
                  <a:srgbClr val="3A404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&amp;</a:t>
            </a:r>
            <a:r>
              <a:rPr lang="en-US" altLang="ko-KR" sz="1600" dirty="0">
                <a:solidFill>
                  <a:srgbClr val="3A404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A</a:t>
            </a:r>
            <a:endParaRPr lang="ko-KR" altLang="en-US" sz="2000" dirty="0">
              <a:solidFill>
                <a:srgbClr val="3A4047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1423103" y="2383323"/>
            <a:ext cx="260437" cy="260437"/>
          </a:xfrm>
          <a:prstGeom prst="ellipse">
            <a:avLst/>
          </a:prstGeom>
          <a:solidFill>
            <a:srgbClr val="8BBD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1851119" y="2383323"/>
            <a:ext cx="260437" cy="260437"/>
          </a:xfrm>
          <a:prstGeom prst="ellipse">
            <a:avLst/>
          </a:prstGeom>
          <a:solidFill>
            <a:srgbClr val="8BBD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1423103" y="2809745"/>
            <a:ext cx="260437" cy="260437"/>
          </a:xfrm>
          <a:prstGeom prst="ellipse">
            <a:avLst/>
          </a:prstGeom>
          <a:solidFill>
            <a:srgbClr val="8BBD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1851119" y="2809745"/>
            <a:ext cx="260437" cy="260437"/>
          </a:xfrm>
          <a:prstGeom prst="ellipse">
            <a:avLst/>
          </a:prstGeom>
          <a:solidFill>
            <a:srgbClr val="D562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2279135" y="2383323"/>
            <a:ext cx="260437" cy="260437"/>
          </a:xfrm>
          <a:prstGeom prst="ellipse">
            <a:avLst/>
          </a:prstGeom>
          <a:solidFill>
            <a:srgbClr val="8BBD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2279135" y="2809745"/>
            <a:ext cx="260437" cy="260437"/>
          </a:xfrm>
          <a:prstGeom prst="ellipse">
            <a:avLst/>
          </a:prstGeom>
          <a:solidFill>
            <a:srgbClr val="8BBD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1423103" y="3236167"/>
            <a:ext cx="260437" cy="260437"/>
          </a:xfrm>
          <a:prstGeom prst="ellipse">
            <a:avLst/>
          </a:prstGeom>
          <a:solidFill>
            <a:srgbClr val="8BBD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1851119" y="3236167"/>
            <a:ext cx="260437" cy="260437"/>
          </a:xfrm>
          <a:prstGeom prst="ellipse">
            <a:avLst/>
          </a:prstGeom>
          <a:solidFill>
            <a:srgbClr val="8BBD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2279135" y="3236167"/>
            <a:ext cx="260437" cy="260437"/>
          </a:xfrm>
          <a:prstGeom prst="ellipse">
            <a:avLst/>
          </a:prstGeom>
          <a:solidFill>
            <a:srgbClr val="8BBD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>
            <a:endCxn id="5" idx="0"/>
          </p:cNvCxnSpPr>
          <p:nvPr/>
        </p:nvCxnSpPr>
        <p:spPr>
          <a:xfrm flipH="1">
            <a:off x="9411505" y="0"/>
            <a:ext cx="4869" cy="2957209"/>
          </a:xfrm>
          <a:prstGeom prst="line">
            <a:avLst/>
          </a:prstGeom>
          <a:ln w="38100">
            <a:solidFill>
              <a:srgbClr val="8BBD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69331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604388" cy="544749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/>
          <p:cNvGrpSpPr/>
          <p:nvPr/>
        </p:nvGrpSpPr>
        <p:grpSpPr>
          <a:xfrm>
            <a:off x="0" y="-3"/>
            <a:ext cx="12192000" cy="544752"/>
            <a:chOff x="0" y="-3"/>
            <a:chExt cx="12192000" cy="544752"/>
          </a:xfrm>
        </p:grpSpPr>
        <p:sp>
          <p:nvSpPr>
            <p:cNvPr id="5" name="직사각형 4"/>
            <p:cNvSpPr/>
            <p:nvPr/>
          </p:nvSpPr>
          <p:spPr>
            <a:xfrm>
              <a:off x="398834" y="0"/>
              <a:ext cx="11488366" cy="544749"/>
            </a:xfrm>
            <a:prstGeom prst="rect">
              <a:avLst/>
            </a:prstGeom>
            <a:solidFill>
              <a:srgbClr val="FDFD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0" y="-2"/>
              <a:ext cx="604388" cy="544751"/>
              <a:chOff x="0" y="-2"/>
              <a:chExt cx="604388" cy="544751"/>
            </a:xfrm>
          </p:grpSpPr>
          <p:sp>
            <p:nvSpPr>
              <p:cNvPr id="4" name="대각선 방향의 모서리가 둥근 사각형 3"/>
              <p:cNvSpPr/>
              <p:nvPr/>
            </p:nvSpPr>
            <p:spPr>
              <a:xfrm>
                <a:off x="0" y="0"/>
                <a:ext cx="604388" cy="544749"/>
              </a:xfrm>
              <a:prstGeom prst="round2DiagRect">
                <a:avLst>
                  <a:gd name="adj1" fmla="val 42603"/>
                  <a:gd name="adj2" fmla="val 0"/>
                </a:avLst>
              </a:prstGeom>
              <a:solidFill>
                <a:srgbClr val="DCDD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0" y="-2"/>
                <a:ext cx="329467" cy="544749"/>
              </a:xfrm>
              <a:prstGeom prst="rect">
                <a:avLst/>
              </a:prstGeom>
              <a:solidFill>
                <a:srgbClr val="DCDD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" name="그룹 14"/>
            <p:cNvGrpSpPr/>
            <p:nvPr/>
          </p:nvGrpSpPr>
          <p:grpSpPr>
            <a:xfrm>
              <a:off x="11587612" y="-3"/>
              <a:ext cx="604388" cy="544751"/>
              <a:chOff x="11587612" y="-3"/>
              <a:chExt cx="604388" cy="544751"/>
            </a:xfrm>
          </p:grpSpPr>
          <p:sp>
            <p:nvSpPr>
              <p:cNvPr id="6" name="대각선 방향의 모서리가 둥근 사각형 5"/>
              <p:cNvSpPr/>
              <p:nvPr/>
            </p:nvSpPr>
            <p:spPr>
              <a:xfrm flipH="1">
                <a:off x="11587612" y="-1"/>
                <a:ext cx="604388" cy="544749"/>
              </a:xfrm>
              <a:prstGeom prst="round2DiagRect">
                <a:avLst>
                  <a:gd name="adj1" fmla="val 42603"/>
                  <a:gd name="adj2" fmla="val 0"/>
                </a:avLst>
              </a:prstGeom>
              <a:solidFill>
                <a:srgbClr val="DCDD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11862533" y="-3"/>
                <a:ext cx="329467" cy="544749"/>
              </a:xfrm>
              <a:prstGeom prst="rect">
                <a:avLst/>
              </a:prstGeom>
              <a:solidFill>
                <a:srgbClr val="DCDD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7" name="TextBox 16"/>
          <p:cNvSpPr txBox="1"/>
          <p:nvPr/>
        </p:nvSpPr>
        <p:spPr>
          <a:xfrm>
            <a:off x="4992104" y="6577806"/>
            <a:ext cx="22240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3A40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>
                <a:solidFill>
                  <a:srgbClr val="3A40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>
                <a:solidFill>
                  <a:srgbClr val="3A40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1000" dirty="0">
              <a:solidFill>
                <a:srgbClr val="3A4047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0" y="38908"/>
            <a:ext cx="604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3A404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01</a:t>
            </a:r>
            <a:endParaRPr lang="ko-KR" altLang="en-US" sz="2400" dirty="0">
              <a:solidFill>
                <a:srgbClr val="3A4047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08845" y="110191"/>
            <a:ext cx="20366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3A404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12-13</a:t>
            </a:r>
            <a:r>
              <a:rPr lang="ko-KR" altLang="en-US" sz="1600" dirty="0">
                <a:solidFill>
                  <a:srgbClr val="3A404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주차 예정사항</a:t>
            </a:r>
            <a:endParaRPr lang="ko-KR" altLang="en-US" sz="2000" dirty="0">
              <a:solidFill>
                <a:srgbClr val="3A4047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11721805" y="96419"/>
            <a:ext cx="346642" cy="346642"/>
          </a:xfrm>
          <a:prstGeom prst="ellipse">
            <a:avLst/>
          </a:prstGeom>
          <a:solidFill>
            <a:srgbClr val="8BBD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9" name="그룹 28"/>
          <p:cNvGrpSpPr/>
          <p:nvPr/>
        </p:nvGrpSpPr>
        <p:grpSpPr>
          <a:xfrm>
            <a:off x="11780917" y="6453220"/>
            <a:ext cx="308420" cy="307539"/>
            <a:chOff x="1423103" y="2383323"/>
            <a:chExt cx="1116469" cy="1113281"/>
          </a:xfrm>
          <a:solidFill>
            <a:srgbClr val="D5626B"/>
          </a:solidFill>
        </p:grpSpPr>
        <p:sp>
          <p:nvSpPr>
            <p:cNvPr id="30" name="타원 29"/>
            <p:cNvSpPr/>
            <p:nvPr/>
          </p:nvSpPr>
          <p:spPr>
            <a:xfrm>
              <a:off x="1423103" y="2383323"/>
              <a:ext cx="260437" cy="2604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/>
            <p:cNvSpPr/>
            <p:nvPr/>
          </p:nvSpPr>
          <p:spPr>
            <a:xfrm>
              <a:off x="1851119" y="2383323"/>
              <a:ext cx="260437" cy="2604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/>
            <p:cNvSpPr/>
            <p:nvPr/>
          </p:nvSpPr>
          <p:spPr>
            <a:xfrm>
              <a:off x="1423103" y="2809745"/>
              <a:ext cx="260437" cy="2604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/>
            <p:cNvSpPr/>
            <p:nvPr/>
          </p:nvSpPr>
          <p:spPr>
            <a:xfrm>
              <a:off x="1851119" y="2809745"/>
              <a:ext cx="260437" cy="260437"/>
            </a:xfrm>
            <a:prstGeom prst="ellipse">
              <a:avLst/>
            </a:prstGeom>
            <a:solidFill>
              <a:srgbClr val="F8CC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/>
            <p:cNvSpPr/>
            <p:nvPr/>
          </p:nvSpPr>
          <p:spPr>
            <a:xfrm>
              <a:off x="2279135" y="2383323"/>
              <a:ext cx="260437" cy="2604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/>
            <p:cNvSpPr/>
            <p:nvPr/>
          </p:nvSpPr>
          <p:spPr>
            <a:xfrm>
              <a:off x="2279135" y="2809745"/>
              <a:ext cx="260437" cy="2604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/>
            <p:cNvSpPr/>
            <p:nvPr/>
          </p:nvSpPr>
          <p:spPr>
            <a:xfrm>
              <a:off x="1423103" y="3236167"/>
              <a:ext cx="260437" cy="2604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/>
            <p:cNvSpPr/>
            <p:nvPr/>
          </p:nvSpPr>
          <p:spPr>
            <a:xfrm>
              <a:off x="1851119" y="3236167"/>
              <a:ext cx="260437" cy="2604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/>
            <p:cNvSpPr/>
            <p:nvPr/>
          </p:nvSpPr>
          <p:spPr>
            <a:xfrm>
              <a:off x="2279135" y="3236167"/>
              <a:ext cx="260437" cy="2604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FFA03539-F727-4E8F-A297-92CCF8059814}"/>
              </a:ext>
            </a:extLst>
          </p:cNvPr>
          <p:cNvGrpSpPr/>
          <p:nvPr/>
        </p:nvGrpSpPr>
        <p:grpSpPr>
          <a:xfrm>
            <a:off x="3744190" y="2142477"/>
            <a:ext cx="4797654" cy="2573046"/>
            <a:chOff x="3840695" y="2174507"/>
            <a:chExt cx="4797654" cy="2573046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44363CDB-E6C4-412B-96AE-42DCEED0CB78}"/>
                </a:ext>
              </a:extLst>
            </p:cNvPr>
            <p:cNvSpPr txBox="1"/>
            <p:nvPr/>
          </p:nvSpPr>
          <p:spPr>
            <a:xfrm>
              <a:off x="4040495" y="2182597"/>
              <a:ext cx="285905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rgbClr val="3A40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UI</a:t>
              </a:r>
              <a:r>
                <a:rPr lang="ko-KR" altLang="en-US" sz="2000" dirty="0">
                  <a:solidFill>
                    <a:srgbClr val="3A40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파트 에러 개선</a:t>
              </a:r>
              <a:endParaRPr lang="ko-KR" altLang="en-US" sz="2800" dirty="0">
                <a:solidFill>
                  <a:srgbClr val="3A404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49444D26-11C8-4B5D-BE78-2AFB9B26B619}"/>
                </a:ext>
              </a:extLst>
            </p:cNvPr>
            <p:cNvSpPr txBox="1"/>
            <p:nvPr/>
          </p:nvSpPr>
          <p:spPr>
            <a:xfrm>
              <a:off x="4143441" y="2901039"/>
              <a:ext cx="44949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rgbClr val="3A40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통계 분석 바탕으로 인물 추천 구현</a:t>
              </a:r>
              <a:endParaRPr lang="ko-KR" altLang="en-US" sz="2800" dirty="0">
                <a:solidFill>
                  <a:srgbClr val="3A404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C0F91465-C511-476B-8BE6-E9AACAA0DA6D}"/>
                </a:ext>
              </a:extLst>
            </p:cNvPr>
            <p:cNvSpPr txBox="1"/>
            <p:nvPr/>
          </p:nvSpPr>
          <p:spPr>
            <a:xfrm>
              <a:off x="3840695" y="3622021"/>
              <a:ext cx="30184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rgbClr val="3A40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통번역 기능 구현</a:t>
              </a:r>
              <a:endParaRPr lang="ko-KR" altLang="en-US" sz="2800" dirty="0">
                <a:solidFill>
                  <a:srgbClr val="3A404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B4A33BD5-329E-4849-B7C2-131B2AD782B3}"/>
                </a:ext>
              </a:extLst>
            </p:cNvPr>
            <p:cNvSpPr txBox="1"/>
            <p:nvPr/>
          </p:nvSpPr>
          <p:spPr>
            <a:xfrm>
              <a:off x="4240295" y="4337092"/>
              <a:ext cx="2036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rgbClr val="3A40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개발 최종 점검</a:t>
              </a:r>
              <a:endParaRPr lang="ko-KR" altLang="en-US" sz="2800" dirty="0">
                <a:solidFill>
                  <a:srgbClr val="3A404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83F3D021-855B-46B9-882F-13116F9996BB}"/>
                </a:ext>
              </a:extLst>
            </p:cNvPr>
            <p:cNvSpPr/>
            <p:nvPr/>
          </p:nvSpPr>
          <p:spPr>
            <a:xfrm>
              <a:off x="3840695" y="2174507"/>
              <a:ext cx="399600" cy="400110"/>
            </a:xfrm>
            <a:prstGeom prst="ellipse">
              <a:avLst/>
            </a:prstGeom>
            <a:solidFill>
              <a:srgbClr val="F8CC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D2A931EA-1AA7-4825-B4DD-5C809865040B}"/>
                </a:ext>
              </a:extLst>
            </p:cNvPr>
            <p:cNvSpPr/>
            <p:nvPr/>
          </p:nvSpPr>
          <p:spPr>
            <a:xfrm>
              <a:off x="3840695" y="2898819"/>
              <a:ext cx="399600" cy="400110"/>
            </a:xfrm>
            <a:prstGeom prst="ellipse">
              <a:avLst/>
            </a:prstGeom>
            <a:solidFill>
              <a:srgbClr val="D562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BC6AC1DA-4834-45E5-BA98-9C1CF22B6373}"/>
                </a:ext>
              </a:extLst>
            </p:cNvPr>
            <p:cNvSpPr/>
            <p:nvPr/>
          </p:nvSpPr>
          <p:spPr>
            <a:xfrm>
              <a:off x="3840695" y="3623131"/>
              <a:ext cx="399600" cy="400110"/>
            </a:xfrm>
            <a:prstGeom prst="ellipse">
              <a:avLst/>
            </a:prstGeom>
            <a:solidFill>
              <a:srgbClr val="708E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7E021343-B83A-400F-AD38-CF001DCE69A8}"/>
                </a:ext>
              </a:extLst>
            </p:cNvPr>
            <p:cNvSpPr/>
            <p:nvPr/>
          </p:nvSpPr>
          <p:spPr>
            <a:xfrm>
              <a:off x="3840695" y="4347443"/>
              <a:ext cx="399600" cy="400110"/>
            </a:xfrm>
            <a:prstGeom prst="ellipse">
              <a:avLst/>
            </a:prstGeom>
            <a:solidFill>
              <a:srgbClr val="8BBD98"/>
            </a:solidFill>
            <a:ln>
              <a:solidFill>
                <a:srgbClr val="8BBD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480735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27399" y="4698457"/>
            <a:ext cx="43339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rgbClr val="D5626B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ANY QUESTION</a:t>
            </a:r>
            <a:endParaRPr lang="ko-KR" altLang="en-US" sz="4400" dirty="0">
              <a:solidFill>
                <a:srgbClr val="D5626B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27399" y="4017521"/>
            <a:ext cx="43339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solidFill>
                  <a:srgbClr val="F8CC75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DO YOU HAVE</a:t>
            </a:r>
            <a:endParaRPr lang="ko-KR" altLang="en-US" sz="4800" dirty="0">
              <a:solidFill>
                <a:srgbClr val="F8CC75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92104" y="6577806"/>
            <a:ext cx="22240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3A40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>
                <a:solidFill>
                  <a:srgbClr val="3A40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>
                <a:solidFill>
                  <a:srgbClr val="3A40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1000" dirty="0">
              <a:solidFill>
                <a:srgbClr val="3A4047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124210" y="696603"/>
            <a:ext cx="1952437" cy="3107367"/>
            <a:chOff x="5133938" y="745243"/>
            <a:chExt cx="1952437" cy="3107367"/>
          </a:xfrm>
        </p:grpSpPr>
        <p:sp>
          <p:nvSpPr>
            <p:cNvPr id="8" name="타원 7"/>
            <p:cNvSpPr/>
            <p:nvPr/>
          </p:nvSpPr>
          <p:spPr>
            <a:xfrm>
              <a:off x="5562035" y="1986120"/>
              <a:ext cx="243814" cy="243814"/>
            </a:xfrm>
            <a:prstGeom prst="ellipse">
              <a:avLst/>
            </a:prstGeom>
            <a:solidFill>
              <a:srgbClr val="F8CC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/>
            <p:cNvSpPr/>
            <p:nvPr/>
          </p:nvSpPr>
          <p:spPr>
            <a:xfrm>
              <a:off x="5986367" y="1986120"/>
              <a:ext cx="243814" cy="243814"/>
            </a:xfrm>
            <a:prstGeom prst="ellipse">
              <a:avLst/>
            </a:prstGeom>
            <a:solidFill>
              <a:srgbClr val="D562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5554505" y="2419502"/>
              <a:ext cx="243814" cy="243814"/>
            </a:xfrm>
            <a:prstGeom prst="ellipse">
              <a:avLst/>
            </a:prstGeom>
            <a:solidFill>
              <a:srgbClr val="F8CC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/>
            <p:cNvSpPr/>
            <p:nvPr/>
          </p:nvSpPr>
          <p:spPr>
            <a:xfrm>
              <a:off x="5982602" y="2419502"/>
              <a:ext cx="243814" cy="243814"/>
            </a:xfrm>
            <a:prstGeom prst="ellipse">
              <a:avLst/>
            </a:prstGeom>
            <a:solidFill>
              <a:srgbClr val="D562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6410699" y="1986120"/>
              <a:ext cx="243814" cy="243814"/>
            </a:xfrm>
            <a:prstGeom prst="ellipse">
              <a:avLst/>
            </a:prstGeom>
            <a:solidFill>
              <a:srgbClr val="D562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/>
            <p:cNvSpPr/>
            <p:nvPr/>
          </p:nvSpPr>
          <p:spPr>
            <a:xfrm>
              <a:off x="6410699" y="2419502"/>
              <a:ext cx="243814" cy="243814"/>
            </a:xfrm>
            <a:prstGeom prst="ellipse">
              <a:avLst/>
            </a:prstGeom>
            <a:solidFill>
              <a:srgbClr val="F8CC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>
              <a:off x="5562035" y="1119356"/>
              <a:ext cx="243814" cy="243814"/>
            </a:xfrm>
            <a:prstGeom prst="ellipse">
              <a:avLst/>
            </a:prstGeom>
            <a:solidFill>
              <a:srgbClr val="D562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5986367" y="1119356"/>
              <a:ext cx="243814" cy="243814"/>
            </a:xfrm>
            <a:prstGeom prst="ellipse">
              <a:avLst/>
            </a:prstGeom>
            <a:solidFill>
              <a:srgbClr val="D562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/>
          </p:nvSpPr>
          <p:spPr>
            <a:xfrm>
              <a:off x="5554505" y="1552738"/>
              <a:ext cx="243814" cy="243814"/>
            </a:xfrm>
            <a:prstGeom prst="ellipse">
              <a:avLst/>
            </a:prstGeom>
            <a:solidFill>
              <a:srgbClr val="D562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5982602" y="1552738"/>
              <a:ext cx="243814" cy="243814"/>
            </a:xfrm>
            <a:prstGeom prst="ellipse">
              <a:avLst/>
            </a:prstGeom>
            <a:solidFill>
              <a:srgbClr val="F8CC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>
              <a:off x="6410699" y="1119356"/>
              <a:ext cx="243814" cy="243814"/>
            </a:xfrm>
            <a:prstGeom prst="ellipse">
              <a:avLst/>
            </a:prstGeom>
            <a:solidFill>
              <a:srgbClr val="D562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6410699" y="1552738"/>
              <a:ext cx="243814" cy="243814"/>
            </a:xfrm>
            <a:prstGeom prst="ellipse">
              <a:avLst/>
            </a:prstGeom>
            <a:solidFill>
              <a:srgbClr val="D562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/>
            <p:cNvSpPr/>
            <p:nvPr/>
          </p:nvSpPr>
          <p:spPr>
            <a:xfrm>
              <a:off x="5554505" y="2829313"/>
              <a:ext cx="243814" cy="243814"/>
            </a:xfrm>
            <a:prstGeom prst="ellipse">
              <a:avLst/>
            </a:prstGeom>
            <a:solidFill>
              <a:srgbClr val="F8CC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5982602" y="2829313"/>
              <a:ext cx="243814" cy="243814"/>
            </a:xfrm>
            <a:prstGeom prst="ellipse">
              <a:avLst/>
            </a:prstGeom>
            <a:solidFill>
              <a:srgbClr val="F8CC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/>
            <p:cNvSpPr/>
            <p:nvPr/>
          </p:nvSpPr>
          <p:spPr>
            <a:xfrm>
              <a:off x="6410699" y="2829313"/>
              <a:ext cx="243814" cy="243814"/>
            </a:xfrm>
            <a:prstGeom prst="ellipse">
              <a:avLst/>
            </a:prstGeom>
            <a:solidFill>
              <a:srgbClr val="F8CC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5554505" y="3239124"/>
              <a:ext cx="243814" cy="243814"/>
            </a:xfrm>
            <a:prstGeom prst="ellipse">
              <a:avLst/>
            </a:prstGeom>
            <a:solidFill>
              <a:srgbClr val="F8CC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5982602" y="3239124"/>
              <a:ext cx="243814" cy="243814"/>
            </a:xfrm>
            <a:prstGeom prst="ellipse">
              <a:avLst/>
            </a:prstGeom>
            <a:solidFill>
              <a:srgbClr val="D562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/>
            <p:cNvSpPr/>
            <p:nvPr/>
          </p:nvSpPr>
          <p:spPr>
            <a:xfrm>
              <a:off x="6410699" y="3239124"/>
              <a:ext cx="243814" cy="243814"/>
            </a:xfrm>
            <a:prstGeom prst="ellipse">
              <a:avLst/>
            </a:prstGeom>
            <a:solidFill>
              <a:srgbClr val="F8CC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/>
            <p:cNvSpPr/>
            <p:nvPr/>
          </p:nvSpPr>
          <p:spPr>
            <a:xfrm>
              <a:off x="5141468" y="1986120"/>
              <a:ext cx="243814" cy="243814"/>
            </a:xfrm>
            <a:prstGeom prst="ellipse">
              <a:avLst/>
            </a:prstGeom>
            <a:solidFill>
              <a:srgbClr val="F8CC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5133938" y="2419502"/>
              <a:ext cx="243814" cy="243814"/>
            </a:xfrm>
            <a:prstGeom prst="ellipse">
              <a:avLst/>
            </a:prstGeom>
            <a:solidFill>
              <a:srgbClr val="F8CC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/>
            <p:cNvSpPr/>
            <p:nvPr/>
          </p:nvSpPr>
          <p:spPr>
            <a:xfrm>
              <a:off x="5141468" y="1119356"/>
              <a:ext cx="243814" cy="243814"/>
            </a:xfrm>
            <a:prstGeom prst="ellipse">
              <a:avLst/>
            </a:prstGeom>
            <a:solidFill>
              <a:srgbClr val="F8CC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/>
            <p:cNvSpPr/>
            <p:nvPr/>
          </p:nvSpPr>
          <p:spPr>
            <a:xfrm>
              <a:off x="5133938" y="1552738"/>
              <a:ext cx="243814" cy="243814"/>
            </a:xfrm>
            <a:prstGeom prst="ellipse">
              <a:avLst/>
            </a:prstGeom>
            <a:solidFill>
              <a:srgbClr val="F8CC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/>
            <p:cNvSpPr/>
            <p:nvPr/>
          </p:nvSpPr>
          <p:spPr>
            <a:xfrm>
              <a:off x="5133938" y="2829313"/>
              <a:ext cx="243814" cy="243814"/>
            </a:xfrm>
            <a:prstGeom prst="ellipse">
              <a:avLst/>
            </a:prstGeom>
            <a:solidFill>
              <a:srgbClr val="F8CC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/>
            <p:cNvSpPr/>
            <p:nvPr/>
          </p:nvSpPr>
          <p:spPr>
            <a:xfrm>
              <a:off x="5133938" y="3239124"/>
              <a:ext cx="243814" cy="243814"/>
            </a:xfrm>
            <a:prstGeom prst="ellipse">
              <a:avLst/>
            </a:prstGeom>
            <a:solidFill>
              <a:srgbClr val="F8CC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/>
            <p:cNvSpPr/>
            <p:nvPr/>
          </p:nvSpPr>
          <p:spPr>
            <a:xfrm>
              <a:off x="6842561" y="1986120"/>
              <a:ext cx="243814" cy="243814"/>
            </a:xfrm>
            <a:prstGeom prst="ellipse">
              <a:avLst/>
            </a:prstGeom>
            <a:solidFill>
              <a:srgbClr val="F8CC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/>
            <p:cNvSpPr/>
            <p:nvPr/>
          </p:nvSpPr>
          <p:spPr>
            <a:xfrm>
              <a:off x="6835031" y="2419502"/>
              <a:ext cx="243814" cy="243814"/>
            </a:xfrm>
            <a:prstGeom prst="ellipse">
              <a:avLst/>
            </a:prstGeom>
            <a:solidFill>
              <a:srgbClr val="F8CC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/>
            <p:cNvSpPr/>
            <p:nvPr/>
          </p:nvSpPr>
          <p:spPr>
            <a:xfrm>
              <a:off x="6842561" y="1119356"/>
              <a:ext cx="243814" cy="243814"/>
            </a:xfrm>
            <a:prstGeom prst="ellipse">
              <a:avLst/>
            </a:prstGeom>
            <a:solidFill>
              <a:srgbClr val="F8CC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/>
            <p:cNvSpPr/>
            <p:nvPr/>
          </p:nvSpPr>
          <p:spPr>
            <a:xfrm>
              <a:off x="6835031" y="1552738"/>
              <a:ext cx="243814" cy="243814"/>
            </a:xfrm>
            <a:prstGeom prst="ellipse">
              <a:avLst/>
            </a:prstGeom>
            <a:solidFill>
              <a:srgbClr val="F8CC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/>
            <p:cNvSpPr/>
            <p:nvPr/>
          </p:nvSpPr>
          <p:spPr>
            <a:xfrm>
              <a:off x="6835031" y="2829313"/>
              <a:ext cx="243814" cy="243814"/>
            </a:xfrm>
            <a:prstGeom prst="ellipse">
              <a:avLst/>
            </a:prstGeom>
            <a:solidFill>
              <a:srgbClr val="F8CC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/>
            <p:cNvSpPr/>
            <p:nvPr/>
          </p:nvSpPr>
          <p:spPr>
            <a:xfrm>
              <a:off x="6835031" y="3239124"/>
              <a:ext cx="243814" cy="243814"/>
            </a:xfrm>
            <a:prstGeom prst="ellipse">
              <a:avLst/>
            </a:prstGeom>
            <a:solidFill>
              <a:srgbClr val="F8CC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/>
            <p:cNvSpPr/>
            <p:nvPr/>
          </p:nvSpPr>
          <p:spPr>
            <a:xfrm>
              <a:off x="5562035" y="745243"/>
              <a:ext cx="243814" cy="243814"/>
            </a:xfrm>
            <a:prstGeom prst="ellipse">
              <a:avLst/>
            </a:prstGeom>
            <a:solidFill>
              <a:srgbClr val="F8CC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/>
            <p:cNvSpPr/>
            <p:nvPr/>
          </p:nvSpPr>
          <p:spPr>
            <a:xfrm>
              <a:off x="5986367" y="745243"/>
              <a:ext cx="243814" cy="243814"/>
            </a:xfrm>
            <a:prstGeom prst="ellipse">
              <a:avLst/>
            </a:prstGeom>
            <a:solidFill>
              <a:srgbClr val="F8CC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/>
            <p:cNvSpPr/>
            <p:nvPr/>
          </p:nvSpPr>
          <p:spPr>
            <a:xfrm>
              <a:off x="6410699" y="745243"/>
              <a:ext cx="243814" cy="243814"/>
            </a:xfrm>
            <a:prstGeom prst="ellipse">
              <a:avLst/>
            </a:prstGeom>
            <a:solidFill>
              <a:srgbClr val="F8CC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/>
            <p:cNvSpPr/>
            <p:nvPr/>
          </p:nvSpPr>
          <p:spPr>
            <a:xfrm>
              <a:off x="5141468" y="745243"/>
              <a:ext cx="243814" cy="243814"/>
            </a:xfrm>
            <a:prstGeom prst="ellipse">
              <a:avLst/>
            </a:prstGeom>
            <a:solidFill>
              <a:srgbClr val="F8CC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/>
            <p:cNvSpPr/>
            <p:nvPr/>
          </p:nvSpPr>
          <p:spPr>
            <a:xfrm>
              <a:off x="6842561" y="745243"/>
              <a:ext cx="243814" cy="243814"/>
            </a:xfrm>
            <a:prstGeom prst="ellipse">
              <a:avLst/>
            </a:prstGeom>
            <a:solidFill>
              <a:srgbClr val="F8CC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/>
            <p:cNvSpPr/>
            <p:nvPr/>
          </p:nvSpPr>
          <p:spPr>
            <a:xfrm>
              <a:off x="5554505" y="3608796"/>
              <a:ext cx="243814" cy="243814"/>
            </a:xfrm>
            <a:prstGeom prst="ellipse">
              <a:avLst/>
            </a:prstGeom>
            <a:solidFill>
              <a:srgbClr val="F8CC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/>
            <p:cNvSpPr/>
            <p:nvPr/>
          </p:nvSpPr>
          <p:spPr>
            <a:xfrm>
              <a:off x="5982602" y="3608796"/>
              <a:ext cx="243814" cy="243814"/>
            </a:xfrm>
            <a:prstGeom prst="ellipse">
              <a:avLst/>
            </a:prstGeom>
            <a:solidFill>
              <a:srgbClr val="F8CC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/>
            <p:cNvSpPr/>
            <p:nvPr/>
          </p:nvSpPr>
          <p:spPr>
            <a:xfrm>
              <a:off x="6410699" y="3608796"/>
              <a:ext cx="243814" cy="243814"/>
            </a:xfrm>
            <a:prstGeom prst="ellipse">
              <a:avLst/>
            </a:prstGeom>
            <a:solidFill>
              <a:srgbClr val="F8CC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/>
            <p:cNvSpPr/>
            <p:nvPr/>
          </p:nvSpPr>
          <p:spPr>
            <a:xfrm>
              <a:off x="5133938" y="3608796"/>
              <a:ext cx="243814" cy="243814"/>
            </a:xfrm>
            <a:prstGeom prst="ellipse">
              <a:avLst/>
            </a:prstGeom>
            <a:solidFill>
              <a:srgbClr val="F8CC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/>
            <p:cNvSpPr/>
            <p:nvPr/>
          </p:nvSpPr>
          <p:spPr>
            <a:xfrm>
              <a:off x="6835031" y="3608796"/>
              <a:ext cx="243814" cy="243814"/>
            </a:xfrm>
            <a:prstGeom prst="ellipse">
              <a:avLst/>
            </a:prstGeom>
            <a:solidFill>
              <a:srgbClr val="F8CC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982820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2A7DD220-93C6-453E-A556-6A8556D7DA36}"/>
              </a:ext>
            </a:extLst>
          </p:cNvPr>
          <p:cNvGrpSpPr/>
          <p:nvPr/>
        </p:nvGrpSpPr>
        <p:grpSpPr>
          <a:xfrm>
            <a:off x="3929019" y="2003859"/>
            <a:ext cx="4333961" cy="2850281"/>
            <a:chOff x="3927399" y="1420152"/>
            <a:chExt cx="4333961" cy="2850281"/>
          </a:xfrm>
        </p:grpSpPr>
        <p:sp>
          <p:nvSpPr>
            <p:cNvPr id="4" name="TextBox 3"/>
            <p:cNvSpPr txBox="1"/>
            <p:nvPr/>
          </p:nvSpPr>
          <p:spPr>
            <a:xfrm>
              <a:off x="3927399" y="3394952"/>
              <a:ext cx="43339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rgbClr val="708EBB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THANK YOU</a:t>
              </a:r>
              <a:endParaRPr lang="ko-KR" altLang="en-US" sz="2400" dirty="0">
                <a:solidFill>
                  <a:srgbClr val="708EBB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27399" y="2714016"/>
              <a:ext cx="433396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800" dirty="0">
                  <a:solidFill>
                    <a:srgbClr val="D5626B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감사합니다</a:t>
              </a:r>
              <a:endParaRPr lang="ko-KR" altLang="en-US" sz="4800" dirty="0">
                <a:solidFill>
                  <a:srgbClr val="3A404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4649821" y="3871599"/>
              <a:ext cx="2889115" cy="398834"/>
            </a:xfrm>
            <a:prstGeom prst="roundRect">
              <a:avLst>
                <a:gd name="adj" fmla="val 50000"/>
              </a:avLst>
            </a:prstGeom>
            <a:solidFill>
              <a:srgbClr val="8BBD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982376" y="3920685"/>
              <a:ext cx="22240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MJ</a:t>
              </a:r>
              <a:endParaRPr lang="ko-KR" altLang="en-US" sz="1600" b="1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5521685" y="1855114"/>
              <a:ext cx="324515" cy="324515"/>
            </a:xfrm>
            <a:prstGeom prst="ellipse">
              <a:avLst/>
            </a:prstGeom>
            <a:solidFill>
              <a:srgbClr val="8BBD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5946017" y="1855114"/>
              <a:ext cx="324515" cy="324515"/>
            </a:xfrm>
            <a:prstGeom prst="ellipse">
              <a:avLst/>
            </a:prstGeom>
            <a:solidFill>
              <a:srgbClr val="8BBD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/>
          </p:nvSpPr>
          <p:spPr>
            <a:xfrm>
              <a:off x="5514155" y="2288496"/>
              <a:ext cx="324515" cy="324515"/>
            </a:xfrm>
            <a:prstGeom prst="ellipse">
              <a:avLst/>
            </a:prstGeom>
            <a:solidFill>
              <a:srgbClr val="708E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5942252" y="2288496"/>
              <a:ext cx="324515" cy="324515"/>
            </a:xfrm>
            <a:prstGeom prst="ellipse">
              <a:avLst/>
            </a:prstGeom>
            <a:solidFill>
              <a:srgbClr val="708E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>
              <a:off x="6370349" y="1855114"/>
              <a:ext cx="324515" cy="324515"/>
            </a:xfrm>
            <a:prstGeom prst="ellipse">
              <a:avLst/>
            </a:prstGeom>
            <a:solidFill>
              <a:srgbClr val="D562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6370349" y="2288496"/>
              <a:ext cx="324515" cy="324515"/>
            </a:xfrm>
            <a:prstGeom prst="ellipse">
              <a:avLst/>
            </a:prstGeom>
            <a:solidFill>
              <a:srgbClr val="D562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/>
            <p:cNvSpPr/>
            <p:nvPr/>
          </p:nvSpPr>
          <p:spPr>
            <a:xfrm>
              <a:off x="5521685" y="1425663"/>
              <a:ext cx="324515" cy="324515"/>
            </a:xfrm>
            <a:prstGeom prst="ellipse">
              <a:avLst/>
            </a:prstGeom>
            <a:solidFill>
              <a:srgbClr val="F8CC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5946017" y="1425663"/>
              <a:ext cx="324515" cy="324515"/>
            </a:xfrm>
            <a:prstGeom prst="ellipse">
              <a:avLst/>
            </a:prstGeom>
            <a:solidFill>
              <a:srgbClr val="F8CC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/>
            <p:cNvSpPr/>
            <p:nvPr/>
          </p:nvSpPr>
          <p:spPr>
            <a:xfrm>
              <a:off x="6370349" y="1420152"/>
              <a:ext cx="324515" cy="324515"/>
            </a:xfrm>
            <a:prstGeom prst="ellipse">
              <a:avLst/>
            </a:prstGeom>
            <a:solidFill>
              <a:srgbClr val="A653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47948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8779208" y="2957209"/>
            <a:ext cx="1264595" cy="904672"/>
            <a:chOff x="1833662" y="2110902"/>
            <a:chExt cx="1264595" cy="904672"/>
          </a:xfrm>
        </p:grpSpPr>
        <p:sp>
          <p:nvSpPr>
            <p:cNvPr id="5" name="타원 4"/>
            <p:cNvSpPr/>
            <p:nvPr/>
          </p:nvSpPr>
          <p:spPr>
            <a:xfrm>
              <a:off x="2013623" y="2110902"/>
              <a:ext cx="904672" cy="904672"/>
            </a:xfrm>
            <a:prstGeom prst="ellipse">
              <a:avLst/>
            </a:prstGeom>
            <a:solidFill>
              <a:srgbClr val="708E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2054745" y="2152024"/>
              <a:ext cx="822429" cy="822429"/>
            </a:xfrm>
            <a:prstGeom prst="ellipse">
              <a:avLst/>
            </a:prstGeom>
            <a:solidFill>
              <a:srgbClr val="FEF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1979942" y="2686805"/>
              <a:ext cx="972035" cy="229525"/>
            </a:xfrm>
            <a:prstGeom prst="roundRect">
              <a:avLst/>
            </a:prstGeom>
            <a:solidFill>
              <a:srgbClr val="708E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33662" y="2209762"/>
              <a:ext cx="126459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solidFill>
                    <a:srgbClr val="3A40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01</a:t>
              </a:r>
              <a:endParaRPr lang="ko-KR" altLang="en-US" sz="2800" dirty="0">
                <a:solidFill>
                  <a:srgbClr val="3A404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8393182" y="4056332"/>
            <a:ext cx="20366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3A404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일정 및 진행상황</a:t>
            </a:r>
            <a:endParaRPr lang="ko-KR" altLang="en-US" sz="2000" dirty="0">
              <a:solidFill>
                <a:srgbClr val="3A4047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93182" y="4565027"/>
            <a:ext cx="20366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>
                <a:solidFill>
                  <a:srgbClr val="3A40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간트차트</a:t>
            </a:r>
            <a:endParaRPr lang="ko-KR" altLang="en-US" dirty="0">
              <a:solidFill>
                <a:srgbClr val="3A4047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93182" y="4872804"/>
            <a:ext cx="20366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3A40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9-10</a:t>
            </a:r>
            <a:r>
              <a:rPr lang="ko-KR" altLang="en-US" sz="1400" dirty="0">
                <a:solidFill>
                  <a:srgbClr val="3A40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주차 진행사항</a:t>
            </a:r>
            <a:endParaRPr lang="ko-KR" altLang="en-US" dirty="0">
              <a:solidFill>
                <a:srgbClr val="3A4047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1423103" y="2383323"/>
            <a:ext cx="1116469" cy="1113281"/>
            <a:chOff x="1423103" y="2383323"/>
            <a:chExt cx="1116469" cy="1113281"/>
          </a:xfrm>
        </p:grpSpPr>
        <p:sp>
          <p:nvSpPr>
            <p:cNvPr id="15" name="타원 14"/>
            <p:cNvSpPr/>
            <p:nvPr/>
          </p:nvSpPr>
          <p:spPr>
            <a:xfrm>
              <a:off x="1423103" y="2383323"/>
              <a:ext cx="260437" cy="260437"/>
            </a:xfrm>
            <a:prstGeom prst="ellipse">
              <a:avLst/>
            </a:prstGeom>
            <a:solidFill>
              <a:srgbClr val="708E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1851119" y="2383323"/>
              <a:ext cx="260437" cy="260437"/>
            </a:xfrm>
            <a:prstGeom prst="ellipse">
              <a:avLst/>
            </a:prstGeom>
            <a:solidFill>
              <a:srgbClr val="708E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/>
          </p:nvSpPr>
          <p:spPr>
            <a:xfrm>
              <a:off x="1423103" y="2809745"/>
              <a:ext cx="260437" cy="260437"/>
            </a:xfrm>
            <a:prstGeom prst="ellipse">
              <a:avLst/>
            </a:prstGeom>
            <a:solidFill>
              <a:srgbClr val="708E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1851119" y="2809745"/>
              <a:ext cx="260437" cy="260437"/>
            </a:xfrm>
            <a:prstGeom prst="ellipse">
              <a:avLst/>
            </a:prstGeom>
            <a:solidFill>
              <a:srgbClr val="8BBD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>
              <a:off x="2279135" y="2383323"/>
              <a:ext cx="260437" cy="260437"/>
            </a:xfrm>
            <a:prstGeom prst="ellipse">
              <a:avLst/>
            </a:prstGeom>
            <a:solidFill>
              <a:srgbClr val="708E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2279135" y="2809745"/>
              <a:ext cx="260437" cy="260437"/>
            </a:xfrm>
            <a:prstGeom prst="ellipse">
              <a:avLst/>
            </a:prstGeom>
            <a:solidFill>
              <a:srgbClr val="708E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/>
            <p:cNvSpPr/>
            <p:nvPr/>
          </p:nvSpPr>
          <p:spPr>
            <a:xfrm>
              <a:off x="1423103" y="3236167"/>
              <a:ext cx="260437" cy="260437"/>
            </a:xfrm>
            <a:prstGeom prst="ellipse">
              <a:avLst/>
            </a:prstGeom>
            <a:solidFill>
              <a:srgbClr val="708E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1851119" y="3236167"/>
              <a:ext cx="260437" cy="260437"/>
            </a:xfrm>
            <a:prstGeom prst="ellipse">
              <a:avLst/>
            </a:prstGeom>
            <a:solidFill>
              <a:srgbClr val="708E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/>
            <p:cNvSpPr/>
            <p:nvPr/>
          </p:nvSpPr>
          <p:spPr>
            <a:xfrm>
              <a:off x="2279135" y="3236167"/>
              <a:ext cx="260437" cy="260437"/>
            </a:xfrm>
            <a:prstGeom prst="ellipse">
              <a:avLst/>
            </a:prstGeom>
            <a:solidFill>
              <a:srgbClr val="708E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5" name="직선 연결선 24"/>
          <p:cNvCxnSpPr>
            <a:endCxn id="5" idx="0"/>
          </p:cNvCxnSpPr>
          <p:nvPr/>
        </p:nvCxnSpPr>
        <p:spPr>
          <a:xfrm flipH="1">
            <a:off x="9411505" y="0"/>
            <a:ext cx="4869" cy="2957209"/>
          </a:xfrm>
          <a:prstGeom prst="line">
            <a:avLst/>
          </a:prstGeom>
          <a:ln w="38100">
            <a:solidFill>
              <a:srgbClr val="708E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4414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604388" cy="544749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/>
          <p:cNvGrpSpPr/>
          <p:nvPr/>
        </p:nvGrpSpPr>
        <p:grpSpPr>
          <a:xfrm>
            <a:off x="0" y="-3"/>
            <a:ext cx="12192000" cy="544752"/>
            <a:chOff x="0" y="-3"/>
            <a:chExt cx="12192000" cy="544752"/>
          </a:xfrm>
        </p:grpSpPr>
        <p:sp>
          <p:nvSpPr>
            <p:cNvPr id="5" name="직사각형 4"/>
            <p:cNvSpPr/>
            <p:nvPr/>
          </p:nvSpPr>
          <p:spPr>
            <a:xfrm>
              <a:off x="398834" y="0"/>
              <a:ext cx="11488366" cy="544749"/>
            </a:xfrm>
            <a:prstGeom prst="rect">
              <a:avLst/>
            </a:prstGeom>
            <a:solidFill>
              <a:srgbClr val="FDFD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0" y="-2"/>
              <a:ext cx="604388" cy="544751"/>
              <a:chOff x="0" y="-2"/>
              <a:chExt cx="604388" cy="544751"/>
            </a:xfrm>
          </p:grpSpPr>
          <p:sp>
            <p:nvSpPr>
              <p:cNvPr id="4" name="대각선 방향의 모서리가 둥근 사각형 3"/>
              <p:cNvSpPr/>
              <p:nvPr/>
            </p:nvSpPr>
            <p:spPr>
              <a:xfrm>
                <a:off x="0" y="0"/>
                <a:ext cx="604388" cy="544749"/>
              </a:xfrm>
              <a:prstGeom prst="round2DiagRect">
                <a:avLst>
                  <a:gd name="adj1" fmla="val 42603"/>
                  <a:gd name="adj2" fmla="val 0"/>
                </a:avLst>
              </a:prstGeom>
              <a:solidFill>
                <a:srgbClr val="DCDD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0" y="-2"/>
                <a:ext cx="329467" cy="544749"/>
              </a:xfrm>
              <a:prstGeom prst="rect">
                <a:avLst/>
              </a:prstGeom>
              <a:solidFill>
                <a:srgbClr val="DCDD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" name="그룹 14"/>
            <p:cNvGrpSpPr/>
            <p:nvPr/>
          </p:nvGrpSpPr>
          <p:grpSpPr>
            <a:xfrm>
              <a:off x="11587612" y="-3"/>
              <a:ext cx="604388" cy="544751"/>
              <a:chOff x="11587612" y="-3"/>
              <a:chExt cx="604388" cy="544751"/>
            </a:xfrm>
          </p:grpSpPr>
          <p:sp>
            <p:nvSpPr>
              <p:cNvPr id="6" name="대각선 방향의 모서리가 둥근 사각형 5"/>
              <p:cNvSpPr/>
              <p:nvPr/>
            </p:nvSpPr>
            <p:spPr>
              <a:xfrm flipH="1">
                <a:off x="11587612" y="-1"/>
                <a:ext cx="604388" cy="544749"/>
              </a:xfrm>
              <a:prstGeom prst="round2DiagRect">
                <a:avLst>
                  <a:gd name="adj1" fmla="val 42603"/>
                  <a:gd name="adj2" fmla="val 0"/>
                </a:avLst>
              </a:prstGeom>
              <a:solidFill>
                <a:srgbClr val="DCDD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11862533" y="-3"/>
                <a:ext cx="329467" cy="544749"/>
              </a:xfrm>
              <a:prstGeom prst="rect">
                <a:avLst/>
              </a:prstGeom>
              <a:solidFill>
                <a:srgbClr val="DCDD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8" name="TextBox 17"/>
          <p:cNvSpPr txBox="1"/>
          <p:nvPr/>
        </p:nvSpPr>
        <p:spPr>
          <a:xfrm>
            <a:off x="0" y="38908"/>
            <a:ext cx="604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3A404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01</a:t>
            </a:r>
            <a:endParaRPr lang="ko-KR" altLang="en-US" sz="2400" dirty="0">
              <a:solidFill>
                <a:srgbClr val="3A4047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08845" y="76635"/>
            <a:ext cx="20366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solidFill>
                  <a:srgbClr val="3A404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간트차트</a:t>
            </a:r>
            <a:endParaRPr lang="ko-KR" altLang="en-US" sz="2000" dirty="0">
              <a:solidFill>
                <a:srgbClr val="3A4047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11721805" y="96419"/>
            <a:ext cx="346642" cy="346642"/>
          </a:xfrm>
          <a:prstGeom prst="ellipse">
            <a:avLst/>
          </a:prstGeom>
          <a:solidFill>
            <a:srgbClr val="708E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0" name="그룹 39"/>
          <p:cNvGrpSpPr/>
          <p:nvPr/>
        </p:nvGrpSpPr>
        <p:grpSpPr>
          <a:xfrm>
            <a:off x="11780917" y="6453220"/>
            <a:ext cx="308420" cy="307539"/>
            <a:chOff x="1423103" y="2383323"/>
            <a:chExt cx="1116469" cy="1113281"/>
          </a:xfrm>
        </p:grpSpPr>
        <p:sp>
          <p:nvSpPr>
            <p:cNvPr id="41" name="타원 40"/>
            <p:cNvSpPr/>
            <p:nvPr/>
          </p:nvSpPr>
          <p:spPr>
            <a:xfrm>
              <a:off x="1423103" y="2383323"/>
              <a:ext cx="260437" cy="260437"/>
            </a:xfrm>
            <a:prstGeom prst="ellipse">
              <a:avLst/>
            </a:prstGeom>
            <a:solidFill>
              <a:srgbClr val="708E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/>
            <p:cNvSpPr/>
            <p:nvPr/>
          </p:nvSpPr>
          <p:spPr>
            <a:xfrm>
              <a:off x="1851119" y="2383323"/>
              <a:ext cx="260437" cy="260437"/>
            </a:xfrm>
            <a:prstGeom prst="ellipse">
              <a:avLst/>
            </a:prstGeom>
            <a:solidFill>
              <a:srgbClr val="708E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/>
            <p:cNvSpPr/>
            <p:nvPr/>
          </p:nvSpPr>
          <p:spPr>
            <a:xfrm>
              <a:off x="1423103" y="2809745"/>
              <a:ext cx="260437" cy="260437"/>
            </a:xfrm>
            <a:prstGeom prst="ellipse">
              <a:avLst/>
            </a:prstGeom>
            <a:solidFill>
              <a:srgbClr val="708E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/>
            <p:cNvSpPr/>
            <p:nvPr/>
          </p:nvSpPr>
          <p:spPr>
            <a:xfrm>
              <a:off x="1851119" y="2809745"/>
              <a:ext cx="260437" cy="260437"/>
            </a:xfrm>
            <a:prstGeom prst="ellipse">
              <a:avLst/>
            </a:prstGeom>
            <a:solidFill>
              <a:srgbClr val="8BBD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/>
            <p:cNvSpPr/>
            <p:nvPr/>
          </p:nvSpPr>
          <p:spPr>
            <a:xfrm>
              <a:off x="2279135" y="2383323"/>
              <a:ext cx="260437" cy="260437"/>
            </a:xfrm>
            <a:prstGeom prst="ellipse">
              <a:avLst/>
            </a:prstGeom>
            <a:solidFill>
              <a:srgbClr val="708E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/>
            <p:cNvSpPr/>
            <p:nvPr/>
          </p:nvSpPr>
          <p:spPr>
            <a:xfrm>
              <a:off x="2279135" y="2809745"/>
              <a:ext cx="260437" cy="260437"/>
            </a:xfrm>
            <a:prstGeom prst="ellipse">
              <a:avLst/>
            </a:prstGeom>
            <a:solidFill>
              <a:srgbClr val="708E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/>
            <p:cNvSpPr/>
            <p:nvPr/>
          </p:nvSpPr>
          <p:spPr>
            <a:xfrm>
              <a:off x="1423103" y="3236167"/>
              <a:ext cx="260437" cy="260437"/>
            </a:xfrm>
            <a:prstGeom prst="ellipse">
              <a:avLst/>
            </a:prstGeom>
            <a:solidFill>
              <a:srgbClr val="708E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/>
            <p:cNvSpPr/>
            <p:nvPr/>
          </p:nvSpPr>
          <p:spPr>
            <a:xfrm>
              <a:off x="1851119" y="3236167"/>
              <a:ext cx="260437" cy="260437"/>
            </a:xfrm>
            <a:prstGeom prst="ellipse">
              <a:avLst/>
            </a:prstGeom>
            <a:solidFill>
              <a:srgbClr val="708E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/>
            <p:cNvSpPr/>
            <p:nvPr/>
          </p:nvSpPr>
          <p:spPr>
            <a:xfrm>
              <a:off x="2279135" y="3236167"/>
              <a:ext cx="260437" cy="260437"/>
            </a:xfrm>
            <a:prstGeom prst="ellipse">
              <a:avLst/>
            </a:prstGeom>
            <a:solidFill>
              <a:srgbClr val="708E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F4967385-F57E-4A9D-BA67-D17CCA8E1E68}"/>
              </a:ext>
            </a:extLst>
          </p:cNvPr>
          <p:cNvGrpSpPr/>
          <p:nvPr/>
        </p:nvGrpSpPr>
        <p:grpSpPr>
          <a:xfrm>
            <a:off x="674792" y="1103153"/>
            <a:ext cx="1078508" cy="742425"/>
            <a:chOff x="1833662" y="2110902"/>
            <a:chExt cx="1264595" cy="904672"/>
          </a:xfrm>
        </p:grpSpPr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E8C7D45A-868C-4173-A085-EFE3C976A098}"/>
                </a:ext>
              </a:extLst>
            </p:cNvPr>
            <p:cNvSpPr/>
            <p:nvPr/>
          </p:nvSpPr>
          <p:spPr>
            <a:xfrm>
              <a:off x="2013623" y="2110902"/>
              <a:ext cx="904672" cy="904672"/>
            </a:xfrm>
            <a:prstGeom prst="ellipse">
              <a:avLst/>
            </a:prstGeom>
            <a:solidFill>
              <a:srgbClr val="708E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2F37FF3F-8094-4B4A-AFD1-9E5B506FC781}"/>
                </a:ext>
              </a:extLst>
            </p:cNvPr>
            <p:cNvSpPr/>
            <p:nvPr/>
          </p:nvSpPr>
          <p:spPr>
            <a:xfrm>
              <a:off x="2054745" y="2152024"/>
              <a:ext cx="822429" cy="822429"/>
            </a:xfrm>
            <a:prstGeom prst="ellipse">
              <a:avLst/>
            </a:prstGeom>
            <a:solidFill>
              <a:srgbClr val="FEF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모서리가 둥근 직사각형 2">
              <a:extLst>
                <a:ext uri="{FF2B5EF4-FFF2-40B4-BE49-F238E27FC236}">
                  <a16:creationId xmlns:a16="http://schemas.microsoft.com/office/drawing/2014/main" id="{26C7484E-0BB1-4A9B-A1BD-3890AFC6774C}"/>
                </a:ext>
              </a:extLst>
            </p:cNvPr>
            <p:cNvSpPr/>
            <p:nvPr/>
          </p:nvSpPr>
          <p:spPr>
            <a:xfrm>
              <a:off x="1979942" y="2686805"/>
              <a:ext cx="972035" cy="229525"/>
            </a:xfrm>
            <a:prstGeom prst="roundRect">
              <a:avLst/>
            </a:prstGeom>
            <a:solidFill>
              <a:srgbClr val="708E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F1038B1-9C6E-40CA-B314-89E7542E6DB2}"/>
                </a:ext>
              </a:extLst>
            </p:cNvPr>
            <p:cNvSpPr txBox="1"/>
            <p:nvPr/>
          </p:nvSpPr>
          <p:spPr>
            <a:xfrm>
              <a:off x="1833662" y="2209762"/>
              <a:ext cx="1264595" cy="5625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rgbClr val="3A40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1</a:t>
              </a:r>
              <a:endParaRPr lang="ko-KR" altLang="en-US" sz="2400" dirty="0">
                <a:solidFill>
                  <a:srgbClr val="3A404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75D3922-6361-45C6-97B6-FBC3F54E8F10}"/>
              </a:ext>
            </a:extLst>
          </p:cNvPr>
          <p:cNvSpPr txBox="1"/>
          <p:nvPr/>
        </p:nvSpPr>
        <p:spPr>
          <a:xfrm>
            <a:off x="948587" y="1560782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solidFill>
                  <a:schemeClr val="bg1"/>
                </a:solidFill>
              </a:rPr>
              <a:t>김수영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52A4F2-8C9A-4681-8EC6-D1749D80EF6F}"/>
              </a:ext>
            </a:extLst>
          </p:cNvPr>
          <p:cNvSpPr txBox="1"/>
          <p:nvPr/>
        </p:nvSpPr>
        <p:spPr>
          <a:xfrm>
            <a:off x="1782024" y="130062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김수영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515D8D44-FFE7-4D2A-BF98-E1C14D058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87" y="2451366"/>
            <a:ext cx="11249025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098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604388" cy="544749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/>
          <p:cNvGrpSpPr/>
          <p:nvPr/>
        </p:nvGrpSpPr>
        <p:grpSpPr>
          <a:xfrm>
            <a:off x="0" y="-3"/>
            <a:ext cx="12192000" cy="544752"/>
            <a:chOff x="0" y="-3"/>
            <a:chExt cx="12192000" cy="544752"/>
          </a:xfrm>
        </p:grpSpPr>
        <p:sp>
          <p:nvSpPr>
            <p:cNvPr id="5" name="직사각형 4"/>
            <p:cNvSpPr/>
            <p:nvPr/>
          </p:nvSpPr>
          <p:spPr>
            <a:xfrm>
              <a:off x="398834" y="0"/>
              <a:ext cx="11488366" cy="544749"/>
            </a:xfrm>
            <a:prstGeom prst="rect">
              <a:avLst/>
            </a:prstGeom>
            <a:solidFill>
              <a:srgbClr val="FDFD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0" y="-2"/>
              <a:ext cx="604388" cy="544751"/>
              <a:chOff x="0" y="-2"/>
              <a:chExt cx="604388" cy="544751"/>
            </a:xfrm>
          </p:grpSpPr>
          <p:sp>
            <p:nvSpPr>
              <p:cNvPr id="4" name="대각선 방향의 모서리가 둥근 사각형 3"/>
              <p:cNvSpPr/>
              <p:nvPr/>
            </p:nvSpPr>
            <p:spPr>
              <a:xfrm>
                <a:off x="0" y="0"/>
                <a:ext cx="604388" cy="544749"/>
              </a:xfrm>
              <a:prstGeom prst="round2DiagRect">
                <a:avLst>
                  <a:gd name="adj1" fmla="val 42603"/>
                  <a:gd name="adj2" fmla="val 0"/>
                </a:avLst>
              </a:prstGeom>
              <a:solidFill>
                <a:srgbClr val="DCDD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0" y="-2"/>
                <a:ext cx="329467" cy="544749"/>
              </a:xfrm>
              <a:prstGeom prst="rect">
                <a:avLst/>
              </a:prstGeom>
              <a:solidFill>
                <a:srgbClr val="DCDD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" name="그룹 14"/>
            <p:cNvGrpSpPr/>
            <p:nvPr/>
          </p:nvGrpSpPr>
          <p:grpSpPr>
            <a:xfrm>
              <a:off x="11587612" y="-3"/>
              <a:ext cx="604388" cy="544751"/>
              <a:chOff x="11587612" y="-3"/>
              <a:chExt cx="604388" cy="544751"/>
            </a:xfrm>
          </p:grpSpPr>
          <p:sp>
            <p:nvSpPr>
              <p:cNvPr id="6" name="대각선 방향의 모서리가 둥근 사각형 5"/>
              <p:cNvSpPr/>
              <p:nvPr/>
            </p:nvSpPr>
            <p:spPr>
              <a:xfrm flipH="1">
                <a:off x="11587612" y="-1"/>
                <a:ext cx="604388" cy="544749"/>
              </a:xfrm>
              <a:prstGeom prst="round2DiagRect">
                <a:avLst>
                  <a:gd name="adj1" fmla="val 42603"/>
                  <a:gd name="adj2" fmla="val 0"/>
                </a:avLst>
              </a:prstGeom>
              <a:solidFill>
                <a:srgbClr val="DCDD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11862533" y="-3"/>
                <a:ext cx="329467" cy="544749"/>
              </a:xfrm>
              <a:prstGeom prst="rect">
                <a:avLst/>
              </a:prstGeom>
              <a:solidFill>
                <a:srgbClr val="DCDD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8" name="TextBox 17"/>
          <p:cNvSpPr txBox="1"/>
          <p:nvPr/>
        </p:nvSpPr>
        <p:spPr>
          <a:xfrm>
            <a:off x="0" y="38908"/>
            <a:ext cx="604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3A404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01</a:t>
            </a:r>
            <a:endParaRPr lang="ko-KR" altLang="en-US" sz="2400" dirty="0">
              <a:solidFill>
                <a:srgbClr val="3A4047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08845" y="76635"/>
            <a:ext cx="20366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solidFill>
                  <a:srgbClr val="3A404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간트차트</a:t>
            </a:r>
            <a:endParaRPr lang="ko-KR" altLang="en-US" sz="2000" dirty="0">
              <a:solidFill>
                <a:srgbClr val="3A4047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11721805" y="96419"/>
            <a:ext cx="346642" cy="346642"/>
          </a:xfrm>
          <a:prstGeom prst="ellipse">
            <a:avLst/>
          </a:prstGeom>
          <a:solidFill>
            <a:srgbClr val="708E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0" name="그룹 39"/>
          <p:cNvGrpSpPr/>
          <p:nvPr/>
        </p:nvGrpSpPr>
        <p:grpSpPr>
          <a:xfrm>
            <a:off x="11780917" y="6453220"/>
            <a:ext cx="308420" cy="307539"/>
            <a:chOff x="1423103" y="2383323"/>
            <a:chExt cx="1116469" cy="1113281"/>
          </a:xfrm>
        </p:grpSpPr>
        <p:sp>
          <p:nvSpPr>
            <p:cNvPr id="41" name="타원 40"/>
            <p:cNvSpPr/>
            <p:nvPr/>
          </p:nvSpPr>
          <p:spPr>
            <a:xfrm>
              <a:off x="1423103" y="2383323"/>
              <a:ext cx="260437" cy="260437"/>
            </a:xfrm>
            <a:prstGeom prst="ellipse">
              <a:avLst/>
            </a:prstGeom>
            <a:solidFill>
              <a:srgbClr val="708E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/>
            <p:cNvSpPr/>
            <p:nvPr/>
          </p:nvSpPr>
          <p:spPr>
            <a:xfrm>
              <a:off x="1851119" y="2383323"/>
              <a:ext cx="260437" cy="260437"/>
            </a:xfrm>
            <a:prstGeom prst="ellipse">
              <a:avLst/>
            </a:prstGeom>
            <a:solidFill>
              <a:srgbClr val="708E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/>
            <p:cNvSpPr/>
            <p:nvPr/>
          </p:nvSpPr>
          <p:spPr>
            <a:xfrm>
              <a:off x="1423103" y="2809745"/>
              <a:ext cx="260437" cy="260437"/>
            </a:xfrm>
            <a:prstGeom prst="ellipse">
              <a:avLst/>
            </a:prstGeom>
            <a:solidFill>
              <a:srgbClr val="708E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/>
            <p:cNvSpPr/>
            <p:nvPr/>
          </p:nvSpPr>
          <p:spPr>
            <a:xfrm>
              <a:off x="1851119" y="2809745"/>
              <a:ext cx="260437" cy="260437"/>
            </a:xfrm>
            <a:prstGeom prst="ellipse">
              <a:avLst/>
            </a:prstGeom>
            <a:solidFill>
              <a:srgbClr val="8BBD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/>
            <p:cNvSpPr/>
            <p:nvPr/>
          </p:nvSpPr>
          <p:spPr>
            <a:xfrm>
              <a:off x="2279135" y="2383323"/>
              <a:ext cx="260437" cy="260437"/>
            </a:xfrm>
            <a:prstGeom prst="ellipse">
              <a:avLst/>
            </a:prstGeom>
            <a:solidFill>
              <a:srgbClr val="708E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/>
            <p:cNvSpPr/>
            <p:nvPr/>
          </p:nvSpPr>
          <p:spPr>
            <a:xfrm>
              <a:off x="2279135" y="2809745"/>
              <a:ext cx="260437" cy="260437"/>
            </a:xfrm>
            <a:prstGeom prst="ellipse">
              <a:avLst/>
            </a:prstGeom>
            <a:solidFill>
              <a:srgbClr val="708E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/>
            <p:cNvSpPr/>
            <p:nvPr/>
          </p:nvSpPr>
          <p:spPr>
            <a:xfrm>
              <a:off x="1423103" y="3236167"/>
              <a:ext cx="260437" cy="260437"/>
            </a:xfrm>
            <a:prstGeom prst="ellipse">
              <a:avLst/>
            </a:prstGeom>
            <a:solidFill>
              <a:srgbClr val="708E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/>
            <p:cNvSpPr/>
            <p:nvPr/>
          </p:nvSpPr>
          <p:spPr>
            <a:xfrm>
              <a:off x="1851119" y="3236167"/>
              <a:ext cx="260437" cy="260437"/>
            </a:xfrm>
            <a:prstGeom prst="ellipse">
              <a:avLst/>
            </a:prstGeom>
            <a:solidFill>
              <a:srgbClr val="708E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/>
            <p:cNvSpPr/>
            <p:nvPr/>
          </p:nvSpPr>
          <p:spPr>
            <a:xfrm>
              <a:off x="2279135" y="3236167"/>
              <a:ext cx="260437" cy="260437"/>
            </a:xfrm>
            <a:prstGeom prst="ellipse">
              <a:avLst/>
            </a:prstGeom>
            <a:solidFill>
              <a:srgbClr val="708E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F4967385-F57E-4A9D-BA67-D17CCA8E1E68}"/>
              </a:ext>
            </a:extLst>
          </p:cNvPr>
          <p:cNvGrpSpPr/>
          <p:nvPr/>
        </p:nvGrpSpPr>
        <p:grpSpPr>
          <a:xfrm>
            <a:off x="674792" y="1103153"/>
            <a:ext cx="1078508" cy="742425"/>
            <a:chOff x="1833662" y="2110902"/>
            <a:chExt cx="1264595" cy="904672"/>
          </a:xfrm>
        </p:grpSpPr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E8C7D45A-868C-4173-A085-EFE3C976A098}"/>
                </a:ext>
              </a:extLst>
            </p:cNvPr>
            <p:cNvSpPr/>
            <p:nvPr/>
          </p:nvSpPr>
          <p:spPr>
            <a:xfrm>
              <a:off x="2013623" y="2110902"/>
              <a:ext cx="904672" cy="904672"/>
            </a:xfrm>
            <a:prstGeom prst="ellipse">
              <a:avLst/>
            </a:prstGeom>
            <a:solidFill>
              <a:srgbClr val="708E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2F37FF3F-8094-4B4A-AFD1-9E5B506FC781}"/>
                </a:ext>
              </a:extLst>
            </p:cNvPr>
            <p:cNvSpPr/>
            <p:nvPr/>
          </p:nvSpPr>
          <p:spPr>
            <a:xfrm>
              <a:off x="2054745" y="2152024"/>
              <a:ext cx="822429" cy="822429"/>
            </a:xfrm>
            <a:prstGeom prst="ellipse">
              <a:avLst/>
            </a:prstGeom>
            <a:solidFill>
              <a:srgbClr val="FEF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모서리가 둥근 직사각형 2">
              <a:extLst>
                <a:ext uri="{FF2B5EF4-FFF2-40B4-BE49-F238E27FC236}">
                  <a16:creationId xmlns:a16="http://schemas.microsoft.com/office/drawing/2014/main" id="{26C7484E-0BB1-4A9B-A1BD-3890AFC6774C}"/>
                </a:ext>
              </a:extLst>
            </p:cNvPr>
            <p:cNvSpPr/>
            <p:nvPr/>
          </p:nvSpPr>
          <p:spPr>
            <a:xfrm>
              <a:off x="1979942" y="2686805"/>
              <a:ext cx="972035" cy="229525"/>
            </a:xfrm>
            <a:prstGeom prst="roundRect">
              <a:avLst/>
            </a:prstGeom>
            <a:solidFill>
              <a:srgbClr val="708E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F1038B1-9C6E-40CA-B314-89E7542E6DB2}"/>
                </a:ext>
              </a:extLst>
            </p:cNvPr>
            <p:cNvSpPr txBox="1"/>
            <p:nvPr/>
          </p:nvSpPr>
          <p:spPr>
            <a:xfrm>
              <a:off x="1833662" y="2209762"/>
              <a:ext cx="1264595" cy="5625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rgbClr val="3A40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2</a:t>
              </a:r>
              <a:endParaRPr lang="ko-KR" altLang="en-US" sz="2400" dirty="0">
                <a:solidFill>
                  <a:srgbClr val="3A404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75D3922-6361-45C6-97B6-FBC3F54E8F10}"/>
              </a:ext>
            </a:extLst>
          </p:cNvPr>
          <p:cNvSpPr txBox="1"/>
          <p:nvPr/>
        </p:nvSpPr>
        <p:spPr>
          <a:xfrm>
            <a:off x="948587" y="1560782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solidFill>
                  <a:schemeClr val="bg1"/>
                </a:solidFill>
              </a:rPr>
              <a:t>임하나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52A4F2-8C9A-4681-8EC6-D1749D80EF6F}"/>
              </a:ext>
            </a:extLst>
          </p:cNvPr>
          <p:cNvSpPr txBox="1"/>
          <p:nvPr/>
        </p:nvSpPr>
        <p:spPr>
          <a:xfrm>
            <a:off x="1782024" y="130062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임하나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9B40826-B7E0-4CC1-A457-4B40E7A5F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2" y="2220908"/>
            <a:ext cx="11306175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034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604388" cy="544749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/>
          <p:cNvGrpSpPr/>
          <p:nvPr/>
        </p:nvGrpSpPr>
        <p:grpSpPr>
          <a:xfrm>
            <a:off x="0" y="-3"/>
            <a:ext cx="12192000" cy="544752"/>
            <a:chOff x="0" y="-3"/>
            <a:chExt cx="12192000" cy="544752"/>
          </a:xfrm>
        </p:grpSpPr>
        <p:sp>
          <p:nvSpPr>
            <p:cNvPr id="5" name="직사각형 4"/>
            <p:cNvSpPr/>
            <p:nvPr/>
          </p:nvSpPr>
          <p:spPr>
            <a:xfrm>
              <a:off x="398834" y="0"/>
              <a:ext cx="11488366" cy="544749"/>
            </a:xfrm>
            <a:prstGeom prst="rect">
              <a:avLst/>
            </a:prstGeom>
            <a:solidFill>
              <a:srgbClr val="FDFD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0" y="-2"/>
              <a:ext cx="604388" cy="544751"/>
              <a:chOff x="0" y="-2"/>
              <a:chExt cx="604388" cy="544751"/>
            </a:xfrm>
          </p:grpSpPr>
          <p:sp>
            <p:nvSpPr>
              <p:cNvPr id="4" name="대각선 방향의 모서리가 둥근 사각형 3"/>
              <p:cNvSpPr/>
              <p:nvPr/>
            </p:nvSpPr>
            <p:spPr>
              <a:xfrm>
                <a:off x="0" y="0"/>
                <a:ext cx="604388" cy="544749"/>
              </a:xfrm>
              <a:prstGeom prst="round2DiagRect">
                <a:avLst>
                  <a:gd name="adj1" fmla="val 42603"/>
                  <a:gd name="adj2" fmla="val 0"/>
                </a:avLst>
              </a:prstGeom>
              <a:solidFill>
                <a:srgbClr val="DCDD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0" y="-2"/>
                <a:ext cx="329467" cy="544749"/>
              </a:xfrm>
              <a:prstGeom prst="rect">
                <a:avLst/>
              </a:prstGeom>
              <a:solidFill>
                <a:srgbClr val="DCDD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" name="그룹 14"/>
            <p:cNvGrpSpPr/>
            <p:nvPr/>
          </p:nvGrpSpPr>
          <p:grpSpPr>
            <a:xfrm>
              <a:off x="11587612" y="-3"/>
              <a:ext cx="604388" cy="544751"/>
              <a:chOff x="11587612" y="-3"/>
              <a:chExt cx="604388" cy="544751"/>
            </a:xfrm>
          </p:grpSpPr>
          <p:sp>
            <p:nvSpPr>
              <p:cNvPr id="6" name="대각선 방향의 모서리가 둥근 사각형 5"/>
              <p:cNvSpPr/>
              <p:nvPr/>
            </p:nvSpPr>
            <p:spPr>
              <a:xfrm flipH="1">
                <a:off x="11587612" y="-1"/>
                <a:ext cx="604388" cy="544749"/>
              </a:xfrm>
              <a:prstGeom prst="round2DiagRect">
                <a:avLst>
                  <a:gd name="adj1" fmla="val 42603"/>
                  <a:gd name="adj2" fmla="val 0"/>
                </a:avLst>
              </a:prstGeom>
              <a:solidFill>
                <a:srgbClr val="DCDD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11862533" y="-3"/>
                <a:ext cx="329467" cy="544749"/>
              </a:xfrm>
              <a:prstGeom prst="rect">
                <a:avLst/>
              </a:prstGeom>
              <a:solidFill>
                <a:srgbClr val="DCDD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8" name="TextBox 17"/>
          <p:cNvSpPr txBox="1"/>
          <p:nvPr/>
        </p:nvSpPr>
        <p:spPr>
          <a:xfrm>
            <a:off x="0" y="38908"/>
            <a:ext cx="604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3A404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01</a:t>
            </a:r>
            <a:endParaRPr lang="ko-KR" altLang="en-US" sz="2400" dirty="0">
              <a:solidFill>
                <a:srgbClr val="3A4047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08845" y="76635"/>
            <a:ext cx="20366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solidFill>
                  <a:srgbClr val="3A404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간트차트</a:t>
            </a:r>
            <a:endParaRPr lang="ko-KR" altLang="en-US" sz="2000" dirty="0">
              <a:solidFill>
                <a:srgbClr val="3A4047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11721805" y="96419"/>
            <a:ext cx="346642" cy="346642"/>
          </a:xfrm>
          <a:prstGeom prst="ellipse">
            <a:avLst/>
          </a:prstGeom>
          <a:solidFill>
            <a:srgbClr val="708E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0" name="그룹 39"/>
          <p:cNvGrpSpPr/>
          <p:nvPr/>
        </p:nvGrpSpPr>
        <p:grpSpPr>
          <a:xfrm>
            <a:off x="11780917" y="6453220"/>
            <a:ext cx="308420" cy="307539"/>
            <a:chOff x="1423103" y="2383323"/>
            <a:chExt cx="1116469" cy="1113281"/>
          </a:xfrm>
        </p:grpSpPr>
        <p:sp>
          <p:nvSpPr>
            <p:cNvPr id="41" name="타원 40"/>
            <p:cNvSpPr/>
            <p:nvPr/>
          </p:nvSpPr>
          <p:spPr>
            <a:xfrm>
              <a:off x="1423103" y="2383323"/>
              <a:ext cx="260437" cy="260437"/>
            </a:xfrm>
            <a:prstGeom prst="ellipse">
              <a:avLst/>
            </a:prstGeom>
            <a:solidFill>
              <a:srgbClr val="708E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/>
            <p:cNvSpPr/>
            <p:nvPr/>
          </p:nvSpPr>
          <p:spPr>
            <a:xfrm>
              <a:off x="1851119" y="2383323"/>
              <a:ext cx="260437" cy="260437"/>
            </a:xfrm>
            <a:prstGeom prst="ellipse">
              <a:avLst/>
            </a:prstGeom>
            <a:solidFill>
              <a:srgbClr val="708E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/>
            <p:cNvSpPr/>
            <p:nvPr/>
          </p:nvSpPr>
          <p:spPr>
            <a:xfrm>
              <a:off x="1423103" y="2809745"/>
              <a:ext cx="260437" cy="260437"/>
            </a:xfrm>
            <a:prstGeom prst="ellipse">
              <a:avLst/>
            </a:prstGeom>
            <a:solidFill>
              <a:srgbClr val="708E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/>
            <p:cNvSpPr/>
            <p:nvPr/>
          </p:nvSpPr>
          <p:spPr>
            <a:xfrm>
              <a:off x="1851119" y="2809745"/>
              <a:ext cx="260437" cy="260437"/>
            </a:xfrm>
            <a:prstGeom prst="ellipse">
              <a:avLst/>
            </a:prstGeom>
            <a:solidFill>
              <a:srgbClr val="8BBD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/>
            <p:cNvSpPr/>
            <p:nvPr/>
          </p:nvSpPr>
          <p:spPr>
            <a:xfrm>
              <a:off x="2279135" y="2383323"/>
              <a:ext cx="260437" cy="260437"/>
            </a:xfrm>
            <a:prstGeom prst="ellipse">
              <a:avLst/>
            </a:prstGeom>
            <a:solidFill>
              <a:srgbClr val="708E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/>
            <p:cNvSpPr/>
            <p:nvPr/>
          </p:nvSpPr>
          <p:spPr>
            <a:xfrm>
              <a:off x="2279135" y="2809745"/>
              <a:ext cx="260437" cy="260437"/>
            </a:xfrm>
            <a:prstGeom prst="ellipse">
              <a:avLst/>
            </a:prstGeom>
            <a:solidFill>
              <a:srgbClr val="708E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/>
            <p:cNvSpPr/>
            <p:nvPr/>
          </p:nvSpPr>
          <p:spPr>
            <a:xfrm>
              <a:off x="1423103" y="3236167"/>
              <a:ext cx="260437" cy="260437"/>
            </a:xfrm>
            <a:prstGeom prst="ellipse">
              <a:avLst/>
            </a:prstGeom>
            <a:solidFill>
              <a:srgbClr val="708E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/>
            <p:cNvSpPr/>
            <p:nvPr/>
          </p:nvSpPr>
          <p:spPr>
            <a:xfrm>
              <a:off x="1851119" y="3236167"/>
              <a:ext cx="260437" cy="260437"/>
            </a:xfrm>
            <a:prstGeom prst="ellipse">
              <a:avLst/>
            </a:prstGeom>
            <a:solidFill>
              <a:srgbClr val="708E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/>
            <p:cNvSpPr/>
            <p:nvPr/>
          </p:nvSpPr>
          <p:spPr>
            <a:xfrm>
              <a:off x="2279135" y="3236167"/>
              <a:ext cx="260437" cy="260437"/>
            </a:xfrm>
            <a:prstGeom prst="ellipse">
              <a:avLst/>
            </a:prstGeom>
            <a:solidFill>
              <a:srgbClr val="708E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F4967385-F57E-4A9D-BA67-D17CCA8E1E68}"/>
              </a:ext>
            </a:extLst>
          </p:cNvPr>
          <p:cNvGrpSpPr/>
          <p:nvPr/>
        </p:nvGrpSpPr>
        <p:grpSpPr>
          <a:xfrm>
            <a:off x="674792" y="1103153"/>
            <a:ext cx="1078508" cy="742425"/>
            <a:chOff x="1833662" y="2110902"/>
            <a:chExt cx="1264595" cy="904672"/>
          </a:xfrm>
        </p:grpSpPr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E8C7D45A-868C-4173-A085-EFE3C976A098}"/>
                </a:ext>
              </a:extLst>
            </p:cNvPr>
            <p:cNvSpPr/>
            <p:nvPr/>
          </p:nvSpPr>
          <p:spPr>
            <a:xfrm>
              <a:off x="2013623" y="2110902"/>
              <a:ext cx="904672" cy="904672"/>
            </a:xfrm>
            <a:prstGeom prst="ellipse">
              <a:avLst/>
            </a:prstGeom>
            <a:solidFill>
              <a:srgbClr val="708E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2F37FF3F-8094-4B4A-AFD1-9E5B506FC781}"/>
                </a:ext>
              </a:extLst>
            </p:cNvPr>
            <p:cNvSpPr/>
            <p:nvPr/>
          </p:nvSpPr>
          <p:spPr>
            <a:xfrm>
              <a:off x="2054745" y="2152024"/>
              <a:ext cx="822429" cy="822429"/>
            </a:xfrm>
            <a:prstGeom prst="ellipse">
              <a:avLst/>
            </a:prstGeom>
            <a:solidFill>
              <a:srgbClr val="FEF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모서리가 둥근 직사각형 2">
              <a:extLst>
                <a:ext uri="{FF2B5EF4-FFF2-40B4-BE49-F238E27FC236}">
                  <a16:creationId xmlns:a16="http://schemas.microsoft.com/office/drawing/2014/main" id="{26C7484E-0BB1-4A9B-A1BD-3890AFC6774C}"/>
                </a:ext>
              </a:extLst>
            </p:cNvPr>
            <p:cNvSpPr/>
            <p:nvPr/>
          </p:nvSpPr>
          <p:spPr>
            <a:xfrm>
              <a:off x="1979942" y="2686805"/>
              <a:ext cx="972035" cy="229525"/>
            </a:xfrm>
            <a:prstGeom prst="roundRect">
              <a:avLst/>
            </a:prstGeom>
            <a:solidFill>
              <a:srgbClr val="708E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F1038B1-9C6E-40CA-B314-89E7542E6DB2}"/>
                </a:ext>
              </a:extLst>
            </p:cNvPr>
            <p:cNvSpPr txBox="1"/>
            <p:nvPr/>
          </p:nvSpPr>
          <p:spPr>
            <a:xfrm>
              <a:off x="1833662" y="2209762"/>
              <a:ext cx="1264595" cy="5625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rgbClr val="3A40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3</a:t>
              </a:r>
              <a:endParaRPr lang="ko-KR" altLang="en-US" sz="2400" dirty="0">
                <a:solidFill>
                  <a:srgbClr val="3A404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75D3922-6361-45C6-97B6-FBC3F54E8F10}"/>
              </a:ext>
            </a:extLst>
          </p:cNvPr>
          <p:cNvSpPr txBox="1"/>
          <p:nvPr/>
        </p:nvSpPr>
        <p:spPr>
          <a:xfrm>
            <a:off x="948587" y="1560782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solidFill>
                  <a:schemeClr val="bg1"/>
                </a:solidFill>
              </a:rPr>
              <a:t>이성빈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52A4F2-8C9A-4681-8EC6-D1749D80EF6F}"/>
              </a:ext>
            </a:extLst>
          </p:cNvPr>
          <p:cNvSpPr txBox="1"/>
          <p:nvPr/>
        </p:nvSpPr>
        <p:spPr>
          <a:xfrm>
            <a:off x="1782024" y="130062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이성빈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3A85535-F4C5-42CC-BD34-E5B990A2B5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485112"/>
            <a:ext cx="11277600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952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604388" cy="544749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/>
          <p:cNvGrpSpPr/>
          <p:nvPr/>
        </p:nvGrpSpPr>
        <p:grpSpPr>
          <a:xfrm>
            <a:off x="0" y="-3"/>
            <a:ext cx="12192000" cy="544752"/>
            <a:chOff x="0" y="-3"/>
            <a:chExt cx="12192000" cy="544752"/>
          </a:xfrm>
        </p:grpSpPr>
        <p:sp>
          <p:nvSpPr>
            <p:cNvPr id="5" name="직사각형 4"/>
            <p:cNvSpPr/>
            <p:nvPr/>
          </p:nvSpPr>
          <p:spPr>
            <a:xfrm>
              <a:off x="398834" y="0"/>
              <a:ext cx="11488366" cy="544749"/>
            </a:xfrm>
            <a:prstGeom prst="rect">
              <a:avLst/>
            </a:prstGeom>
            <a:solidFill>
              <a:srgbClr val="FDFD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0" y="-2"/>
              <a:ext cx="604388" cy="544751"/>
              <a:chOff x="0" y="-2"/>
              <a:chExt cx="604388" cy="544751"/>
            </a:xfrm>
          </p:grpSpPr>
          <p:sp>
            <p:nvSpPr>
              <p:cNvPr id="4" name="대각선 방향의 모서리가 둥근 사각형 3"/>
              <p:cNvSpPr/>
              <p:nvPr/>
            </p:nvSpPr>
            <p:spPr>
              <a:xfrm>
                <a:off x="0" y="0"/>
                <a:ext cx="604388" cy="544749"/>
              </a:xfrm>
              <a:prstGeom prst="round2DiagRect">
                <a:avLst>
                  <a:gd name="adj1" fmla="val 42603"/>
                  <a:gd name="adj2" fmla="val 0"/>
                </a:avLst>
              </a:prstGeom>
              <a:solidFill>
                <a:srgbClr val="DCDD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0" y="-2"/>
                <a:ext cx="329467" cy="544749"/>
              </a:xfrm>
              <a:prstGeom prst="rect">
                <a:avLst/>
              </a:prstGeom>
              <a:solidFill>
                <a:srgbClr val="DCDD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" name="그룹 14"/>
            <p:cNvGrpSpPr/>
            <p:nvPr/>
          </p:nvGrpSpPr>
          <p:grpSpPr>
            <a:xfrm>
              <a:off x="11587612" y="-3"/>
              <a:ext cx="604388" cy="544751"/>
              <a:chOff x="11587612" y="-3"/>
              <a:chExt cx="604388" cy="544751"/>
            </a:xfrm>
          </p:grpSpPr>
          <p:sp>
            <p:nvSpPr>
              <p:cNvPr id="6" name="대각선 방향의 모서리가 둥근 사각형 5"/>
              <p:cNvSpPr/>
              <p:nvPr/>
            </p:nvSpPr>
            <p:spPr>
              <a:xfrm flipH="1">
                <a:off x="11587612" y="-1"/>
                <a:ext cx="604388" cy="544749"/>
              </a:xfrm>
              <a:prstGeom prst="round2DiagRect">
                <a:avLst>
                  <a:gd name="adj1" fmla="val 42603"/>
                  <a:gd name="adj2" fmla="val 0"/>
                </a:avLst>
              </a:prstGeom>
              <a:solidFill>
                <a:srgbClr val="DCDD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11862533" y="-3"/>
                <a:ext cx="329467" cy="544749"/>
              </a:xfrm>
              <a:prstGeom prst="rect">
                <a:avLst/>
              </a:prstGeom>
              <a:solidFill>
                <a:srgbClr val="DCDD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7" name="TextBox 16"/>
          <p:cNvSpPr txBox="1"/>
          <p:nvPr/>
        </p:nvSpPr>
        <p:spPr>
          <a:xfrm>
            <a:off x="4992104" y="6577806"/>
            <a:ext cx="22240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3A40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>
                <a:solidFill>
                  <a:srgbClr val="3A40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>
                <a:solidFill>
                  <a:srgbClr val="3A40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1000" dirty="0">
              <a:solidFill>
                <a:srgbClr val="3A4047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0" y="38908"/>
            <a:ext cx="604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3A404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02</a:t>
            </a:r>
            <a:endParaRPr lang="ko-KR" altLang="en-US" sz="2400" dirty="0">
              <a:solidFill>
                <a:srgbClr val="3A4047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08845" y="110191"/>
            <a:ext cx="20366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3A404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9-10</a:t>
            </a:r>
            <a:r>
              <a:rPr lang="ko-KR" altLang="en-US" sz="1600" dirty="0">
                <a:solidFill>
                  <a:srgbClr val="3A404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주차 진행사항</a:t>
            </a:r>
            <a:endParaRPr lang="ko-KR" altLang="en-US" sz="2000" dirty="0">
              <a:solidFill>
                <a:srgbClr val="3A4047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11721805" y="96419"/>
            <a:ext cx="346642" cy="346642"/>
          </a:xfrm>
          <a:prstGeom prst="ellipse">
            <a:avLst/>
          </a:prstGeom>
          <a:solidFill>
            <a:srgbClr val="708E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0" name="그룹 39"/>
          <p:cNvGrpSpPr/>
          <p:nvPr/>
        </p:nvGrpSpPr>
        <p:grpSpPr>
          <a:xfrm>
            <a:off x="11780917" y="6453220"/>
            <a:ext cx="308420" cy="307539"/>
            <a:chOff x="1423103" y="2383323"/>
            <a:chExt cx="1116469" cy="1113281"/>
          </a:xfrm>
        </p:grpSpPr>
        <p:sp>
          <p:nvSpPr>
            <p:cNvPr id="41" name="타원 40"/>
            <p:cNvSpPr/>
            <p:nvPr/>
          </p:nvSpPr>
          <p:spPr>
            <a:xfrm>
              <a:off x="1423103" y="2383323"/>
              <a:ext cx="260437" cy="260437"/>
            </a:xfrm>
            <a:prstGeom prst="ellipse">
              <a:avLst/>
            </a:prstGeom>
            <a:solidFill>
              <a:srgbClr val="708E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/>
            <p:cNvSpPr/>
            <p:nvPr/>
          </p:nvSpPr>
          <p:spPr>
            <a:xfrm>
              <a:off x="1851119" y="2383323"/>
              <a:ext cx="260437" cy="260437"/>
            </a:xfrm>
            <a:prstGeom prst="ellipse">
              <a:avLst/>
            </a:prstGeom>
            <a:solidFill>
              <a:srgbClr val="708E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/>
            <p:cNvSpPr/>
            <p:nvPr/>
          </p:nvSpPr>
          <p:spPr>
            <a:xfrm>
              <a:off x="1423103" y="2809745"/>
              <a:ext cx="260437" cy="260437"/>
            </a:xfrm>
            <a:prstGeom prst="ellipse">
              <a:avLst/>
            </a:prstGeom>
            <a:solidFill>
              <a:srgbClr val="708E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/>
            <p:cNvSpPr/>
            <p:nvPr/>
          </p:nvSpPr>
          <p:spPr>
            <a:xfrm>
              <a:off x="1851119" y="2809745"/>
              <a:ext cx="260437" cy="260437"/>
            </a:xfrm>
            <a:prstGeom prst="ellipse">
              <a:avLst/>
            </a:prstGeom>
            <a:solidFill>
              <a:srgbClr val="8BBD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/>
            <p:cNvSpPr/>
            <p:nvPr/>
          </p:nvSpPr>
          <p:spPr>
            <a:xfrm>
              <a:off x="2279135" y="2383323"/>
              <a:ext cx="260437" cy="260437"/>
            </a:xfrm>
            <a:prstGeom prst="ellipse">
              <a:avLst/>
            </a:prstGeom>
            <a:solidFill>
              <a:srgbClr val="708E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/>
            <p:cNvSpPr/>
            <p:nvPr/>
          </p:nvSpPr>
          <p:spPr>
            <a:xfrm>
              <a:off x="2279135" y="2809745"/>
              <a:ext cx="260437" cy="260437"/>
            </a:xfrm>
            <a:prstGeom prst="ellipse">
              <a:avLst/>
            </a:prstGeom>
            <a:solidFill>
              <a:srgbClr val="708E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/>
            <p:cNvSpPr/>
            <p:nvPr/>
          </p:nvSpPr>
          <p:spPr>
            <a:xfrm>
              <a:off x="1423103" y="3236167"/>
              <a:ext cx="260437" cy="260437"/>
            </a:xfrm>
            <a:prstGeom prst="ellipse">
              <a:avLst/>
            </a:prstGeom>
            <a:solidFill>
              <a:srgbClr val="708E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/>
            <p:cNvSpPr/>
            <p:nvPr/>
          </p:nvSpPr>
          <p:spPr>
            <a:xfrm>
              <a:off x="1851119" y="3236167"/>
              <a:ext cx="260437" cy="260437"/>
            </a:xfrm>
            <a:prstGeom prst="ellipse">
              <a:avLst/>
            </a:prstGeom>
            <a:solidFill>
              <a:srgbClr val="708E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/>
            <p:cNvSpPr/>
            <p:nvPr/>
          </p:nvSpPr>
          <p:spPr>
            <a:xfrm>
              <a:off x="2279135" y="3236167"/>
              <a:ext cx="260437" cy="260437"/>
            </a:xfrm>
            <a:prstGeom prst="ellipse">
              <a:avLst/>
            </a:prstGeom>
            <a:solidFill>
              <a:srgbClr val="708E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직사각형 49"/>
          <p:cNvSpPr/>
          <p:nvPr/>
        </p:nvSpPr>
        <p:spPr>
          <a:xfrm>
            <a:off x="2500010" y="2714017"/>
            <a:ext cx="2159540" cy="379379"/>
          </a:xfrm>
          <a:prstGeom prst="rect">
            <a:avLst/>
          </a:prstGeom>
          <a:solidFill>
            <a:srgbClr val="D5DE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5019473" y="2714017"/>
            <a:ext cx="2159540" cy="379379"/>
          </a:xfrm>
          <a:prstGeom prst="rect">
            <a:avLst/>
          </a:prstGeom>
          <a:solidFill>
            <a:srgbClr val="D5DE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7538936" y="2714017"/>
            <a:ext cx="2159540" cy="379379"/>
          </a:xfrm>
          <a:prstGeom prst="rect">
            <a:avLst/>
          </a:prstGeom>
          <a:solidFill>
            <a:srgbClr val="D5DE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7538936" y="3403994"/>
            <a:ext cx="2036645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rgbClr val="3A40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일기 작성</a:t>
            </a:r>
            <a:r>
              <a:rPr lang="en-US" altLang="ko-KR" sz="1300" dirty="0">
                <a:solidFill>
                  <a:srgbClr val="3A40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</a:t>
            </a:r>
          </a:p>
          <a:p>
            <a:r>
              <a:rPr lang="en-US" altLang="ko-KR" sz="1300" dirty="0">
                <a:solidFill>
                  <a:srgbClr val="3A40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Setting</a:t>
            </a:r>
          </a:p>
          <a:p>
            <a:r>
              <a:rPr lang="en-US" altLang="ko-KR" sz="1300" dirty="0" err="1">
                <a:solidFill>
                  <a:srgbClr val="3A40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DataBaseView</a:t>
            </a:r>
            <a:endParaRPr lang="ko-KR" altLang="en-US" sz="1300" dirty="0">
              <a:solidFill>
                <a:srgbClr val="3A4047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C366ACE-4C42-44EA-9CC3-13167A0D0953}"/>
              </a:ext>
            </a:extLst>
          </p:cNvPr>
          <p:cNvSpPr/>
          <p:nvPr/>
        </p:nvSpPr>
        <p:spPr>
          <a:xfrm>
            <a:off x="2614888" y="2869316"/>
            <a:ext cx="2159540" cy="3793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EEED5EE-246C-4610-8631-96EDDE961CAC}"/>
              </a:ext>
            </a:extLst>
          </p:cNvPr>
          <p:cNvSpPr/>
          <p:nvPr/>
        </p:nvSpPr>
        <p:spPr>
          <a:xfrm>
            <a:off x="7653814" y="2852551"/>
            <a:ext cx="2159540" cy="3793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8B7A71A-6AB8-4624-A3F4-CAD9AE072414}"/>
              </a:ext>
            </a:extLst>
          </p:cNvPr>
          <p:cNvSpPr/>
          <p:nvPr/>
        </p:nvSpPr>
        <p:spPr>
          <a:xfrm>
            <a:off x="5134351" y="2852551"/>
            <a:ext cx="2159540" cy="3793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1E72CE4-665D-419E-99C0-3E7112FFA54A}"/>
              </a:ext>
            </a:extLst>
          </p:cNvPr>
          <p:cNvGrpSpPr/>
          <p:nvPr/>
        </p:nvGrpSpPr>
        <p:grpSpPr>
          <a:xfrm>
            <a:off x="5043336" y="2867109"/>
            <a:ext cx="2036645" cy="1006709"/>
            <a:chOff x="2500010" y="2889728"/>
            <a:chExt cx="2036645" cy="1006709"/>
          </a:xfrm>
        </p:grpSpPr>
        <p:sp>
          <p:nvSpPr>
            <p:cNvPr id="56" name="TextBox 55"/>
            <p:cNvSpPr txBox="1"/>
            <p:nvPr/>
          </p:nvSpPr>
          <p:spPr>
            <a:xfrm>
              <a:off x="2500010" y="3403994"/>
              <a:ext cx="2036645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dirty="0">
                  <a:solidFill>
                    <a:srgbClr val="3A40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365Day_DB, </a:t>
              </a:r>
              <a:r>
                <a:rPr lang="en-US" altLang="ko-KR" sz="1300" dirty="0" err="1">
                  <a:solidFill>
                    <a:srgbClr val="3A40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Personal_DB</a:t>
              </a:r>
              <a:endParaRPr lang="en-US" altLang="ko-KR" sz="1300" dirty="0">
                <a:solidFill>
                  <a:srgbClr val="3A40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  <a:p>
              <a:r>
                <a:rPr lang="en-US" altLang="ko-KR" sz="1300" dirty="0">
                  <a:solidFill>
                    <a:srgbClr val="3A40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            with SQLite</a:t>
              </a:r>
              <a:endParaRPr lang="ko-KR" altLang="en-US" sz="1300" dirty="0">
                <a:solidFill>
                  <a:srgbClr val="3A40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614888" y="2889728"/>
              <a:ext cx="13085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SQLite </a:t>
              </a:r>
              <a:r>
                <a:rPr lang="ko-KR" altLang="en-US" sz="16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구현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F7318D33-5CA9-4816-9A1C-D787B7046CF5}"/>
              </a:ext>
            </a:extLst>
          </p:cNvPr>
          <p:cNvGrpSpPr/>
          <p:nvPr/>
        </p:nvGrpSpPr>
        <p:grpSpPr>
          <a:xfrm>
            <a:off x="2523873" y="2867109"/>
            <a:ext cx="2036645" cy="1227175"/>
            <a:chOff x="5019472" y="2869316"/>
            <a:chExt cx="2036645" cy="1227175"/>
          </a:xfrm>
        </p:grpSpPr>
        <p:sp>
          <p:nvSpPr>
            <p:cNvPr id="57" name="TextBox 56"/>
            <p:cNvSpPr txBox="1"/>
            <p:nvPr/>
          </p:nvSpPr>
          <p:spPr>
            <a:xfrm>
              <a:off x="5019472" y="3403994"/>
              <a:ext cx="2036645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dirty="0">
                  <a:solidFill>
                    <a:srgbClr val="3A40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Google </a:t>
              </a:r>
              <a:r>
                <a:rPr lang="en-US" altLang="ko-KR" sz="1300" dirty="0" err="1">
                  <a:solidFill>
                    <a:srgbClr val="3A40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logIn</a:t>
              </a:r>
              <a:r>
                <a:rPr lang="en-US" altLang="ko-KR" sz="1300" dirty="0">
                  <a:solidFill>
                    <a:srgbClr val="3A40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</a:t>
              </a:r>
              <a:r>
                <a:rPr lang="en-US" altLang="ko-KR" sz="1300" dirty="0" err="1">
                  <a:solidFill>
                    <a:srgbClr val="3A40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ApI</a:t>
              </a:r>
              <a:endParaRPr lang="en-US" altLang="ko-KR" sz="1300" dirty="0">
                <a:solidFill>
                  <a:srgbClr val="3A40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  <a:p>
              <a:r>
                <a:rPr lang="en-US" altLang="ko-KR" sz="1100" dirty="0">
                  <a:solidFill>
                    <a:srgbClr val="3A40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            </a:t>
              </a:r>
              <a:r>
                <a:rPr lang="en-US" altLang="ko-KR" sz="1300" dirty="0">
                  <a:solidFill>
                    <a:srgbClr val="3A40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with firebase</a:t>
              </a:r>
            </a:p>
            <a:p>
              <a:r>
                <a:rPr lang="en-US" altLang="ko-KR" sz="1300" dirty="0">
                  <a:solidFill>
                    <a:srgbClr val="3A40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Google Calendar API</a:t>
              </a:r>
              <a:endParaRPr lang="ko-KR" altLang="en-US" sz="1300" dirty="0">
                <a:solidFill>
                  <a:srgbClr val="3A40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129016" y="2869316"/>
              <a:ext cx="181755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Google </a:t>
              </a:r>
              <a:r>
                <a:rPr lang="en-US" altLang="ko-KR" sz="1600" dirty="0" err="1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Api</a:t>
              </a:r>
              <a:r>
                <a:rPr lang="en-US" altLang="ko-KR" sz="16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</a:t>
              </a:r>
              <a:r>
                <a:rPr lang="ko-KR" altLang="en-US" sz="16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연동</a:t>
              </a: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58D750B-6F64-4619-B13A-014D6E62808E}"/>
              </a:ext>
            </a:extLst>
          </p:cNvPr>
          <p:cNvSpPr txBox="1"/>
          <p:nvPr/>
        </p:nvSpPr>
        <p:spPr>
          <a:xfrm>
            <a:off x="7653814" y="2889728"/>
            <a:ext cx="1817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어플리케이션 구현</a:t>
            </a:r>
          </a:p>
        </p:txBody>
      </p:sp>
    </p:spTree>
    <p:extLst>
      <p:ext uri="{BB962C8B-B14F-4D97-AF65-F5344CB8AC3E}">
        <p14:creationId xmlns:p14="http://schemas.microsoft.com/office/powerpoint/2010/main" val="4058493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8779208" y="2957209"/>
            <a:ext cx="1264595" cy="904672"/>
            <a:chOff x="1833662" y="2110902"/>
            <a:chExt cx="1264595" cy="904672"/>
          </a:xfrm>
        </p:grpSpPr>
        <p:sp>
          <p:nvSpPr>
            <p:cNvPr id="5" name="타원 4"/>
            <p:cNvSpPr/>
            <p:nvPr/>
          </p:nvSpPr>
          <p:spPr>
            <a:xfrm>
              <a:off x="2013623" y="2110902"/>
              <a:ext cx="904672" cy="904672"/>
            </a:xfrm>
            <a:prstGeom prst="ellipse">
              <a:avLst/>
            </a:prstGeom>
            <a:solidFill>
              <a:srgbClr val="D562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2054745" y="2152024"/>
              <a:ext cx="822429" cy="822429"/>
            </a:xfrm>
            <a:prstGeom prst="ellipse">
              <a:avLst/>
            </a:prstGeom>
            <a:solidFill>
              <a:srgbClr val="FEF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1979942" y="2686805"/>
              <a:ext cx="972035" cy="229525"/>
            </a:xfrm>
            <a:prstGeom prst="roundRect">
              <a:avLst/>
            </a:prstGeom>
            <a:solidFill>
              <a:srgbClr val="D562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33662" y="2209762"/>
              <a:ext cx="126459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solidFill>
                    <a:srgbClr val="3A40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02</a:t>
              </a:r>
              <a:endParaRPr lang="ko-KR" altLang="en-US" sz="2800" dirty="0">
                <a:solidFill>
                  <a:srgbClr val="3A404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6302502" y="3100480"/>
            <a:ext cx="2636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3A404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어플리케이션 구현</a:t>
            </a:r>
            <a:endParaRPr lang="en-US" altLang="ko-KR" dirty="0">
              <a:solidFill>
                <a:srgbClr val="3A4047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algn="ctr"/>
            <a:r>
              <a:rPr lang="en-US" altLang="ko-KR" dirty="0">
                <a:solidFill>
                  <a:srgbClr val="3A404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Google</a:t>
            </a:r>
            <a:r>
              <a:rPr lang="ko-KR" altLang="en-US" dirty="0">
                <a:solidFill>
                  <a:srgbClr val="3A404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en-US" altLang="ko-KR" dirty="0" err="1">
                <a:solidFill>
                  <a:srgbClr val="3A404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Api</a:t>
            </a:r>
            <a:endParaRPr lang="ko-KR" altLang="en-US" sz="2400" dirty="0">
              <a:solidFill>
                <a:srgbClr val="3A4047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93182" y="4005415"/>
            <a:ext cx="20366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3A40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어플리케이션 구현</a:t>
            </a:r>
            <a:endParaRPr lang="ko-KR" altLang="en-US" dirty="0">
              <a:solidFill>
                <a:srgbClr val="3A4047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93182" y="4246080"/>
            <a:ext cx="20366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3A40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Login</a:t>
            </a:r>
            <a:endParaRPr lang="ko-KR" altLang="en-US" sz="1400" dirty="0">
              <a:solidFill>
                <a:srgbClr val="3A4047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93182" y="4553857"/>
            <a:ext cx="20366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3A40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Calendar</a:t>
            </a:r>
            <a:endParaRPr lang="ko-KR" altLang="en-US" sz="1400" dirty="0">
              <a:solidFill>
                <a:srgbClr val="3A4047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1423103" y="2383323"/>
            <a:ext cx="260437" cy="260437"/>
          </a:xfrm>
          <a:prstGeom prst="ellipse">
            <a:avLst/>
          </a:prstGeom>
          <a:solidFill>
            <a:srgbClr val="D562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1851119" y="2383323"/>
            <a:ext cx="260437" cy="260437"/>
          </a:xfrm>
          <a:prstGeom prst="ellipse">
            <a:avLst/>
          </a:prstGeom>
          <a:solidFill>
            <a:srgbClr val="D562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1423103" y="2809745"/>
            <a:ext cx="260437" cy="260437"/>
          </a:xfrm>
          <a:prstGeom prst="ellipse">
            <a:avLst/>
          </a:prstGeom>
          <a:solidFill>
            <a:srgbClr val="D562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1851119" y="2809745"/>
            <a:ext cx="260437" cy="260437"/>
          </a:xfrm>
          <a:prstGeom prst="ellipse">
            <a:avLst/>
          </a:prstGeom>
          <a:solidFill>
            <a:srgbClr val="F8CC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2279135" y="2383323"/>
            <a:ext cx="260437" cy="260437"/>
          </a:xfrm>
          <a:prstGeom prst="ellipse">
            <a:avLst/>
          </a:prstGeom>
          <a:solidFill>
            <a:srgbClr val="D562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2279135" y="2809745"/>
            <a:ext cx="260437" cy="260437"/>
          </a:xfrm>
          <a:prstGeom prst="ellipse">
            <a:avLst/>
          </a:prstGeom>
          <a:solidFill>
            <a:srgbClr val="D562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1423103" y="3236167"/>
            <a:ext cx="260437" cy="260437"/>
          </a:xfrm>
          <a:prstGeom prst="ellipse">
            <a:avLst/>
          </a:prstGeom>
          <a:solidFill>
            <a:srgbClr val="D562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1851119" y="3236167"/>
            <a:ext cx="260437" cy="260437"/>
          </a:xfrm>
          <a:prstGeom prst="ellipse">
            <a:avLst/>
          </a:prstGeom>
          <a:solidFill>
            <a:srgbClr val="D562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2279135" y="3236167"/>
            <a:ext cx="260437" cy="260437"/>
          </a:xfrm>
          <a:prstGeom prst="ellipse">
            <a:avLst/>
          </a:prstGeom>
          <a:solidFill>
            <a:srgbClr val="D562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>
            <a:endCxn id="5" idx="0"/>
          </p:cNvCxnSpPr>
          <p:nvPr/>
        </p:nvCxnSpPr>
        <p:spPr>
          <a:xfrm flipH="1">
            <a:off x="9411505" y="0"/>
            <a:ext cx="4869" cy="2957209"/>
          </a:xfrm>
          <a:prstGeom prst="line">
            <a:avLst/>
          </a:prstGeom>
          <a:ln w="38100">
            <a:solidFill>
              <a:srgbClr val="D562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FBFB034-6014-414C-B624-21F762FF92D1}"/>
              </a:ext>
            </a:extLst>
          </p:cNvPr>
          <p:cNvSpPr txBox="1"/>
          <p:nvPr/>
        </p:nvSpPr>
        <p:spPr>
          <a:xfrm>
            <a:off x="8393181" y="4861634"/>
            <a:ext cx="2202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3A40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어플 내 일기장과 동기화</a:t>
            </a:r>
            <a:endParaRPr lang="ko-KR" altLang="en-US" dirty="0">
              <a:solidFill>
                <a:srgbClr val="3A4047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5193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604388" cy="544749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/>
          <p:cNvGrpSpPr/>
          <p:nvPr/>
        </p:nvGrpSpPr>
        <p:grpSpPr>
          <a:xfrm>
            <a:off x="0" y="-3"/>
            <a:ext cx="12192000" cy="544752"/>
            <a:chOff x="0" y="-3"/>
            <a:chExt cx="12192000" cy="544752"/>
          </a:xfrm>
        </p:grpSpPr>
        <p:sp>
          <p:nvSpPr>
            <p:cNvPr id="5" name="직사각형 4"/>
            <p:cNvSpPr/>
            <p:nvPr/>
          </p:nvSpPr>
          <p:spPr>
            <a:xfrm>
              <a:off x="398834" y="0"/>
              <a:ext cx="11488366" cy="544749"/>
            </a:xfrm>
            <a:prstGeom prst="rect">
              <a:avLst/>
            </a:prstGeom>
            <a:solidFill>
              <a:srgbClr val="FDFD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0" y="-2"/>
              <a:ext cx="604388" cy="544751"/>
              <a:chOff x="0" y="-2"/>
              <a:chExt cx="604388" cy="544751"/>
            </a:xfrm>
          </p:grpSpPr>
          <p:sp>
            <p:nvSpPr>
              <p:cNvPr id="4" name="대각선 방향의 모서리가 둥근 사각형 3"/>
              <p:cNvSpPr/>
              <p:nvPr/>
            </p:nvSpPr>
            <p:spPr>
              <a:xfrm>
                <a:off x="0" y="0"/>
                <a:ext cx="604388" cy="544749"/>
              </a:xfrm>
              <a:prstGeom prst="round2DiagRect">
                <a:avLst>
                  <a:gd name="adj1" fmla="val 42603"/>
                  <a:gd name="adj2" fmla="val 0"/>
                </a:avLst>
              </a:prstGeom>
              <a:solidFill>
                <a:srgbClr val="DCDD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0" y="-2"/>
                <a:ext cx="329467" cy="544749"/>
              </a:xfrm>
              <a:prstGeom prst="rect">
                <a:avLst/>
              </a:prstGeom>
              <a:solidFill>
                <a:srgbClr val="DCDD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" name="그룹 14"/>
            <p:cNvGrpSpPr/>
            <p:nvPr/>
          </p:nvGrpSpPr>
          <p:grpSpPr>
            <a:xfrm>
              <a:off x="11587612" y="-3"/>
              <a:ext cx="604388" cy="544751"/>
              <a:chOff x="11587612" y="-3"/>
              <a:chExt cx="604388" cy="544751"/>
            </a:xfrm>
          </p:grpSpPr>
          <p:sp>
            <p:nvSpPr>
              <p:cNvPr id="6" name="대각선 방향의 모서리가 둥근 사각형 5"/>
              <p:cNvSpPr/>
              <p:nvPr/>
            </p:nvSpPr>
            <p:spPr>
              <a:xfrm flipH="1">
                <a:off x="11587612" y="-1"/>
                <a:ext cx="604388" cy="544749"/>
              </a:xfrm>
              <a:prstGeom prst="round2DiagRect">
                <a:avLst>
                  <a:gd name="adj1" fmla="val 42603"/>
                  <a:gd name="adj2" fmla="val 0"/>
                </a:avLst>
              </a:prstGeom>
              <a:solidFill>
                <a:srgbClr val="DCDD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11862533" y="-3"/>
                <a:ext cx="329467" cy="544749"/>
              </a:xfrm>
              <a:prstGeom prst="rect">
                <a:avLst/>
              </a:prstGeom>
              <a:solidFill>
                <a:srgbClr val="DCDD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8" name="TextBox 17"/>
          <p:cNvSpPr txBox="1"/>
          <p:nvPr/>
        </p:nvSpPr>
        <p:spPr>
          <a:xfrm>
            <a:off x="0" y="38908"/>
            <a:ext cx="604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3A404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01</a:t>
            </a:r>
            <a:endParaRPr lang="ko-KR" altLang="en-US" sz="2400" dirty="0">
              <a:solidFill>
                <a:srgbClr val="3A4047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08845" y="110191"/>
            <a:ext cx="20366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3A404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어플리케이션 구현</a:t>
            </a:r>
            <a:endParaRPr lang="ko-KR" altLang="en-US" sz="2000" dirty="0">
              <a:solidFill>
                <a:srgbClr val="3A4047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11721805" y="96419"/>
            <a:ext cx="346642" cy="346642"/>
          </a:xfrm>
          <a:prstGeom prst="ellipse">
            <a:avLst/>
          </a:prstGeom>
          <a:solidFill>
            <a:srgbClr val="D562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9" name="그룹 28"/>
          <p:cNvGrpSpPr/>
          <p:nvPr/>
        </p:nvGrpSpPr>
        <p:grpSpPr>
          <a:xfrm>
            <a:off x="11780917" y="6453220"/>
            <a:ext cx="308420" cy="307539"/>
            <a:chOff x="1423103" y="2383323"/>
            <a:chExt cx="1116469" cy="1113281"/>
          </a:xfrm>
          <a:solidFill>
            <a:srgbClr val="D5626B"/>
          </a:solidFill>
        </p:grpSpPr>
        <p:sp>
          <p:nvSpPr>
            <p:cNvPr id="30" name="타원 29"/>
            <p:cNvSpPr/>
            <p:nvPr/>
          </p:nvSpPr>
          <p:spPr>
            <a:xfrm>
              <a:off x="1423103" y="2383323"/>
              <a:ext cx="260437" cy="2604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/>
            <p:cNvSpPr/>
            <p:nvPr/>
          </p:nvSpPr>
          <p:spPr>
            <a:xfrm>
              <a:off x="1851119" y="2383323"/>
              <a:ext cx="260437" cy="2604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/>
            <p:cNvSpPr/>
            <p:nvPr/>
          </p:nvSpPr>
          <p:spPr>
            <a:xfrm>
              <a:off x="1423103" y="2809745"/>
              <a:ext cx="260437" cy="2604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/>
            <p:cNvSpPr/>
            <p:nvPr/>
          </p:nvSpPr>
          <p:spPr>
            <a:xfrm>
              <a:off x="1851119" y="2809745"/>
              <a:ext cx="260437" cy="260437"/>
            </a:xfrm>
            <a:prstGeom prst="ellipse">
              <a:avLst/>
            </a:prstGeom>
            <a:solidFill>
              <a:srgbClr val="F8CC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/>
            <p:cNvSpPr/>
            <p:nvPr/>
          </p:nvSpPr>
          <p:spPr>
            <a:xfrm>
              <a:off x="2279135" y="2383323"/>
              <a:ext cx="260437" cy="2604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/>
            <p:cNvSpPr/>
            <p:nvPr/>
          </p:nvSpPr>
          <p:spPr>
            <a:xfrm>
              <a:off x="2279135" y="2809745"/>
              <a:ext cx="260437" cy="2604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/>
            <p:cNvSpPr/>
            <p:nvPr/>
          </p:nvSpPr>
          <p:spPr>
            <a:xfrm>
              <a:off x="1423103" y="3236167"/>
              <a:ext cx="260437" cy="2604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/>
            <p:cNvSpPr/>
            <p:nvPr/>
          </p:nvSpPr>
          <p:spPr>
            <a:xfrm>
              <a:off x="1851119" y="3236167"/>
              <a:ext cx="260437" cy="2604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/>
            <p:cNvSpPr/>
            <p:nvPr/>
          </p:nvSpPr>
          <p:spPr>
            <a:xfrm>
              <a:off x="2279135" y="3236167"/>
              <a:ext cx="260437" cy="2604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36AD97F9-5AA1-41BB-A5FD-342173249F17}"/>
              </a:ext>
            </a:extLst>
          </p:cNvPr>
          <p:cNvGrpSpPr/>
          <p:nvPr/>
        </p:nvGrpSpPr>
        <p:grpSpPr>
          <a:xfrm>
            <a:off x="1530005" y="1057058"/>
            <a:ext cx="9707557" cy="5396162"/>
            <a:chOff x="847833" y="1129003"/>
            <a:chExt cx="9707557" cy="5396162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014AAC88-920A-4C44-B439-1EC0F23876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7833" y="1129003"/>
              <a:ext cx="3084488" cy="5197151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139A7870-8CE4-40B0-AA22-92CE1C3B0B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31623" y="1134410"/>
              <a:ext cx="3084488" cy="5318810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6579DAA5-B6B6-4A3F-874C-CBEC1B4709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15413" y="1129003"/>
              <a:ext cx="3139977" cy="53961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33586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1653</TotalTime>
  <Words>243</Words>
  <Application>Microsoft Office PowerPoint</Application>
  <PresentationFormat>와이드스크린</PresentationFormat>
  <Paragraphs>100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0" baseType="lpstr">
      <vt:lpstr>KoPub돋움체 Bold</vt:lpstr>
      <vt:lpstr>KoPub돋움체 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크레벅스</dc:creator>
  <cp:lastModifiedBy>이현빈</cp:lastModifiedBy>
  <cp:revision>45</cp:revision>
  <dcterms:created xsi:type="dcterms:W3CDTF">2018-01-03T05:05:01Z</dcterms:created>
  <dcterms:modified xsi:type="dcterms:W3CDTF">2019-11-11T05:23:57Z</dcterms:modified>
</cp:coreProperties>
</file>